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A2A686F" w14:textId="5B213CEE" w:rsidR="00CA43C1" w:rsidRPr="00F34D79" w:rsidRDefault="00CA43C1" w:rsidP="00CA43C1">
      <w:pPr>
        <w:rPr>
          <w:rFonts w:asciiTheme="minorHAnsi" w:hAnsiTheme="minorHAnsi" w:cstheme="minorHAnsi"/>
        </w:rPr>
      </w:pPr>
    </w:p>
    <w:p w14:paraId="32EAFC30" w14:textId="7B755C3B" w:rsidR="008404A6" w:rsidRPr="00F34D79" w:rsidRDefault="00D17A8C" w:rsidP="00CA43C1">
      <w:pPr>
        <w:pStyle w:val="BodyText"/>
        <w:spacing w:after="0"/>
        <w:jc w:val="center"/>
        <w:rPr>
          <w:rFonts w:asciiTheme="minorHAnsi" w:hAnsiTheme="minorHAnsi" w:cstheme="minorHAnsi"/>
          <w:b/>
          <w:bCs/>
          <w:color w:val="038B91"/>
          <w:sz w:val="40"/>
          <w:szCs w:val="40"/>
        </w:rPr>
      </w:pPr>
      <w:r w:rsidRPr="00DD6805">
        <w:rPr>
          <w:rFonts w:ascii="Arial" w:hAnsi="Arial" w:cs="Arial"/>
          <w:noProof/>
          <w:lang w:eastAsia="en-IE"/>
        </w:rPr>
        <w:drawing>
          <wp:inline distT="0" distB="0" distL="0" distR="0" wp14:anchorId="60604D3A" wp14:editId="697F8568">
            <wp:extent cx="4979047" cy="1661066"/>
            <wp:effectExtent l="0" t="0" r="0" b="0"/>
            <wp:docPr id="987209667" name="Picture 987209667" descr="\\srv-ketb-005.ad.kerryetb.ie\UserProfiles\malcolm\My Documents\My Pictures\KETB Stacked K Logo2.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rv-ketb-005.ad.kerryetb.ie\UserProfiles\malcolm\My Documents\My Pictures\KETB Stacked K Logo2.jpg"/>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77166" cy="1693800"/>
                    </a:xfrm>
                    <a:prstGeom prst="rect">
                      <a:avLst/>
                    </a:prstGeom>
                    <a:noFill/>
                    <a:ln>
                      <a:noFill/>
                    </a:ln>
                  </pic:spPr>
                </pic:pic>
              </a:graphicData>
            </a:graphic>
          </wp:inline>
        </w:drawing>
      </w:r>
    </w:p>
    <w:p w14:paraId="4AC2DFFE" w14:textId="77777777" w:rsidR="00053819" w:rsidRPr="00F34D79" w:rsidRDefault="00053819" w:rsidP="00053819">
      <w:pPr>
        <w:spacing w:after="180"/>
        <w:rPr>
          <w:rFonts w:asciiTheme="minorHAnsi" w:eastAsia="Times New Roman" w:hAnsiTheme="minorHAnsi" w:cstheme="minorHAnsi"/>
          <w:color w:val="404040"/>
          <w:lang w:eastAsia="ja-JP"/>
        </w:rPr>
      </w:pPr>
    </w:p>
    <w:p w14:paraId="7F1B35C1" w14:textId="4F6A63ED" w:rsidR="00053819" w:rsidRPr="001A6E45" w:rsidRDefault="00053819" w:rsidP="001A6E45">
      <w:pPr>
        <w:spacing w:after="180"/>
        <w:jc w:val="center"/>
        <w:rPr>
          <w:rFonts w:asciiTheme="minorHAnsi" w:eastAsia="Times New Roman" w:hAnsiTheme="minorHAnsi" w:cstheme="minorHAnsi"/>
          <w:b/>
          <w:color w:val="17665C"/>
          <w:sz w:val="36"/>
          <w:szCs w:val="36"/>
          <w:lang w:eastAsia="ja-JP"/>
        </w:rPr>
      </w:pPr>
      <w:r w:rsidRPr="00F34D79">
        <w:rPr>
          <w:rFonts w:asciiTheme="minorHAnsi" w:eastAsia="Times New Roman" w:hAnsiTheme="minorHAnsi" w:cstheme="minorHAnsi"/>
          <w:b/>
          <w:color w:val="17665C"/>
          <w:sz w:val="36"/>
          <w:szCs w:val="36"/>
          <w:lang w:eastAsia="ja-JP"/>
        </w:rPr>
        <w:t>TENDER RESPONSE DOCUMENT</w:t>
      </w:r>
    </w:p>
    <w:tbl>
      <w:tblPr>
        <w:tblW w:w="0" w:type="auto"/>
        <w:tblCellSpacing w:w="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48"/>
        <w:gridCol w:w="4588"/>
      </w:tblGrid>
      <w:tr w:rsidR="00053819" w:rsidRPr="00F34D79" w14:paraId="664175B5" w14:textId="77777777" w:rsidTr="00F34D79">
        <w:trPr>
          <w:tblCellSpacing w:w="20" w:type="dxa"/>
        </w:trPr>
        <w:tc>
          <w:tcPr>
            <w:tcW w:w="4488" w:type="dxa"/>
            <w:shd w:val="clear" w:color="auto" w:fill="4F6228" w:themeFill="accent3" w:themeFillShade="80"/>
            <w:vAlign w:val="center"/>
          </w:tcPr>
          <w:p w14:paraId="0E3C9DCA" w14:textId="77777777" w:rsidR="00483F44" w:rsidRDefault="00483F44" w:rsidP="00053819">
            <w:pPr>
              <w:spacing w:after="180"/>
              <w:rPr>
                <w:rFonts w:asciiTheme="minorHAnsi" w:eastAsia="Times New Roman" w:hAnsiTheme="minorHAnsi" w:cstheme="minorHAnsi"/>
                <w:b/>
                <w:color w:val="FF0000"/>
                <w:highlight w:val="yellow"/>
                <w:lang w:eastAsia="ja-JP"/>
              </w:rPr>
            </w:pPr>
          </w:p>
          <w:p w14:paraId="1ECB1A55" w14:textId="15C052FE" w:rsidR="00053819" w:rsidRPr="00EB13B9" w:rsidRDefault="00053819" w:rsidP="00EB13B9">
            <w:pPr>
              <w:spacing w:after="0"/>
              <w:rPr>
                <w:rFonts w:asciiTheme="minorHAnsi" w:eastAsia="Times New Roman" w:hAnsiTheme="minorHAnsi" w:cstheme="minorHAnsi"/>
                <w:b/>
                <w:color w:val="E9E9E3"/>
                <w:lang w:eastAsia="ja-JP"/>
              </w:rPr>
            </w:pPr>
            <w:r w:rsidRPr="00EB13B9">
              <w:rPr>
                <w:rFonts w:asciiTheme="minorHAnsi" w:eastAsia="Times New Roman" w:hAnsiTheme="minorHAnsi" w:cstheme="minorHAnsi"/>
                <w:b/>
                <w:color w:val="E9E9E3"/>
                <w:lang w:eastAsia="ja-JP"/>
              </w:rPr>
              <w:t>Establishment of a Single Party framework agreement for</w:t>
            </w:r>
          </w:p>
          <w:p w14:paraId="412B5D03" w14:textId="43459B0C" w:rsidR="00053819" w:rsidRPr="00F34D79" w:rsidRDefault="00053819" w:rsidP="00053819">
            <w:pPr>
              <w:spacing w:after="180"/>
              <w:rPr>
                <w:rFonts w:asciiTheme="minorHAnsi" w:eastAsia="Times New Roman" w:hAnsiTheme="minorHAnsi" w:cstheme="minorHAnsi"/>
                <w:b/>
                <w:color w:val="E9E9E3"/>
                <w:lang w:eastAsia="ja-JP"/>
              </w:rPr>
            </w:pPr>
          </w:p>
        </w:tc>
        <w:tc>
          <w:tcPr>
            <w:tcW w:w="4528" w:type="dxa"/>
            <w:shd w:val="clear" w:color="auto" w:fill="E9E9E3"/>
            <w:vAlign w:val="center"/>
          </w:tcPr>
          <w:p w14:paraId="0CA66370" w14:textId="26312B08" w:rsidR="00053819" w:rsidRPr="00F34D79" w:rsidRDefault="00483F44" w:rsidP="00053819">
            <w:pPr>
              <w:spacing w:after="180"/>
              <w:rPr>
                <w:rFonts w:asciiTheme="minorHAnsi" w:eastAsia="Times New Roman" w:hAnsiTheme="minorHAnsi" w:cstheme="minorHAnsi"/>
                <w:b/>
                <w:color w:val="17665C"/>
                <w:lang w:eastAsia="ja-JP"/>
              </w:rPr>
            </w:pPr>
            <w:r>
              <w:rPr>
                <w:rFonts w:asciiTheme="minorHAnsi" w:eastAsia="Times New Roman" w:hAnsiTheme="minorHAnsi" w:cstheme="minorHAnsi"/>
                <w:b/>
                <w:color w:val="17665C"/>
                <w:lang w:eastAsia="ja-JP"/>
              </w:rPr>
              <w:t>T</w:t>
            </w:r>
            <w:r w:rsidR="00053819" w:rsidRPr="00F34D79">
              <w:rPr>
                <w:rFonts w:asciiTheme="minorHAnsi" w:eastAsia="Times New Roman" w:hAnsiTheme="minorHAnsi" w:cstheme="minorHAnsi"/>
                <w:b/>
                <w:color w:val="17665C"/>
                <w:lang w:eastAsia="ja-JP"/>
              </w:rPr>
              <w:t xml:space="preserve">he </w:t>
            </w:r>
            <w:sdt>
              <w:sdtPr>
                <w:rPr>
                  <w:rFonts w:asciiTheme="minorHAnsi" w:eastAsia="Times New Roman" w:hAnsiTheme="minorHAnsi" w:cstheme="minorHAnsi"/>
                  <w:b/>
                  <w:bCs/>
                  <w:color w:val="17665C"/>
                  <w:lang w:eastAsia="ja-JP"/>
                </w:rPr>
                <w:id w:val="1516730232"/>
                <w:placeholder>
                  <w:docPart w:val="16E6A5A616B3456CABBA80A704200B71"/>
                </w:placeholder>
              </w:sdtPr>
              <w:sdtEndPr/>
              <w:sdtContent>
                <w:r w:rsidRPr="00483F44">
                  <w:rPr>
                    <w:rFonts w:asciiTheme="minorHAnsi" w:eastAsia="Times New Roman" w:hAnsiTheme="minorHAnsi" w:cstheme="minorHAnsi"/>
                    <w:b/>
                    <w:color w:val="17665C"/>
                    <w:lang w:eastAsia="ja-JP"/>
                  </w:rPr>
                  <w:t>Supply, Configuration, Deployment and Lifecycle Management of Managed Windows End-User Laptops Across Kerry ETB</w:t>
                </w:r>
              </w:sdtContent>
            </w:sdt>
          </w:p>
        </w:tc>
      </w:tr>
      <w:tr w:rsidR="00053819" w:rsidRPr="00F34D79" w14:paraId="4B2DF264" w14:textId="77777777" w:rsidTr="00F34D79">
        <w:trPr>
          <w:trHeight w:val="640"/>
          <w:tblCellSpacing w:w="20" w:type="dxa"/>
        </w:trPr>
        <w:tc>
          <w:tcPr>
            <w:tcW w:w="4488" w:type="dxa"/>
            <w:shd w:val="clear" w:color="auto" w:fill="4F6228" w:themeFill="accent3" w:themeFillShade="80"/>
            <w:vAlign w:val="center"/>
          </w:tcPr>
          <w:p w14:paraId="784D9F88"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 xml:space="preserve">Procedure </w:t>
            </w:r>
          </w:p>
        </w:tc>
        <w:tc>
          <w:tcPr>
            <w:tcW w:w="4528" w:type="dxa"/>
            <w:shd w:val="clear" w:color="auto" w:fill="E9E9E3"/>
            <w:vAlign w:val="center"/>
          </w:tcPr>
          <w:p w14:paraId="54EE0B22" w14:textId="77777777" w:rsidR="00053819" w:rsidRPr="00F34D79" w:rsidRDefault="00053819" w:rsidP="00053819">
            <w:pPr>
              <w:spacing w:after="0"/>
              <w:rPr>
                <w:rFonts w:asciiTheme="minorHAnsi" w:eastAsia="Times New Roman" w:hAnsiTheme="minorHAnsi" w:cstheme="minorHAnsi"/>
                <w:b/>
                <w:color w:val="17665C"/>
                <w:lang w:eastAsia="ja-JP"/>
              </w:rPr>
            </w:pPr>
            <w:r w:rsidRPr="00F34D79">
              <w:rPr>
                <w:rFonts w:asciiTheme="minorHAnsi" w:eastAsia="Times New Roman" w:hAnsiTheme="minorHAnsi" w:cstheme="minorHAnsi"/>
                <w:b/>
                <w:color w:val="17665C"/>
                <w:lang w:eastAsia="ja-JP"/>
              </w:rPr>
              <w:t>OPEN</w:t>
            </w:r>
          </w:p>
        </w:tc>
      </w:tr>
      <w:tr w:rsidR="00053819" w:rsidRPr="00F34D79" w14:paraId="7EA93CCC" w14:textId="77777777" w:rsidTr="00F34D79">
        <w:trPr>
          <w:trHeight w:val="495"/>
          <w:tblCellSpacing w:w="20" w:type="dxa"/>
        </w:trPr>
        <w:tc>
          <w:tcPr>
            <w:tcW w:w="4488" w:type="dxa"/>
            <w:shd w:val="clear" w:color="auto" w:fill="4F6228" w:themeFill="accent3" w:themeFillShade="80"/>
            <w:vAlign w:val="center"/>
          </w:tcPr>
          <w:p w14:paraId="3CB8B467"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Contracting Authority</w:t>
            </w:r>
          </w:p>
        </w:tc>
        <w:tc>
          <w:tcPr>
            <w:tcW w:w="4528" w:type="dxa"/>
            <w:shd w:val="clear" w:color="auto" w:fill="E9E9E3"/>
            <w:vAlign w:val="center"/>
          </w:tcPr>
          <w:p w14:paraId="14EDB79A" w14:textId="4D4A7B71" w:rsidR="00053819" w:rsidRPr="00F34D79" w:rsidRDefault="00D17A8C" w:rsidP="00053819">
            <w:pPr>
              <w:spacing w:after="0"/>
              <w:rPr>
                <w:rFonts w:asciiTheme="minorHAnsi" w:eastAsia="Times New Roman" w:hAnsiTheme="minorHAnsi" w:cstheme="minorHAnsi"/>
                <w:color w:val="17665C"/>
                <w:lang w:eastAsia="ja-JP"/>
              </w:rPr>
            </w:pPr>
            <w:r>
              <w:rPr>
                <w:rFonts w:asciiTheme="minorHAnsi" w:eastAsia="Times New Roman" w:hAnsiTheme="minorHAnsi" w:cstheme="minorHAnsi"/>
                <w:color w:val="17665C"/>
                <w:lang w:eastAsia="ja-JP"/>
              </w:rPr>
              <w:t>Kerry</w:t>
            </w:r>
            <w:r w:rsidR="00053819" w:rsidRPr="00F34D79">
              <w:rPr>
                <w:rFonts w:asciiTheme="minorHAnsi" w:eastAsia="Times New Roman" w:hAnsiTheme="minorHAnsi" w:cstheme="minorHAnsi"/>
                <w:color w:val="17665C"/>
                <w:lang w:eastAsia="ja-JP"/>
              </w:rPr>
              <w:t xml:space="preserve"> Education Training Board</w:t>
            </w:r>
          </w:p>
        </w:tc>
      </w:tr>
      <w:tr w:rsidR="00053819" w:rsidRPr="00F34D79" w14:paraId="630B485F" w14:textId="77777777" w:rsidTr="00F34D79">
        <w:trPr>
          <w:trHeight w:val="519"/>
          <w:tblCellSpacing w:w="20" w:type="dxa"/>
        </w:trPr>
        <w:tc>
          <w:tcPr>
            <w:tcW w:w="4488" w:type="dxa"/>
            <w:shd w:val="clear" w:color="auto" w:fill="4F6228" w:themeFill="accent3" w:themeFillShade="80"/>
            <w:vAlign w:val="center"/>
          </w:tcPr>
          <w:p w14:paraId="3D8E649B"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Name of Tenderer</w:t>
            </w:r>
          </w:p>
        </w:tc>
        <w:tc>
          <w:tcPr>
            <w:tcW w:w="4528" w:type="dxa"/>
            <w:shd w:val="clear" w:color="auto" w:fill="E9E9E3"/>
            <w:vAlign w:val="center"/>
          </w:tcPr>
          <w:p w14:paraId="1AB669F3" w14:textId="77777777" w:rsidR="00053819" w:rsidRPr="00F34D79" w:rsidRDefault="00053819" w:rsidP="00053819">
            <w:pPr>
              <w:spacing w:after="0"/>
              <w:rPr>
                <w:rFonts w:asciiTheme="minorHAnsi" w:eastAsia="Times New Roman" w:hAnsiTheme="minorHAnsi" w:cstheme="minorHAnsi"/>
                <w:color w:val="17665C"/>
                <w:lang w:eastAsia="ja-JP"/>
              </w:rPr>
            </w:pPr>
          </w:p>
        </w:tc>
      </w:tr>
      <w:tr w:rsidR="00053819" w:rsidRPr="00F34D79" w14:paraId="19FAD094" w14:textId="77777777" w:rsidTr="00F34D79">
        <w:trPr>
          <w:trHeight w:val="500"/>
          <w:tblCellSpacing w:w="20" w:type="dxa"/>
        </w:trPr>
        <w:tc>
          <w:tcPr>
            <w:tcW w:w="4488" w:type="dxa"/>
            <w:shd w:val="clear" w:color="auto" w:fill="4F6228" w:themeFill="accent3" w:themeFillShade="80"/>
            <w:vAlign w:val="center"/>
          </w:tcPr>
          <w:p w14:paraId="42E44E1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Email</w:t>
            </w:r>
          </w:p>
        </w:tc>
        <w:tc>
          <w:tcPr>
            <w:tcW w:w="4528" w:type="dxa"/>
            <w:shd w:val="clear" w:color="auto" w:fill="E9E9E3"/>
            <w:vAlign w:val="center"/>
          </w:tcPr>
          <w:p w14:paraId="4B947935" w14:textId="77777777" w:rsidR="00053819" w:rsidRPr="00F34D79" w:rsidRDefault="00053819" w:rsidP="00053819">
            <w:pPr>
              <w:spacing w:after="0"/>
              <w:rPr>
                <w:rFonts w:asciiTheme="minorHAnsi" w:eastAsia="Times New Roman" w:hAnsiTheme="minorHAnsi" w:cstheme="minorHAnsi"/>
                <w:color w:val="17665C"/>
                <w:lang w:eastAsia="ja-JP"/>
              </w:rPr>
            </w:pPr>
          </w:p>
        </w:tc>
      </w:tr>
      <w:tr w:rsidR="00053819" w:rsidRPr="00F34D79" w14:paraId="0782A8AE" w14:textId="77777777" w:rsidTr="00F34D79">
        <w:trPr>
          <w:trHeight w:val="509"/>
          <w:tblCellSpacing w:w="20" w:type="dxa"/>
        </w:trPr>
        <w:tc>
          <w:tcPr>
            <w:tcW w:w="4488" w:type="dxa"/>
            <w:shd w:val="clear" w:color="auto" w:fill="4F6228" w:themeFill="accent3" w:themeFillShade="80"/>
            <w:vAlign w:val="center"/>
          </w:tcPr>
          <w:p w14:paraId="46208DF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Phone </w:t>
            </w:r>
          </w:p>
        </w:tc>
        <w:tc>
          <w:tcPr>
            <w:tcW w:w="4528" w:type="dxa"/>
            <w:shd w:val="clear" w:color="auto" w:fill="E9E9E3"/>
            <w:vAlign w:val="center"/>
          </w:tcPr>
          <w:p w14:paraId="69F217A9" w14:textId="77777777" w:rsidR="00053819" w:rsidRPr="00F34D79" w:rsidRDefault="00053819" w:rsidP="00053819">
            <w:pPr>
              <w:spacing w:after="0"/>
              <w:rPr>
                <w:rFonts w:asciiTheme="minorHAnsi" w:eastAsia="Times New Roman" w:hAnsiTheme="minorHAnsi" w:cstheme="minorHAnsi"/>
                <w:color w:val="17665C"/>
                <w:lang w:eastAsia="ja-JP"/>
              </w:rPr>
            </w:pPr>
          </w:p>
        </w:tc>
      </w:tr>
    </w:tbl>
    <w:p w14:paraId="6AD12EF1" w14:textId="77777777" w:rsidR="006F491F" w:rsidRPr="00F34D79" w:rsidRDefault="00CA43C1" w:rsidP="0052315E">
      <w:pPr>
        <w:rPr>
          <w:rFonts w:asciiTheme="minorHAnsi" w:hAnsiTheme="minorHAnsi" w:cstheme="minorHAnsi"/>
          <w:sz w:val="36"/>
        </w:rPr>
      </w:pPr>
      <w:r w:rsidRPr="00F34D79">
        <w:rPr>
          <w:rFonts w:asciiTheme="minorHAnsi" w:hAnsiTheme="minorHAnsi" w:cstheme="minorHAnsi"/>
          <w:b/>
          <w:color w:val="00B050"/>
          <w:sz w:val="36"/>
        </w:rPr>
        <w:br w:type="page"/>
      </w:r>
      <w:bookmarkStart w:id="0" w:name="_Toc467162166"/>
      <w:bookmarkStart w:id="1" w:name="_Toc471803399"/>
      <w:bookmarkStart w:id="2" w:name="_Toc474254397"/>
      <w:bookmarkStart w:id="3" w:name="_Toc474848563"/>
      <w:bookmarkStart w:id="4" w:name="_Toc475440325"/>
      <w:bookmarkStart w:id="5" w:name="_Toc486843176"/>
      <w:r w:rsidR="006F491F" w:rsidRPr="00F34D79">
        <w:rPr>
          <w:rFonts w:asciiTheme="minorHAnsi" w:hAnsiTheme="minorHAnsi" w:cstheme="minorHAnsi"/>
          <w:b/>
          <w:sz w:val="36"/>
        </w:rPr>
        <w:lastRenderedPageBreak/>
        <w:t>TABLE OF CONTENTS</w:t>
      </w:r>
      <w:bookmarkEnd w:id="0"/>
      <w:bookmarkEnd w:id="1"/>
      <w:bookmarkEnd w:id="2"/>
      <w:bookmarkEnd w:id="3"/>
      <w:bookmarkEnd w:id="4"/>
      <w:bookmarkEnd w:id="5"/>
    </w:p>
    <w:p w14:paraId="363C02DF" w14:textId="1DDD3ADE" w:rsidR="00202EC4" w:rsidRPr="00F34D79" w:rsidRDefault="006F491F">
      <w:pPr>
        <w:pStyle w:val="TOC1"/>
        <w:rPr>
          <w:rFonts w:eastAsiaTheme="minorEastAsia"/>
          <w:lang w:eastAsia="en-IE"/>
        </w:rPr>
      </w:pPr>
      <w:r w:rsidRPr="00F34D79">
        <w:fldChar w:fldCharType="begin"/>
      </w:r>
      <w:r w:rsidRPr="00F34D79">
        <w:instrText xml:space="preserve"> TOC \o "1-3" \h \z \u </w:instrText>
      </w:r>
      <w:r w:rsidRPr="00F34D79">
        <w:fldChar w:fldCharType="separate"/>
      </w:r>
      <w:hyperlink w:anchor="_Toc50382439" w:history="1">
        <w:r w:rsidR="00202EC4" w:rsidRPr="00F34D79">
          <w:rPr>
            <w:rStyle w:val="Hyperlink"/>
            <w:rFonts w:cstheme="minorHAnsi"/>
            <w:lang w:eastAsia="ja-JP"/>
          </w:rPr>
          <w:t>INSTRUCTIONS FOR COMPLETION</w:t>
        </w:r>
        <w:r w:rsidR="00202EC4" w:rsidRPr="00F34D79">
          <w:rPr>
            <w:webHidden/>
          </w:rPr>
          <w:tab/>
        </w:r>
        <w:r w:rsidR="00202EC4" w:rsidRPr="00F34D79">
          <w:rPr>
            <w:webHidden/>
          </w:rPr>
          <w:fldChar w:fldCharType="begin"/>
        </w:r>
        <w:r w:rsidR="00202EC4" w:rsidRPr="00F34D79">
          <w:rPr>
            <w:webHidden/>
          </w:rPr>
          <w:instrText xml:space="preserve"> PAGEREF _Toc50382439 \h </w:instrText>
        </w:r>
        <w:r w:rsidR="00202EC4" w:rsidRPr="00F34D79">
          <w:rPr>
            <w:webHidden/>
          </w:rPr>
        </w:r>
        <w:r w:rsidR="00202EC4" w:rsidRPr="00F34D79">
          <w:rPr>
            <w:webHidden/>
          </w:rPr>
          <w:fldChar w:fldCharType="separate"/>
        </w:r>
        <w:r w:rsidR="00202EC4" w:rsidRPr="00F34D79">
          <w:rPr>
            <w:webHidden/>
          </w:rPr>
          <w:t>3</w:t>
        </w:r>
        <w:r w:rsidR="00202EC4" w:rsidRPr="00F34D79">
          <w:rPr>
            <w:webHidden/>
          </w:rPr>
          <w:fldChar w:fldCharType="end"/>
        </w:r>
      </w:hyperlink>
    </w:p>
    <w:p w14:paraId="3746FAA8" w14:textId="4AF33E0D" w:rsidR="00202EC4" w:rsidRPr="00F34D79" w:rsidRDefault="00202EC4">
      <w:pPr>
        <w:pStyle w:val="TOC1"/>
        <w:rPr>
          <w:rFonts w:eastAsiaTheme="minorEastAsia"/>
          <w:lang w:eastAsia="en-IE"/>
        </w:rPr>
      </w:pPr>
      <w:hyperlink w:anchor="_Toc50382440" w:history="1">
        <w:r w:rsidRPr="00F34D79">
          <w:rPr>
            <w:rStyle w:val="Hyperlink"/>
            <w:rFonts w:cstheme="minorHAnsi"/>
            <w:lang w:eastAsia="ja-JP"/>
          </w:rPr>
          <w:t>SECTION 1 – COMPLIANCE</w:t>
        </w:r>
        <w:r w:rsidRPr="00F34D79">
          <w:rPr>
            <w:webHidden/>
          </w:rPr>
          <w:tab/>
        </w:r>
        <w:r w:rsidRPr="00F34D79">
          <w:rPr>
            <w:webHidden/>
          </w:rPr>
          <w:fldChar w:fldCharType="begin"/>
        </w:r>
        <w:r w:rsidRPr="00F34D79">
          <w:rPr>
            <w:webHidden/>
          </w:rPr>
          <w:instrText xml:space="preserve"> PAGEREF _Toc50382440 \h </w:instrText>
        </w:r>
        <w:r w:rsidRPr="00F34D79">
          <w:rPr>
            <w:webHidden/>
          </w:rPr>
        </w:r>
        <w:r w:rsidRPr="00F34D79">
          <w:rPr>
            <w:webHidden/>
          </w:rPr>
          <w:fldChar w:fldCharType="separate"/>
        </w:r>
        <w:r w:rsidRPr="00F34D79">
          <w:rPr>
            <w:webHidden/>
          </w:rPr>
          <w:t>4</w:t>
        </w:r>
        <w:r w:rsidRPr="00F34D79">
          <w:rPr>
            <w:webHidden/>
          </w:rPr>
          <w:fldChar w:fldCharType="end"/>
        </w:r>
      </w:hyperlink>
    </w:p>
    <w:p w14:paraId="390ACA1C" w14:textId="516FF4B8" w:rsidR="00202EC4" w:rsidRPr="00F34D79" w:rsidRDefault="00202EC4">
      <w:pPr>
        <w:pStyle w:val="TOC1"/>
        <w:rPr>
          <w:rFonts w:eastAsiaTheme="minorEastAsia"/>
          <w:lang w:eastAsia="en-IE"/>
        </w:rPr>
      </w:pPr>
      <w:hyperlink w:anchor="_Toc50382441" w:history="1">
        <w:r w:rsidRPr="00F34D79">
          <w:rPr>
            <w:rStyle w:val="Hyperlink"/>
            <w:rFonts w:cstheme="minorHAnsi"/>
            <w:lang w:eastAsia="ja-JP"/>
          </w:rPr>
          <w:t>SECTION 2 - FINANCIAL AND TECHNICAL CAPACITY</w:t>
        </w:r>
        <w:r w:rsidRPr="00F34D79">
          <w:rPr>
            <w:webHidden/>
          </w:rPr>
          <w:tab/>
        </w:r>
        <w:r w:rsidRPr="00F34D79">
          <w:rPr>
            <w:webHidden/>
          </w:rPr>
          <w:fldChar w:fldCharType="begin"/>
        </w:r>
        <w:r w:rsidRPr="00F34D79">
          <w:rPr>
            <w:webHidden/>
          </w:rPr>
          <w:instrText xml:space="preserve"> PAGEREF _Toc50382441 \h </w:instrText>
        </w:r>
        <w:r w:rsidRPr="00F34D79">
          <w:rPr>
            <w:webHidden/>
          </w:rPr>
        </w:r>
        <w:r w:rsidRPr="00F34D79">
          <w:rPr>
            <w:webHidden/>
          </w:rPr>
          <w:fldChar w:fldCharType="separate"/>
        </w:r>
        <w:r w:rsidRPr="00F34D79">
          <w:rPr>
            <w:webHidden/>
          </w:rPr>
          <w:t>8</w:t>
        </w:r>
        <w:r w:rsidRPr="00F34D79">
          <w:rPr>
            <w:webHidden/>
          </w:rPr>
          <w:fldChar w:fldCharType="end"/>
        </w:r>
      </w:hyperlink>
    </w:p>
    <w:p w14:paraId="6DF86E29" w14:textId="7EAC8869" w:rsidR="00202EC4" w:rsidRPr="00F34D79" w:rsidRDefault="00202EC4">
      <w:pPr>
        <w:pStyle w:val="TOC2"/>
        <w:tabs>
          <w:tab w:val="right" w:leader="dot" w:pos="9016"/>
        </w:tabs>
        <w:rPr>
          <w:rFonts w:asciiTheme="minorHAnsi" w:eastAsiaTheme="minorEastAsia" w:hAnsiTheme="minorHAnsi" w:cstheme="minorHAnsi"/>
          <w:noProof/>
          <w:lang w:eastAsia="en-IE"/>
        </w:rPr>
      </w:pPr>
      <w:hyperlink w:anchor="_Toc50382442" w:history="1">
        <w:r w:rsidRPr="00F34D79">
          <w:rPr>
            <w:rStyle w:val="Hyperlink"/>
            <w:rFonts w:asciiTheme="minorHAnsi" w:eastAsia="Times New Roman" w:hAnsiTheme="minorHAnsi" w:cstheme="minorHAnsi"/>
            <w:noProof/>
            <w:lang w:eastAsia="ja-JP"/>
          </w:rPr>
          <w:t>GENERAL INFORMATION RELATING TO THE TENDERER</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_Toc50382442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8</w:t>
        </w:r>
        <w:r w:rsidRPr="00F34D79">
          <w:rPr>
            <w:rFonts w:asciiTheme="minorHAnsi" w:hAnsiTheme="minorHAnsi" w:cstheme="minorHAnsi"/>
            <w:noProof/>
            <w:webHidden/>
          </w:rPr>
          <w:fldChar w:fldCharType="end"/>
        </w:r>
      </w:hyperlink>
    </w:p>
    <w:p w14:paraId="6EA6FA80" w14:textId="52408CBF" w:rsidR="00202EC4" w:rsidRPr="00F34D79" w:rsidRDefault="00202EC4">
      <w:pPr>
        <w:pStyle w:val="TOC2"/>
        <w:tabs>
          <w:tab w:val="right" w:leader="dot" w:pos="9016"/>
        </w:tabs>
        <w:rPr>
          <w:rFonts w:asciiTheme="minorHAnsi" w:eastAsiaTheme="minorEastAsia" w:hAnsiTheme="minorHAnsi" w:cstheme="minorHAnsi"/>
          <w:noProof/>
          <w:lang w:eastAsia="en-IE"/>
        </w:rPr>
      </w:pPr>
      <w:hyperlink w:anchor="_Toc50382443" w:history="1">
        <w:r w:rsidRPr="00F34D79">
          <w:rPr>
            <w:rStyle w:val="Hyperlink"/>
            <w:rFonts w:asciiTheme="minorHAnsi" w:eastAsia="Times New Roman" w:hAnsiTheme="minorHAnsi" w:cstheme="minorHAnsi"/>
            <w:noProof/>
            <w:lang w:eastAsia="ja-JP"/>
          </w:rPr>
          <w:t>FINANCIAL CAPACITY INFORMATION</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_Toc50382443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10</w:t>
        </w:r>
        <w:r w:rsidRPr="00F34D79">
          <w:rPr>
            <w:rFonts w:asciiTheme="minorHAnsi" w:hAnsiTheme="minorHAnsi" w:cstheme="minorHAnsi"/>
            <w:noProof/>
            <w:webHidden/>
          </w:rPr>
          <w:fldChar w:fldCharType="end"/>
        </w:r>
      </w:hyperlink>
    </w:p>
    <w:p w14:paraId="16E4F803" w14:textId="6218FC79" w:rsidR="00202EC4" w:rsidRPr="00F34D79" w:rsidRDefault="00202EC4">
      <w:pPr>
        <w:pStyle w:val="TOC2"/>
        <w:tabs>
          <w:tab w:val="right" w:leader="dot" w:pos="9016"/>
        </w:tabs>
        <w:rPr>
          <w:rFonts w:asciiTheme="minorHAnsi" w:eastAsiaTheme="minorEastAsia" w:hAnsiTheme="minorHAnsi" w:cstheme="minorHAnsi"/>
          <w:noProof/>
          <w:lang w:eastAsia="en-IE"/>
        </w:rPr>
      </w:pPr>
      <w:hyperlink w:anchor="_Toc50382444" w:history="1">
        <w:r w:rsidRPr="00F34D79">
          <w:rPr>
            <w:rStyle w:val="Hyperlink"/>
            <w:rFonts w:asciiTheme="minorHAnsi" w:eastAsia="Times New Roman" w:hAnsiTheme="minorHAnsi" w:cstheme="minorHAnsi"/>
            <w:noProof/>
            <w:lang w:eastAsia="ja-JP"/>
          </w:rPr>
          <w:t>TECHNICAL CAPACITY</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_Toc50382444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12</w:t>
        </w:r>
        <w:r w:rsidRPr="00F34D79">
          <w:rPr>
            <w:rFonts w:asciiTheme="minorHAnsi" w:hAnsiTheme="minorHAnsi" w:cstheme="minorHAnsi"/>
            <w:noProof/>
            <w:webHidden/>
          </w:rPr>
          <w:fldChar w:fldCharType="end"/>
        </w:r>
      </w:hyperlink>
    </w:p>
    <w:p w14:paraId="690B5A23" w14:textId="1E677987" w:rsidR="00202EC4" w:rsidRPr="00F34D79" w:rsidRDefault="00202EC4">
      <w:pPr>
        <w:pStyle w:val="TOC3"/>
        <w:rPr>
          <w:rFonts w:asciiTheme="minorHAnsi" w:eastAsiaTheme="minorEastAsia" w:hAnsiTheme="minorHAnsi" w:cstheme="minorHAnsi"/>
          <w:noProof/>
          <w:lang w:eastAsia="en-IE"/>
        </w:rPr>
      </w:pPr>
      <w:hyperlink w:anchor="_Toc50382445" w:history="1">
        <w:r w:rsidRPr="00F34D79">
          <w:rPr>
            <w:rStyle w:val="Hyperlink"/>
            <w:rFonts w:asciiTheme="minorHAnsi" w:eastAsia="Times New Roman" w:hAnsiTheme="minorHAnsi" w:cstheme="minorHAnsi"/>
            <w:noProof/>
            <w:lang w:eastAsia="ja-JP"/>
          </w:rPr>
          <w:t>PREVIOUS CONTRACTS</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_Toc50382445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12</w:t>
        </w:r>
        <w:r w:rsidRPr="00F34D79">
          <w:rPr>
            <w:rFonts w:asciiTheme="minorHAnsi" w:hAnsiTheme="minorHAnsi" w:cstheme="minorHAnsi"/>
            <w:noProof/>
            <w:webHidden/>
          </w:rPr>
          <w:fldChar w:fldCharType="end"/>
        </w:r>
      </w:hyperlink>
    </w:p>
    <w:p w14:paraId="738DE2C1" w14:textId="40F60F0C" w:rsidR="00202EC4" w:rsidRPr="00F34D79" w:rsidRDefault="00202EC4">
      <w:pPr>
        <w:pStyle w:val="TOC3"/>
        <w:rPr>
          <w:rFonts w:asciiTheme="minorHAnsi" w:eastAsiaTheme="minorEastAsia" w:hAnsiTheme="minorHAnsi" w:cstheme="minorHAnsi"/>
          <w:noProof/>
          <w:lang w:eastAsia="en-IE"/>
        </w:rPr>
      </w:pPr>
      <w:hyperlink w:anchor="_Toc50382446" w:history="1">
        <w:r w:rsidRPr="00F34D79">
          <w:rPr>
            <w:rStyle w:val="Hyperlink"/>
            <w:rFonts w:asciiTheme="minorHAnsi" w:eastAsia="Times New Roman" w:hAnsiTheme="minorHAnsi" w:cstheme="minorHAnsi"/>
            <w:noProof/>
            <w:lang w:eastAsia="ja-JP"/>
          </w:rPr>
          <w:t>MANPOWER LEVELS</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_Toc50382446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13</w:t>
        </w:r>
        <w:r w:rsidRPr="00F34D79">
          <w:rPr>
            <w:rFonts w:asciiTheme="minorHAnsi" w:hAnsiTheme="minorHAnsi" w:cstheme="minorHAnsi"/>
            <w:noProof/>
            <w:webHidden/>
          </w:rPr>
          <w:fldChar w:fldCharType="end"/>
        </w:r>
      </w:hyperlink>
    </w:p>
    <w:p w14:paraId="2540F17D" w14:textId="26B85274" w:rsidR="00202EC4" w:rsidRPr="00F34D79" w:rsidRDefault="00202EC4">
      <w:pPr>
        <w:pStyle w:val="TOC3"/>
        <w:rPr>
          <w:rFonts w:asciiTheme="minorHAnsi" w:eastAsiaTheme="minorEastAsia" w:hAnsiTheme="minorHAnsi" w:cstheme="minorHAnsi"/>
          <w:noProof/>
          <w:lang w:eastAsia="en-IE"/>
        </w:rPr>
      </w:pPr>
      <w:hyperlink w:anchor="_Toc50382447" w:history="1">
        <w:r w:rsidRPr="00F34D79">
          <w:rPr>
            <w:rStyle w:val="Hyperlink"/>
            <w:rFonts w:asciiTheme="minorHAnsi" w:eastAsia="Times New Roman" w:hAnsiTheme="minorHAnsi" w:cstheme="minorHAnsi"/>
            <w:noProof/>
            <w:lang w:eastAsia="ja-JP"/>
          </w:rPr>
          <w:t>MANAGEMENT SYSTEMS</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_Toc50382447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14</w:t>
        </w:r>
        <w:r w:rsidRPr="00F34D79">
          <w:rPr>
            <w:rFonts w:asciiTheme="minorHAnsi" w:hAnsiTheme="minorHAnsi" w:cstheme="minorHAnsi"/>
            <w:noProof/>
            <w:webHidden/>
          </w:rPr>
          <w:fldChar w:fldCharType="end"/>
        </w:r>
      </w:hyperlink>
    </w:p>
    <w:p w14:paraId="477D0720" w14:textId="3FDCE608" w:rsidR="00202EC4" w:rsidRPr="00F34D79" w:rsidRDefault="00202EC4">
      <w:pPr>
        <w:pStyle w:val="TOC3"/>
        <w:rPr>
          <w:rFonts w:asciiTheme="minorHAnsi" w:eastAsiaTheme="minorEastAsia" w:hAnsiTheme="minorHAnsi" w:cstheme="minorHAnsi"/>
          <w:noProof/>
          <w:lang w:eastAsia="en-IE"/>
        </w:rPr>
      </w:pPr>
      <w:hyperlink w:anchor="_Toc50382448" w:history="1">
        <w:r w:rsidRPr="00F34D79">
          <w:rPr>
            <w:rStyle w:val="Hyperlink"/>
            <w:rFonts w:asciiTheme="minorHAnsi" w:eastAsia="Times New Roman" w:hAnsiTheme="minorHAnsi" w:cstheme="minorHAnsi"/>
            <w:noProof/>
            <w:lang w:eastAsia="ja-JP"/>
          </w:rPr>
          <w:t>HEALTH AND SAFETY</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_Toc50382448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15</w:t>
        </w:r>
        <w:r w:rsidRPr="00F34D79">
          <w:rPr>
            <w:rFonts w:asciiTheme="minorHAnsi" w:hAnsiTheme="minorHAnsi" w:cstheme="minorHAnsi"/>
            <w:noProof/>
            <w:webHidden/>
          </w:rPr>
          <w:fldChar w:fldCharType="end"/>
        </w:r>
      </w:hyperlink>
    </w:p>
    <w:p w14:paraId="228731BD" w14:textId="175EBF6F" w:rsidR="00202EC4" w:rsidRPr="00F34D79" w:rsidRDefault="00202EC4">
      <w:pPr>
        <w:pStyle w:val="TOC3"/>
        <w:rPr>
          <w:rFonts w:asciiTheme="minorHAnsi" w:eastAsiaTheme="minorEastAsia" w:hAnsiTheme="minorHAnsi" w:cstheme="minorHAnsi"/>
          <w:noProof/>
          <w:lang w:eastAsia="en-IE"/>
        </w:rPr>
      </w:pPr>
      <w:hyperlink w:anchor="_Toc50382449" w:history="1">
        <w:r w:rsidRPr="00F34D79">
          <w:rPr>
            <w:rStyle w:val="Hyperlink"/>
            <w:rFonts w:asciiTheme="minorHAnsi" w:eastAsia="Times New Roman" w:hAnsiTheme="minorHAnsi" w:cstheme="minorHAnsi"/>
            <w:noProof/>
            <w:lang w:eastAsia="ja-JP"/>
          </w:rPr>
          <w:t>ENVIRONMENTAL SYSTEMS</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_Toc50382449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16</w:t>
        </w:r>
        <w:r w:rsidRPr="00F34D79">
          <w:rPr>
            <w:rFonts w:asciiTheme="minorHAnsi" w:hAnsiTheme="minorHAnsi" w:cstheme="minorHAnsi"/>
            <w:noProof/>
            <w:webHidden/>
          </w:rPr>
          <w:fldChar w:fldCharType="end"/>
        </w:r>
      </w:hyperlink>
    </w:p>
    <w:p w14:paraId="378BF4B4" w14:textId="51A50B05" w:rsidR="00202EC4" w:rsidRPr="00F34D79" w:rsidRDefault="00202EC4">
      <w:pPr>
        <w:pStyle w:val="TOC1"/>
        <w:rPr>
          <w:rFonts w:eastAsiaTheme="minorEastAsia"/>
          <w:lang w:eastAsia="en-IE"/>
        </w:rPr>
      </w:pPr>
      <w:hyperlink w:anchor="_Toc50382450" w:history="1">
        <w:r w:rsidRPr="00F34D79">
          <w:rPr>
            <w:rStyle w:val="Hyperlink"/>
            <w:rFonts w:cstheme="minorHAnsi"/>
            <w:lang w:eastAsia="ja-JP"/>
          </w:rPr>
          <w:t>SECTION 3 – RELATING TO AWARD CRITERIA</w:t>
        </w:r>
        <w:r w:rsidRPr="00F34D79">
          <w:rPr>
            <w:webHidden/>
          </w:rPr>
          <w:tab/>
        </w:r>
        <w:r w:rsidRPr="00F34D79">
          <w:rPr>
            <w:webHidden/>
          </w:rPr>
          <w:fldChar w:fldCharType="begin"/>
        </w:r>
        <w:r w:rsidRPr="00F34D79">
          <w:rPr>
            <w:webHidden/>
          </w:rPr>
          <w:instrText xml:space="preserve"> PAGEREF _Toc50382450 \h </w:instrText>
        </w:r>
        <w:r w:rsidRPr="00F34D79">
          <w:rPr>
            <w:webHidden/>
          </w:rPr>
        </w:r>
        <w:r w:rsidRPr="00F34D79">
          <w:rPr>
            <w:webHidden/>
          </w:rPr>
          <w:fldChar w:fldCharType="separate"/>
        </w:r>
        <w:r w:rsidRPr="00F34D79">
          <w:rPr>
            <w:webHidden/>
          </w:rPr>
          <w:t>17</w:t>
        </w:r>
        <w:r w:rsidRPr="00F34D79">
          <w:rPr>
            <w:webHidden/>
          </w:rPr>
          <w:fldChar w:fldCharType="end"/>
        </w:r>
      </w:hyperlink>
    </w:p>
    <w:p w14:paraId="0F377D74" w14:textId="7E68F1B1" w:rsidR="00202EC4" w:rsidRPr="00F34D79" w:rsidRDefault="00202EC4">
      <w:pPr>
        <w:pStyle w:val="TOC2"/>
        <w:tabs>
          <w:tab w:val="right" w:leader="dot" w:pos="9016"/>
        </w:tabs>
        <w:rPr>
          <w:rFonts w:asciiTheme="minorHAnsi" w:eastAsiaTheme="minorEastAsia" w:hAnsiTheme="minorHAnsi" w:cstheme="minorHAnsi"/>
          <w:noProof/>
          <w:lang w:eastAsia="en-IE"/>
        </w:rPr>
      </w:pPr>
      <w:hyperlink w:anchor="_Toc50382451" w:history="1">
        <w:r w:rsidRPr="00F34D79">
          <w:rPr>
            <w:rStyle w:val="Hyperlink"/>
            <w:rFonts w:asciiTheme="minorHAnsi" w:eastAsia="Times New Roman" w:hAnsiTheme="minorHAnsi" w:cstheme="minorHAnsi"/>
            <w:noProof/>
            <w:lang w:eastAsia="ja-JP"/>
          </w:rPr>
          <w:t>COST CRITERION - FORM OF TENDER</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_Toc50382451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17</w:t>
        </w:r>
        <w:r w:rsidRPr="00F34D79">
          <w:rPr>
            <w:rFonts w:asciiTheme="minorHAnsi" w:hAnsiTheme="minorHAnsi" w:cstheme="minorHAnsi"/>
            <w:noProof/>
            <w:webHidden/>
          </w:rPr>
          <w:fldChar w:fldCharType="end"/>
        </w:r>
      </w:hyperlink>
    </w:p>
    <w:p w14:paraId="5ED4795F" w14:textId="6353C1AE" w:rsidR="00202EC4" w:rsidRPr="00F34D79" w:rsidRDefault="00202EC4">
      <w:pPr>
        <w:pStyle w:val="TOC2"/>
        <w:tabs>
          <w:tab w:val="right" w:leader="dot" w:pos="9016"/>
        </w:tabs>
        <w:rPr>
          <w:rFonts w:asciiTheme="minorHAnsi" w:eastAsiaTheme="minorEastAsia" w:hAnsiTheme="minorHAnsi" w:cstheme="minorHAnsi"/>
          <w:noProof/>
          <w:lang w:eastAsia="en-IE"/>
        </w:rPr>
      </w:pPr>
      <w:hyperlink w:anchor="_Toc50382452" w:history="1">
        <w:r w:rsidRPr="00F34D79">
          <w:rPr>
            <w:rStyle w:val="Hyperlink"/>
            <w:rFonts w:asciiTheme="minorHAnsi" w:eastAsia="Times New Roman" w:hAnsiTheme="minorHAnsi" w:cstheme="minorHAnsi"/>
            <w:noProof/>
            <w:lang w:eastAsia="ja-JP"/>
          </w:rPr>
          <w:t>QUALITATIVE AWARD CRITERIA</w:t>
        </w:r>
        <w:r w:rsidRPr="00F34D79">
          <w:rPr>
            <w:rFonts w:asciiTheme="minorHAnsi" w:hAnsiTheme="minorHAnsi" w:cstheme="minorHAnsi"/>
            <w:noProof/>
            <w:webHidden/>
          </w:rPr>
          <w:tab/>
        </w:r>
        <w:r w:rsidRPr="00F34D79">
          <w:rPr>
            <w:rFonts w:asciiTheme="minorHAnsi" w:hAnsiTheme="minorHAnsi" w:cstheme="minorHAnsi"/>
            <w:noProof/>
            <w:webHidden/>
          </w:rPr>
          <w:fldChar w:fldCharType="begin"/>
        </w:r>
        <w:r w:rsidRPr="00F34D79">
          <w:rPr>
            <w:rFonts w:asciiTheme="minorHAnsi" w:hAnsiTheme="minorHAnsi" w:cstheme="minorHAnsi"/>
            <w:noProof/>
            <w:webHidden/>
          </w:rPr>
          <w:instrText xml:space="preserve"> PAGEREF _Toc50382452 \h </w:instrText>
        </w:r>
        <w:r w:rsidRPr="00F34D79">
          <w:rPr>
            <w:rFonts w:asciiTheme="minorHAnsi" w:hAnsiTheme="minorHAnsi" w:cstheme="minorHAnsi"/>
            <w:noProof/>
            <w:webHidden/>
          </w:rPr>
        </w:r>
        <w:r w:rsidRPr="00F34D79">
          <w:rPr>
            <w:rFonts w:asciiTheme="minorHAnsi" w:hAnsiTheme="minorHAnsi" w:cstheme="minorHAnsi"/>
            <w:noProof/>
            <w:webHidden/>
          </w:rPr>
          <w:fldChar w:fldCharType="separate"/>
        </w:r>
        <w:r w:rsidRPr="00F34D79">
          <w:rPr>
            <w:rFonts w:asciiTheme="minorHAnsi" w:hAnsiTheme="minorHAnsi" w:cstheme="minorHAnsi"/>
            <w:noProof/>
            <w:webHidden/>
          </w:rPr>
          <w:t>22</w:t>
        </w:r>
        <w:r w:rsidRPr="00F34D79">
          <w:rPr>
            <w:rFonts w:asciiTheme="minorHAnsi" w:hAnsiTheme="minorHAnsi" w:cstheme="minorHAnsi"/>
            <w:noProof/>
            <w:webHidden/>
          </w:rPr>
          <w:fldChar w:fldCharType="end"/>
        </w:r>
      </w:hyperlink>
    </w:p>
    <w:p w14:paraId="7BF67DB5" w14:textId="18410E20" w:rsidR="001D0B3C" w:rsidRPr="00F34D79" w:rsidRDefault="006F491F" w:rsidP="001D0B3C">
      <w:pPr>
        <w:tabs>
          <w:tab w:val="left" w:pos="1100"/>
        </w:tabs>
        <w:rPr>
          <w:rFonts w:asciiTheme="minorHAnsi" w:hAnsiTheme="minorHAnsi" w:cstheme="minorHAnsi"/>
        </w:rPr>
      </w:pPr>
      <w:r w:rsidRPr="00F34D79">
        <w:rPr>
          <w:rFonts w:asciiTheme="minorHAnsi" w:hAnsiTheme="minorHAnsi" w:cstheme="minorHAnsi"/>
        </w:rPr>
        <w:fldChar w:fldCharType="end"/>
      </w:r>
    </w:p>
    <w:p w14:paraId="6762C1DF" w14:textId="77777777" w:rsidR="00053819" w:rsidRPr="00F34D79" w:rsidRDefault="001D0B3C" w:rsidP="00053819">
      <w:pPr>
        <w:rPr>
          <w:rFonts w:asciiTheme="minorHAnsi" w:eastAsia="Times New Roman" w:hAnsiTheme="minorHAnsi" w:cstheme="minorHAnsi"/>
          <w:color w:val="1F4D78"/>
          <w:lang w:eastAsia="ja-JP"/>
        </w:rPr>
      </w:pPr>
      <w:r w:rsidRPr="00F34D79">
        <w:rPr>
          <w:rFonts w:asciiTheme="minorHAnsi" w:hAnsiTheme="minorHAnsi" w:cstheme="minorHAnsi"/>
        </w:rPr>
        <w:br w:type="page"/>
      </w:r>
      <w:bookmarkStart w:id="6" w:name="_Toc491242324"/>
    </w:p>
    <w:p w14:paraId="52B4891D" w14:textId="77777777" w:rsidR="00053819" w:rsidRPr="00F34D79" w:rsidRDefault="00053819" w:rsidP="00053819">
      <w:pPr>
        <w:pStyle w:val="Heading1"/>
        <w:numPr>
          <w:ilvl w:val="0"/>
          <w:numId w:val="0"/>
        </w:numPr>
        <w:ind w:left="432" w:hanging="432"/>
        <w:rPr>
          <w:rFonts w:asciiTheme="minorHAnsi" w:hAnsiTheme="minorHAnsi" w:cstheme="minorHAnsi"/>
          <w:lang w:eastAsia="ja-JP"/>
        </w:rPr>
      </w:pPr>
      <w:bookmarkStart w:id="7" w:name="_Toc487130158"/>
      <w:bookmarkStart w:id="8" w:name="_Toc50382439"/>
      <w:r w:rsidRPr="00F34D79">
        <w:rPr>
          <w:rFonts w:asciiTheme="minorHAnsi" w:hAnsiTheme="minorHAnsi" w:cstheme="minorHAnsi"/>
          <w:lang w:eastAsia="ja-JP"/>
        </w:rPr>
        <w:lastRenderedPageBreak/>
        <w:t>INSTRUCTIONS FOR COMPLETION</w:t>
      </w:r>
      <w:bookmarkEnd w:id="7"/>
      <w:bookmarkEnd w:id="8"/>
    </w:p>
    <w:p w14:paraId="6D7A11BE"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ensure they complete this document in full.  </w:t>
      </w:r>
    </w:p>
    <w:p w14:paraId="7F079F2E"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Where there is a discrepancy between the contents / instructions in this document and the Invitation to Tender, the Invitation to Tender will take precedence.  Please ensure you contact the Contracting </w:t>
      </w:r>
      <w:proofErr w:type="gramStart"/>
      <w:r w:rsidRPr="00F34D79">
        <w:rPr>
          <w:rFonts w:asciiTheme="minorHAnsi" w:eastAsia="Times New Roman" w:hAnsiTheme="minorHAnsi" w:cstheme="minorHAnsi"/>
          <w:color w:val="404040"/>
          <w:lang w:eastAsia="ja-JP"/>
        </w:rPr>
        <w:t>Authority</w:t>
      </w:r>
      <w:proofErr w:type="gramEnd"/>
      <w:r w:rsidRPr="00F34D79">
        <w:rPr>
          <w:rFonts w:asciiTheme="minorHAnsi" w:eastAsia="Times New Roman" w:hAnsiTheme="minorHAnsi" w:cstheme="minorHAnsi"/>
          <w:color w:val="404040"/>
          <w:lang w:eastAsia="ja-JP"/>
        </w:rPr>
        <w:t xml:space="preserve"> and they may decide to issue an updated Tender Response Document. </w:t>
      </w:r>
    </w:p>
    <w:p w14:paraId="62729CF9"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follow the instructions contained in this document in relation to attachments, word limits, etc. </w:t>
      </w:r>
    </w:p>
    <w:p w14:paraId="61FCE0A2"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Tenderers must refer to the Invitation to Tender document for the minimum rules of the competition. </w:t>
      </w:r>
    </w:p>
    <w:p w14:paraId="3D42A16F" w14:textId="77777777" w:rsidR="00053819" w:rsidRPr="00F34D79" w:rsidRDefault="00053819" w:rsidP="00053819">
      <w:pPr>
        <w:spacing w:after="180"/>
        <w:jc w:val="both"/>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In relation to self-declared information, the tenderer must, when requested by the Contracting Authority, furnish the evidence of compliance within </w:t>
      </w:r>
      <w:r w:rsidRPr="00F34D79">
        <w:rPr>
          <w:rFonts w:asciiTheme="minorHAnsi" w:eastAsia="Times New Roman" w:hAnsiTheme="minorHAnsi" w:cstheme="minorHAnsi"/>
          <w:lang w:eastAsia="ja-JP"/>
        </w:rPr>
        <w:t xml:space="preserve">seven (7) days </w:t>
      </w:r>
      <w:r w:rsidRPr="00F34D79">
        <w:rPr>
          <w:rFonts w:asciiTheme="minorHAnsi" w:eastAsia="Times New Roman" w:hAnsiTheme="minorHAnsi" w:cstheme="minorHAnsi"/>
          <w:color w:val="404040"/>
          <w:lang w:eastAsia="ja-JP"/>
        </w:rPr>
        <w:t xml:space="preserve">of the request. </w:t>
      </w:r>
    </w:p>
    <w:p w14:paraId="4037FF75" w14:textId="77777777" w:rsidR="00053819" w:rsidRPr="00F34D79" w:rsidRDefault="00053819" w:rsidP="00053819">
      <w:pPr>
        <w:spacing w:after="180"/>
        <w:rPr>
          <w:rFonts w:asciiTheme="minorHAnsi" w:eastAsia="Times New Roman" w:hAnsiTheme="minorHAnsi" w:cstheme="minorHAnsi"/>
          <w:color w:val="404040"/>
          <w:lang w:eastAsia="ja-JP"/>
        </w:rPr>
      </w:pPr>
    </w:p>
    <w:p w14:paraId="3F500711" w14:textId="77777777" w:rsidR="00053819" w:rsidRPr="00F34D79" w:rsidRDefault="00053819" w:rsidP="00053819">
      <w:pPr>
        <w:spacing w:after="180"/>
        <w:rPr>
          <w:rFonts w:asciiTheme="minorHAnsi" w:eastAsia="Times New Roman" w:hAnsiTheme="minorHAnsi" w:cstheme="minorHAnsi"/>
          <w:color w:val="404040"/>
          <w:lang w:eastAsia="ja-JP"/>
        </w:rPr>
      </w:pPr>
    </w:p>
    <w:p w14:paraId="7C2BEFAA"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3C963A74" w14:textId="77777777" w:rsidR="00053819" w:rsidRPr="00F34D79" w:rsidRDefault="00053819" w:rsidP="00053819">
      <w:pPr>
        <w:spacing w:after="180"/>
        <w:rPr>
          <w:rFonts w:asciiTheme="minorHAnsi" w:eastAsia="Times New Roman" w:hAnsiTheme="minorHAnsi" w:cstheme="minorHAnsi"/>
          <w:color w:val="404040"/>
          <w:lang w:eastAsia="ja-JP"/>
        </w:rPr>
      </w:pPr>
    </w:p>
    <w:p w14:paraId="6A4D4AFB" w14:textId="77777777" w:rsidR="00053819" w:rsidRPr="00F34D79" w:rsidRDefault="00053819" w:rsidP="00053819">
      <w:pPr>
        <w:pStyle w:val="Heading1"/>
        <w:numPr>
          <w:ilvl w:val="0"/>
          <w:numId w:val="0"/>
        </w:numPr>
        <w:ind w:left="432" w:hanging="432"/>
        <w:rPr>
          <w:rFonts w:asciiTheme="minorHAnsi" w:hAnsiTheme="minorHAnsi" w:cstheme="minorHAnsi"/>
          <w:lang w:eastAsia="ja-JP"/>
        </w:rPr>
      </w:pPr>
      <w:bookmarkStart w:id="9" w:name="_Toc487130159"/>
      <w:bookmarkStart w:id="10" w:name="_Toc50382440"/>
      <w:r w:rsidRPr="00F34D79">
        <w:rPr>
          <w:rFonts w:asciiTheme="minorHAnsi" w:hAnsiTheme="minorHAnsi" w:cstheme="minorHAnsi"/>
          <w:lang w:eastAsia="ja-JP"/>
        </w:rPr>
        <w:t>SECTION 1 – COMPLIANCE</w:t>
      </w:r>
      <w:bookmarkEnd w:id="9"/>
      <w:bookmarkEnd w:id="10"/>
    </w:p>
    <w:p w14:paraId="395D8A52" w14:textId="77777777" w:rsidR="00053819" w:rsidRPr="00F34D79" w:rsidRDefault="00053819" w:rsidP="00053819">
      <w:pPr>
        <w:spacing w:after="180"/>
        <w:rPr>
          <w:rFonts w:asciiTheme="minorHAnsi" w:eastAsia="Times New Roman" w:hAnsiTheme="minorHAnsi" w:cstheme="minorHAnsi"/>
          <w:color w:val="404040"/>
          <w:lang w:eastAsia="ja-JP"/>
        </w:rPr>
      </w:pPr>
    </w:p>
    <w:tbl>
      <w:tblPr>
        <w:tblW w:w="0" w:type="auto"/>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Layout w:type="fixed"/>
        <w:tblLook w:val="04A0" w:firstRow="1" w:lastRow="0" w:firstColumn="1" w:lastColumn="0" w:noHBand="0" w:noVBand="1"/>
      </w:tblPr>
      <w:tblGrid>
        <w:gridCol w:w="5237"/>
        <w:gridCol w:w="992"/>
        <w:gridCol w:w="993"/>
        <w:gridCol w:w="992"/>
        <w:gridCol w:w="922"/>
      </w:tblGrid>
      <w:tr w:rsidR="00053819" w:rsidRPr="00F34D79" w14:paraId="74ABEFBD" w14:textId="77777777" w:rsidTr="00F34D79">
        <w:trPr>
          <w:tblCellSpacing w:w="20" w:type="dxa"/>
        </w:trPr>
        <w:tc>
          <w:tcPr>
            <w:tcW w:w="5177" w:type="dxa"/>
            <w:shd w:val="clear" w:color="auto" w:fill="4F6228" w:themeFill="accent3" w:themeFillShade="80"/>
            <w:vAlign w:val="center"/>
          </w:tcPr>
          <w:p w14:paraId="54905164" w14:textId="77777777" w:rsidR="00053819" w:rsidRPr="00F34D79" w:rsidRDefault="00053819" w:rsidP="00053819">
            <w:pPr>
              <w:spacing w:after="180"/>
              <w:rPr>
                <w:rFonts w:asciiTheme="minorHAnsi" w:eastAsia="Times New Roman" w:hAnsiTheme="minorHAnsi" w:cstheme="minorHAnsi"/>
                <w:color w:val="E9E9E3"/>
                <w:lang w:eastAsia="ja-JP"/>
              </w:rPr>
            </w:pPr>
          </w:p>
          <w:p w14:paraId="3F8F4EDB"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I have completed the Art. 57 declaration contained in this section, and I acknowledge that any changes in the circumstances confirmed in this declaration will be notified immediately to the Contracting Authority</w:t>
            </w:r>
          </w:p>
          <w:p w14:paraId="77D1061D"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952" w:type="dxa"/>
            <w:shd w:val="clear" w:color="auto" w:fill="C2D69B" w:themeFill="accent3" w:themeFillTint="99"/>
            <w:vAlign w:val="center"/>
          </w:tcPr>
          <w:p w14:paraId="28E48F95"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468505785"/>
            <w14:checkbox>
              <w14:checked w14:val="0"/>
              <w14:checkedState w14:val="2612" w14:font="MS Gothic"/>
              <w14:uncheckedState w14:val="2610" w14:font="MS Gothic"/>
            </w14:checkbox>
          </w:sdtPr>
          <w:sdtEndPr/>
          <w:sdtContent>
            <w:tc>
              <w:tcPr>
                <w:tcW w:w="953" w:type="dxa"/>
                <w:shd w:val="clear" w:color="auto" w:fill="E9E9E3"/>
                <w:vAlign w:val="center"/>
              </w:tcPr>
              <w:p w14:paraId="63650325" w14:textId="4DBA4EC9" w:rsidR="00053819" w:rsidRPr="00F34D79" w:rsidRDefault="00F34D79" w:rsidP="00053819">
                <w:pPr>
                  <w:spacing w:after="18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952" w:type="dxa"/>
            <w:shd w:val="clear" w:color="auto" w:fill="C2D69B" w:themeFill="accent3" w:themeFillTint="99"/>
            <w:vAlign w:val="center"/>
          </w:tcPr>
          <w:p w14:paraId="35368F3D"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791096109"/>
            <w14:checkbox>
              <w14:checked w14:val="0"/>
              <w14:checkedState w14:val="2612" w14:font="MS Gothic"/>
              <w14:uncheckedState w14:val="2610" w14:font="MS Gothic"/>
            </w14:checkbox>
          </w:sdtPr>
          <w:sdtEndPr/>
          <w:sdtContent>
            <w:tc>
              <w:tcPr>
                <w:tcW w:w="862" w:type="dxa"/>
                <w:shd w:val="clear" w:color="auto" w:fill="E9E9E3"/>
                <w:vAlign w:val="center"/>
              </w:tcPr>
              <w:p w14:paraId="0921E71D" w14:textId="58E33E60" w:rsidR="00053819" w:rsidRPr="00F34D79" w:rsidRDefault="00F34D79" w:rsidP="00053819">
                <w:pPr>
                  <w:spacing w:after="180"/>
                  <w:rPr>
                    <w:rFonts w:asciiTheme="minorHAnsi" w:eastAsia="Times New Roman" w:hAnsiTheme="minorHAnsi" w:cstheme="minorHAnsi"/>
                    <w:color w:val="404040"/>
                    <w:highlight w:val="yellow"/>
                    <w:lang w:eastAsia="ja-JP"/>
                  </w:rPr>
                </w:pPr>
                <w:r>
                  <w:rPr>
                    <w:rFonts w:ascii="MS Gothic" w:eastAsia="MS Gothic" w:hAnsi="MS Gothic" w:cstheme="minorHAnsi" w:hint="eastAsia"/>
                    <w:color w:val="404040"/>
                    <w:lang w:eastAsia="ja-JP"/>
                  </w:rPr>
                  <w:t>☐</w:t>
                </w:r>
              </w:p>
            </w:tc>
          </w:sdtContent>
        </w:sdt>
      </w:tr>
      <w:tr w:rsidR="00A110BC" w:rsidRPr="00F34D79" w14:paraId="186CBEC1" w14:textId="77777777" w:rsidTr="00F34D79">
        <w:trPr>
          <w:tblCellSpacing w:w="20" w:type="dxa"/>
        </w:trPr>
        <w:tc>
          <w:tcPr>
            <w:tcW w:w="5177" w:type="dxa"/>
            <w:shd w:val="clear" w:color="auto" w:fill="4F6228" w:themeFill="accent3" w:themeFillShade="80"/>
            <w:vAlign w:val="center"/>
          </w:tcPr>
          <w:p w14:paraId="2D5432A3" w14:textId="40865332" w:rsidR="00A110BC" w:rsidRPr="00F34D79" w:rsidRDefault="00A110BC"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I have read and accept the Contract Terms and Conditions and the Framework Terms and Conditions</w:t>
            </w:r>
          </w:p>
        </w:tc>
        <w:tc>
          <w:tcPr>
            <w:tcW w:w="952" w:type="dxa"/>
            <w:shd w:val="clear" w:color="auto" w:fill="C2D69B" w:themeFill="accent3" w:themeFillTint="99"/>
            <w:vAlign w:val="center"/>
          </w:tcPr>
          <w:p w14:paraId="12276944" w14:textId="5B739313" w:rsidR="00A110BC" w:rsidRPr="00F34D79" w:rsidRDefault="00A110BC"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162746946"/>
            <w14:checkbox>
              <w14:checked w14:val="0"/>
              <w14:checkedState w14:val="2612" w14:font="MS Gothic"/>
              <w14:uncheckedState w14:val="2610" w14:font="MS Gothic"/>
            </w14:checkbox>
          </w:sdtPr>
          <w:sdtEndPr/>
          <w:sdtContent>
            <w:tc>
              <w:tcPr>
                <w:tcW w:w="953" w:type="dxa"/>
                <w:shd w:val="clear" w:color="auto" w:fill="E9E9E3"/>
                <w:vAlign w:val="center"/>
              </w:tcPr>
              <w:p w14:paraId="0CFE0536" w14:textId="30EE5F3A" w:rsidR="00A110BC" w:rsidRPr="00F34D79" w:rsidRDefault="00F34D79" w:rsidP="00053819">
                <w:pPr>
                  <w:spacing w:after="18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952" w:type="dxa"/>
            <w:shd w:val="clear" w:color="auto" w:fill="C2D69B" w:themeFill="accent3" w:themeFillTint="99"/>
            <w:vAlign w:val="center"/>
          </w:tcPr>
          <w:p w14:paraId="081AA23E" w14:textId="13FE4F25" w:rsidR="00A110BC" w:rsidRPr="00F34D79" w:rsidRDefault="00A110BC"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102683863"/>
            <w14:checkbox>
              <w14:checked w14:val="0"/>
              <w14:checkedState w14:val="2612" w14:font="MS Gothic"/>
              <w14:uncheckedState w14:val="2610" w14:font="MS Gothic"/>
            </w14:checkbox>
          </w:sdtPr>
          <w:sdtEndPr/>
          <w:sdtContent>
            <w:tc>
              <w:tcPr>
                <w:tcW w:w="862" w:type="dxa"/>
                <w:shd w:val="clear" w:color="auto" w:fill="E9E9E3"/>
                <w:vAlign w:val="center"/>
              </w:tcPr>
              <w:p w14:paraId="00CECBCA" w14:textId="7892A6A9" w:rsidR="00A110BC" w:rsidRPr="00F34D79" w:rsidRDefault="00F34D79" w:rsidP="00053819">
                <w:pPr>
                  <w:spacing w:after="180"/>
                  <w:rPr>
                    <w:rFonts w:asciiTheme="minorHAnsi" w:eastAsia="Times New Roman" w:hAnsiTheme="minorHAnsi" w:cstheme="minorHAnsi"/>
                    <w:color w:val="404040"/>
                    <w:highlight w:val="yellow"/>
                    <w:lang w:eastAsia="ja-JP"/>
                  </w:rPr>
                </w:pPr>
                <w:r>
                  <w:rPr>
                    <w:rFonts w:ascii="MS Gothic" w:eastAsia="MS Gothic" w:hAnsi="MS Gothic" w:cstheme="minorHAnsi" w:hint="eastAsia"/>
                    <w:color w:val="404040"/>
                    <w:lang w:eastAsia="ja-JP"/>
                  </w:rPr>
                  <w:t>☐</w:t>
                </w:r>
              </w:p>
            </w:tc>
          </w:sdtContent>
        </w:sdt>
      </w:tr>
      <w:tr w:rsidR="00556823" w:rsidRPr="00F34D79" w14:paraId="4CB78906" w14:textId="77777777" w:rsidTr="00F34D79">
        <w:trPr>
          <w:tblCellSpacing w:w="20" w:type="dxa"/>
        </w:trPr>
        <w:tc>
          <w:tcPr>
            <w:tcW w:w="5177" w:type="dxa"/>
            <w:shd w:val="clear" w:color="auto" w:fill="4F6228" w:themeFill="accent3" w:themeFillShade="80"/>
            <w:vAlign w:val="center"/>
          </w:tcPr>
          <w:p w14:paraId="167A6EDF" w14:textId="31C64039" w:rsidR="00556823" w:rsidRPr="00F34D79" w:rsidRDefault="00556823"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I confirm that we have opted to submit a European Single Procurement Document (ESPD) via </w:t>
            </w:r>
            <w:proofErr w:type="spellStart"/>
            <w:r w:rsidRPr="00F34D79">
              <w:rPr>
                <w:rFonts w:asciiTheme="minorHAnsi" w:eastAsia="Times New Roman" w:hAnsiTheme="minorHAnsi" w:cstheme="minorHAnsi"/>
                <w:color w:val="E9E9E3"/>
                <w:lang w:eastAsia="ja-JP"/>
              </w:rPr>
              <w:t>eTenders</w:t>
            </w:r>
            <w:proofErr w:type="spellEnd"/>
            <w:r w:rsidRPr="00F34D79">
              <w:rPr>
                <w:rFonts w:asciiTheme="minorHAnsi" w:eastAsia="Times New Roman" w:hAnsiTheme="minorHAnsi" w:cstheme="minorHAnsi"/>
                <w:color w:val="E9E9E3"/>
                <w:lang w:eastAsia="ja-JP"/>
              </w:rPr>
              <w:t xml:space="preserve"> an confirm that we will provide self-declared information promptly on request. </w:t>
            </w:r>
          </w:p>
        </w:tc>
        <w:tc>
          <w:tcPr>
            <w:tcW w:w="952" w:type="dxa"/>
            <w:shd w:val="clear" w:color="auto" w:fill="C2D69B" w:themeFill="accent3" w:themeFillTint="99"/>
            <w:vAlign w:val="center"/>
          </w:tcPr>
          <w:p w14:paraId="71FC0CB1" w14:textId="6237D760" w:rsidR="00556823" w:rsidRPr="00F34D79" w:rsidRDefault="00556823"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848210447"/>
            <w14:checkbox>
              <w14:checked w14:val="0"/>
              <w14:checkedState w14:val="2612" w14:font="MS Gothic"/>
              <w14:uncheckedState w14:val="2610" w14:font="MS Gothic"/>
            </w14:checkbox>
          </w:sdtPr>
          <w:sdtEndPr/>
          <w:sdtContent>
            <w:tc>
              <w:tcPr>
                <w:tcW w:w="953" w:type="dxa"/>
                <w:shd w:val="clear" w:color="auto" w:fill="E9E9E3"/>
                <w:vAlign w:val="center"/>
              </w:tcPr>
              <w:p w14:paraId="6D7FDE88" w14:textId="64B4E4ED" w:rsidR="00556823" w:rsidRPr="00F34D79" w:rsidRDefault="00F34D79" w:rsidP="00053819">
                <w:pPr>
                  <w:spacing w:after="18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952" w:type="dxa"/>
            <w:shd w:val="clear" w:color="auto" w:fill="C2D69B" w:themeFill="accent3" w:themeFillTint="99"/>
            <w:vAlign w:val="center"/>
          </w:tcPr>
          <w:p w14:paraId="5D88E78A" w14:textId="440E4509" w:rsidR="00556823" w:rsidRPr="00F34D79" w:rsidRDefault="00556823"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512105183"/>
            <w14:checkbox>
              <w14:checked w14:val="0"/>
              <w14:checkedState w14:val="2612" w14:font="MS Gothic"/>
              <w14:uncheckedState w14:val="2610" w14:font="MS Gothic"/>
            </w14:checkbox>
          </w:sdtPr>
          <w:sdtEndPr/>
          <w:sdtContent>
            <w:tc>
              <w:tcPr>
                <w:tcW w:w="862" w:type="dxa"/>
                <w:shd w:val="clear" w:color="auto" w:fill="E9E9E3"/>
                <w:vAlign w:val="center"/>
              </w:tcPr>
              <w:p w14:paraId="682774C5" w14:textId="56287F60" w:rsidR="00556823" w:rsidRPr="00F34D79" w:rsidRDefault="00F34D79" w:rsidP="00053819">
                <w:pPr>
                  <w:spacing w:after="180"/>
                  <w:rPr>
                    <w:rFonts w:asciiTheme="minorHAnsi" w:eastAsia="Times New Roman" w:hAnsiTheme="minorHAnsi" w:cstheme="minorHAnsi"/>
                    <w:color w:val="404040"/>
                    <w:highlight w:val="yellow"/>
                    <w:lang w:eastAsia="ja-JP"/>
                  </w:rPr>
                </w:pPr>
                <w:r>
                  <w:rPr>
                    <w:rFonts w:ascii="MS Gothic" w:eastAsia="MS Gothic" w:hAnsi="MS Gothic" w:cstheme="minorHAnsi" w:hint="eastAsia"/>
                    <w:color w:val="404040"/>
                    <w:lang w:eastAsia="ja-JP"/>
                  </w:rPr>
                  <w:t>☐</w:t>
                </w:r>
              </w:p>
            </w:tc>
          </w:sdtContent>
        </w:sdt>
      </w:tr>
      <w:tr w:rsidR="00053819" w:rsidRPr="00F34D79" w14:paraId="6057C0EE" w14:textId="77777777" w:rsidTr="00F34D79">
        <w:trPr>
          <w:tblCellSpacing w:w="20" w:type="dxa"/>
        </w:trPr>
        <w:tc>
          <w:tcPr>
            <w:tcW w:w="5177" w:type="dxa"/>
            <w:shd w:val="clear" w:color="auto" w:fill="4F6228" w:themeFill="accent3" w:themeFillShade="80"/>
            <w:vAlign w:val="center"/>
          </w:tcPr>
          <w:p w14:paraId="03192C4F" w14:textId="77777777" w:rsidR="00053819" w:rsidRPr="00F34D79" w:rsidRDefault="00053819" w:rsidP="00053819">
            <w:pPr>
              <w:spacing w:after="180"/>
              <w:rPr>
                <w:rFonts w:asciiTheme="minorHAnsi" w:eastAsia="Times New Roman" w:hAnsiTheme="minorHAnsi" w:cstheme="minorHAnsi"/>
                <w:color w:val="E9E9E3"/>
                <w:lang w:eastAsia="ja-JP"/>
              </w:rPr>
            </w:pPr>
          </w:p>
          <w:p w14:paraId="77C595E8"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I confirm that by completing this Tender Response Document that any information self-declared is true and accurate and that evidence will be supplied promptly on request. </w:t>
            </w:r>
          </w:p>
          <w:p w14:paraId="7214E2DC"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952" w:type="dxa"/>
            <w:shd w:val="clear" w:color="auto" w:fill="C2D69B" w:themeFill="accent3" w:themeFillTint="99"/>
            <w:vAlign w:val="center"/>
          </w:tcPr>
          <w:p w14:paraId="26501353"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360631017"/>
            <w14:checkbox>
              <w14:checked w14:val="0"/>
              <w14:checkedState w14:val="2612" w14:font="MS Gothic"/>
              <w14:uncheckedState w14:val="2610" w14:font="MS Gothic"/>
            </w14:checkbox>
          </w:sdtPr>
          <w:sdtEndPr/>
          <w:sdtContent>
            <w:tc>
              <w:tcPr>
                <w:tcW w:w="953" w:type="dxa"/>
                <w:shd w:val="clear" w:color="auto" w:fill="E9E9E3"/>
                <w:vAlign w:val="center"/>
              </w:tcPr>
              <w:p w14:paraId="6902254D" w14:textId="638F9D55" w:rsidR="00053819" w:rsidRPr="00F34D79" w:rsidRDefault="00F34D79" w:rsidP="00053819">
                <w:pPr>
                  <w:spacing w:after="18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952" w:type="dxa"/>
            <w:shd w:val="clear" w:color="auto" w:fill="C2D69B" w:themeFill="accent3" w:themeFillTint="99"/>
            <w:vAlign w:val="center"/>
          </w:tcPr>
          <w:p w14:paraId="125DE620" w14:textId="77777777" w:rsidR="00053819" w:rsidRPr="00F34D79" w:rsidRDefault="00053819" w:rsidP="00053819">
            <w:pPr>
              <w:spacing w:after="18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715811342"/>
            <w14:checkbox>
              <w14:checked w14:val="0"/>
              <w14:checkedState w14:val="2612" w14:font="MS Gothic"/>
              <w14:uncheckedState w14:val="2610" w14:font="MS Gothic"/>
            </w14:checkbox>
          </w:sdtPr>
          <w:sdtEndPr/>
          <w:sdtContent>
            <w:tc>
              <w:tcPr>
                <w:tcW w:w="862" w:type="dxa"/>
                <w:shd w:val="clear" w:color="auto" w:fill="E9E9E3"/>
                <w:vAlign w:val="center"/>
              </w:tcPr>
              <w:p w14:paraId="3752035C" w14:textId="6B61F3CE" w:rsidR="00053819" w:rsidRPr="00F34D79" w:rsidRDefault="00F34D79" w:rsidP="00053819">
                <w:pPr>
                  <w:spacing w:after="180"/>
                  <w:rPr>
                    <w:rFonts w:asciiTheme="minorHAnsi" w:eastAsia="Times New Roman" w:hAnsiTheme="minorHAnsi" w:cstheme="minorHAnsi"/>
                    <w:color w:val="404040"/>
                    <w:highlight w:val="yellow"/>
                    <w:lang w:eastAsia="ja-JP"/>
                  </w:rPr>
                </w:pPr>
                <w:r>
                  <w:rPr>
                    <w:rFonts w:ascii="MS Gothic" w:eastAsia="MS Gothic" w:hAnsi="MS Gothic" w:cstheme="minorHAnsi" w:hint="eastAsia"/>
                    <w:color w:val="404040"/>
                    <w:lang w:eastAsia="ja-JP"/>
                  </w:rPr>
                  <w:t>☐</w:t>
                </w:r>
              </w:p>
            </w:tc>
          </w:sdtContent>
        </w:sdt>
      </w:tr>
      <w:tr w:rsidR="00053819" w:rsidRPr="00F34D79" w14:paraId="102918F5" w14:textId="77777777" w:rsidTr="00F34D79">
        <w:trPr>
          <w:trHeight w:val="495"/>
          <w:tblCellSpacing w:w="20" w:type="dxa"/>
        </w:trPr>
        <w:tc>
          <w:tcPr>
            <w:tcW w:w="5177" w:type="dxa"/>
            <w:shd w:val="clear" w:color="auto" w:fill="4F6228" w:themeFill="accent3" w:themeFillShade="80"/>
            <w:vAlign w:val="center"/>
          </w:tcPr>
          <w:p w14:paraId="21914281"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SIGNED: </w:t>
            </w:r>
          </w:p>
        </w:tc>
        <w:tc>
          <w:tcPr>
            <w:tcW w:w="3839" w:type="dxa"/>
            <w:gridSpan w:val="4"/>
            <w:shd w:val="clear" w:color="auto" w:fill="C2D69B" w:themeFill="accent3" w:themeFillTint="99"/>
            <w:vAlign w:val="center"/>
          </w:tcPr>
          <w:p w14:paraId="5CB112BF" w14:textId="77777777" w:rsidR="00053819" w:rsidRPr="00F34D79" w:rsidRDefault="00053819" w:rsidP="00053819">
            <w:pPr>
              <w:spacing w:after="0"/>
              <w:rPr>
                <w:rFonts w:asciiTheme="minorHAnsi" w:eastAsia="Times New Roman" w:hAnsiTheme="minorHAnsi" w:cstheme="minorHAnsi"/>
                <w:color w:val="404040"/>
                <w:highlight w:val="yellow"/>
                <w:lang w:eastAsia="ja-JP"/>
              </w:rPr>
            </w:pPr>
          </w:p>
        </w:tc>
      </w:tr>
      <w:tr w:rsidR="00053819" w:rsidRPr="00F34D79" w14:paraId="4EC07689" w14:textId="77777777" w:rsidTr="00F34D79">
        <w:trPr>
          <w:trHeight w:val="503"/>
          <w:tblCellSpacing w:w="20" w:type="dxa"/>
        </w:trPr>
        <w:tc>
          <w:tcPr>
            <w:tcW w:w="5177" w:type="dxa"/>
            <w:shd w:val="clear" w:color="auto" w:fill="4F6228" w:themeFill="accent3" w:themeFillShade="80"/>
            <w:vAlign w:val="center"/>
          </w:tcPr>
          <w:p w14:paraId="13AF343E"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w:t>
            </w:r>
          </w:p>
        </w:tc>
        <w:tc>
          <w:tcPr>
            <w:tcW w:w="3839" w:type="dxa"/>
            <w:gridSpan w:val="4"/>
            <w:shd w:val="clear" w:color="auto" w:fill="C2D69B" w:themeFill="accent3" w:themeFillTint="99"/>
            <w:vAlign w:val="center"/>
          </w:tcPr>
          <w:p w14:paraId="4373DBB5" w14:textId="77777777" w:rsidR="00053819" w:rsidRPr="00F34D79" w:rsidRDefault="00053819" w:rsidP="00053819">
            <w:pPr>
              <w:spacing w:after="0"/>
              <w:rPr>
                <w:rFonts w:asciiTheme="minorHAnsi" w:eastAsia="Times New Roman" w:hAnsiTheme="minorHAnsi" w:cstheme="minorHAnsi"/>
                <w:color w:val="404040"/>
                <w:highlight w:val="yellow"/>
                <w:lang w:eastAsia="ja-JP"/>
              </w:rPr>
            </w:pPr>
          </w:p>
        </w:tc>
      </w:tr>
    </w:tbl>
    <w:p w14:paraId="7F2B1A7C" w14:textId="77777777" w:rsidR="00053819" w:rsidRPr="00F34D79" w:rsidRDefault="00053819" w:rsidP="00053819">
      <w:pPr>
        <w:spacing w:after="180"/>
        <w:rPr>
          <w:rFonts w:asciiTheme="minorHAnsi" w:eastAsia="Times New Roman" w:hAnsiTheme="minorHAnsi" w:cstheme="minorHAnsi"/>
          <w:color w:val="000000"/>
          <w:lang w:eastAsia="ja-JP"/>
        </w:rPr>
      </w:pPr>
    </w:p>
    <w:p w14:paraId="0941C977" w14:textId="77777777" w:rsidR="00053819" w:rsidRPr="00F34D79" w:rsidRDefault="00053819" w:rsidP="00053819">
      <w:pPr>
        <w:spacing w:after="0"/>
        <w:rPr>
          <w:rFonts w:asciiTheme="minorHAnsi" w:eastAsia="Times New Roman" w:hAnsiTheme="minorHAnsi" w:cstheme="minorHAnsi"/>
          <w:b/>
          <w:color w:val="404040"/>
          <w:lang w:eastAsia="ja-JP"/>
        </w:rPr>
      </w:pPr>
      <w:r w:rsidRPr="00F34D79">
        <w:rPr>
          <w:rFonts w:asciiTheme="minorHAnsi" w:eastAsia="Times New Roman" w:hAnsiTheme="minorHAnsi" w:cstheme="minorHAnsi"/>
          <w:b/>
          <w:color w:val="404040"/>
          <w:lang w:eastAsia="ja-JP"/>
        </w:rPr>
        <w:br w:type="page"/>
      </w:r>
    </w:p>
    <w:tbl>
      <w:tblPr>
        <w:tblStyle w:val="TableGrid"/>
        <w:tblW w:w="0" w:type="auto"/>
        <w:tblLayout w:type="fixed"/>
        <w:tblCellMar>
          <w:top w:w="28" w:type="dxa"/>
          <w:bottom w:w="28" w:type="dxa"/>
        </w:tblCellMar>
        <w:tblLook w:val="04A0" w:firstRow="1" w:lastRow="0" w:firstColumn="1" w:lastColumn="0" w:noHBand="0" w:noVBand="1"/>
      </w:tblPr>
      <w:tblGrid>
        <w:gridCol w:w="704"/>
        <w:gridCol w:w="6095"/>
        <w:gridCol w:w="1090"/>
        <w:gridCol w:w="44"/>
        <w:gridCol w:w="1083"/>
      </w:tblGrid>
      <w:tr w:rsidR="00053819" w:rsidRPr="00F34D79" w14:paraId="12305AC3" w14:textId="77777777" w:rsidTr="00F34D79">
        <w:tc>
          <w:tcPr>
            <w:tcW w:w="9016" w:type="dxa"/>
            <w:gridSpan w:val="5"/>
            <w:shd w:val="clear" w:color="auto" w:fill="4F6228" w:themeFill="accent3" w:themeFillShade="80"/>
            <w:tcMar>
              <w:top w:w="28" w:type="dxa"/>
              <w:bottom w:w="28" w:type="dxa"/>
            </w:tcMar>
          </w:tcPr>
          <w:p w14:paraId="19A482D9" w14:textId="115F9046" w:rsidR="00AF34A3" w:rsidRPr="00F34D79" w:rsidRDefault="00AF34A3" w:rsidP="00053819">
            <w:pPr>
              <w:rPr>
                <w:rFonts w:asciiTheme="minorHAnsi" w:eastAsia="Calibri" w:hAnsiTheme="minorHAnsi" w:cstheme="minorHAnsi"/>
                <w:color w:val="FFFFFF" w:themeColor="background1"/>
              </w:rPr>
            </w:pPr>
            <w:r w:rsidRPr="00F34D79">
              <w:rPr>
                <w:rFonts w:asciiTheme="minorHAnsi" w:eastAsia="Calibri" w:hAnsiTheme="minorHAnsi" w:cstheme="minorHAnsi"/>
                <w:b/>
                <w:bCs/>
                <w:color w:val="FFFFFF" w:themeColor="background1"/>
                <w:sz w:val="24"/>
                <w:szCs w:val="24"/>
              </w:rPr>
              <w:lastRenderedPageBreak/>
              <w:t>Declaration of Bona Fides &amp; Statutory Obligations</w:t>
            </w:r>
            <w:r w:rsidRPr="00F34D79">
              <w:rPr>
                <w:rFonts w:asciiTheme="minorHAnsi" w:eastAsia="Calibri" w:hAnsiTheme="minorHAnsi" w:cstheme="minorHAnsi"/>
                <w:color w:val="FFFFFF" w:themeColor="background1"/>
                <w:sz w:val="24"/>
                <w:szCs w:val="24"/>
              </w:rPr>
              <w:t xml:space="preserve"> </w:t>
            </w:r>
            <w:r w:rsidRPr="00F34D79">
              <w:rPr>
                <w:rFonts w:asciiTheme="minorHAnsi" w:eastAsia="Calibri" w:hAnsiTheme="minorHAnsi" w:cstheme="minorHAnsi"/>
                <w:color w:val="FFFFFF" w:themeColor="background1"/>
              </w:rPr>
              <w:t>(Under Public Sector Directive 2014/24/EU - Article 57)</w:t>
            </w:r>
          </w:p>
          <w:p w14:paraId="447B9810" w14:textId="77777777" w:rsidR="00AF34A3" w:rsidRPr="00F34D79" w:rsidRDefault="00AF34A3" w:rsidP="00053819">
            <w:pPr>
              <w:rPr>
                <w:rFonts w:asciiTheme="minorHAnsi" w:eastAsia="Calibri" w:hAnsiTheme="minorHAnsi" w:cstheme="minorHAnsi"/>
                <w:color w:val="FFFFFF" w:themeColor="background1"/>
              </w:rPr>
            </w:pPr>
          </w:p>
          <w:p w14:paraId="37033C62" w14:textId="5E91C7A2" w:rsidR="00053819" w:rsidRPr="00F34D79" w:rsidRDefault="00053819" w:rsidP="00053819">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Economic Operators will be excluded from the procurement process if, within the past five (5) years, there is evidence of a conviction relating to a specific criminal offence listed below (see 1.1) or if they have been the subject of a binding legal decision which found a breach of legal obligations to pay tax or social security contributions (see 1.2) (except where this is disproportionate e.g. where only minor amounts are involved).</w:t>
            </w:r>
          </w:p>
        </w:tc>
      </w:tr>
      <w:tr w:rsidR="00053819" w:rsidRPr="00F34D79" w14:paraId="0B0498FB" w14:textId="77777777" w:rsidTr="00F34D79">
        <w:trPr>
          <w:trHeight w:val="491"/>
        </w:trPr>
        <w:tc>
          <w:tcPr>
            <w:tcW w:w="704" w:type="dxa"/>
            <w:vMerge w:val="restart"/>
            <w:shd w:val="clear" w:color="auto" w:fill="C2D69B" w:themeFill="accent3" w:themeFillTint="99"/>
            <w:tcMar>
              <w:top w:w="28" w:type="dxa"/>
              <w:bottom w:w="28" w:type="dxa"/>
            </w:tcMar>
            <w:vAlign w:val="center"/>
          </w:tcPr>
          <w:p w14:paraId="6416B88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w:t>
            </w:r>
          </w:p>
        </w:tc>
        <w:tc>
          <w:tcPr>
            <w:tcW w:w="6095" w:type="dxa"/>
            <w:vMerge w:val="restart"/>
            <w:shd w:val="clear" w:color="auto" w:fill="C2D69B" w:themeFill="accent3" w:themeFillTint="99"/>
            <w:tcMar>
              <w:top w:w="28" w:type="dxa"/>
              <w:bottom w:w="28" w:type="dxa"/>
            </w:tcMar>
            <w:vAlign w:val="center"/>
          </w:tcPr>
          <w:p w14:paraId="56B26DD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Has the Economic Operator or a member of their proposed consortium, (if applicable), Director, or Partner or any other person who has powers of representation, decision or control, been convicted of any of the following offences?</w:t>
            </w:r>
          </w:p>
        </w:tc>
        <w:tc>
          <w:tcPr>
            <w:tcW w:w="1090" w:type="dxa"/>
            <w:tcMar>
              <w:top w:w="28" w:type="dxa"/>
              <w:bottom w:w="28" w:type="dxa"/>
            </w:tcMar>
            <w:vAlign w:val="center"/>
          </w:tcPr>
          <w:p w14:paraId="162C6D35"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Yes</w:t>
            </w:r>
          </w:p>
        </w:tc>
        <w:tc>
          <w:tcPr>
            <w:tcW w:w="1127" w:type="dxa"/>
            <w:gridSpan w:val="2"/>
            <w:tcMar>
              <w:top w:w="28" w:type="dxa"/>
              <w:bottom w:w="28" w:type="dxa"/>
            </w:tcMar>
            <w:vAlign w:val="center"/>
          </w:tcPr>
          <w:p w14:paraId="41664227"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No</w:t>
            </w:r>
          </w:p>
        </w:tc>
      </w:tr>
      <w:tr w:rsidR="00053819" w:rsidRPr="00F34D79" w14:paraId="1E03DA9C" w14:textId="77777777" w:rsidTr="00F34D79">
        <w:trPr>
          <w:trHeight w:val="491"/>
        </w:trPr>
        <w:tc>
          <w:tcPr>
            <w:tcW w:w="704" w:type="dxa"/>
            <w:vMerge/>
            <w:shd w:val="clear" w:color="auto" w:fill="C2D69B" w:themeFill="accent3" w:themeFillTint="99"/>
            <w:tcMar>
              <w:top w:w="28" w:type="dxa"/>
              <w:bottom w:w="28" w:type="dxa"/>
            </w:tcMar>
            <w:vAlign w:val="center"/>
          </w:tcPr>
          <w:p w14:paraId="4A6D7B3F" w14:textId="77777777" w:rsidR="00053819" w:rsidRPr="00F34D79" w:rsidRDefault="00053819" w:rsidP="00053819">
            <w:pPr>
              <w:jc w:val="center"/>
              <w:rPr>
                <w:rFonts w:asciiTheme="minorHAnsi" w:eastAsia="Calibri" w:hAnsiTheme="minorHAnsi" w:cstheme="minorHAnsi"/>
              </w:rPr>
            </w:pPr>
          </w:p>
        </w:tc>
        <w:tc>
          <w:tcPr>
            <w:tcW w:w="6095" w:type="dxa"/>
            <w:vMerge/>
            <w:shd w:val="clear" w:color="auto" w:fill="C2D69B" w:themeFill="accent3" w:themeFillTint="99"/>
            <w:tcMar>
              <w:top w:w="28" w:type="dxa"/>
              <w:bottom w:w="28" w:type="dxa"/>
            </w:tcMar>
            <w:vAlign w:val="center"/>
          </w:tcPr>
          <w:p w14:paraId="651E0437" w14:textId="77777777" w:rsidR="00053819" w:rsidRPr="00F34D79" w:rsidRDefault="00053819" w:rsidP="00053819">
            <w:pPr>
              <w:rPr>
                <w:rFonts w:asciiTheme="minorHAnsi" w:eastAsia="Calibri" w:hAnsiTheme="minorHAnsi" w:cstheme="minorHAnsi"/>
              </w:rPr>
            </w:pPr>
          </w:p>
        </w:tc>
        <w:tc>
          <w:tcPr>
            <w:tcW w:w="2217" w:type="dxa"/>
            <w:gridSpan w:val="3"/>
            <w:tcMar>
              <w:top w:w="28" w:type="dxa"/>
              <w:bottom w:w="28" w:type="dxa"/>
            </w:tcMar>
          </w:tcPr>
          <w:p w14:paraId="4B949423"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Please indicate your answer by marking ‘X’ in the relevant box</w:t>
            </w:r>
          </w:p>
        </w:tc>
      </w:tr>
      <w:tr w:rsidR="00053819" w:rsidRPr="00F34D79" w14:paraId="1908A0E7" w14:textId="77777777" w:rsidTr="00F34D79">
        <w:tc>
          <w:tcPr>
            <w:tcW w:w="704" w:type="dxa"/>
            <w:shd w:val="clear" w:color="auto" w:fill="C2D69B" w:themeFill="accent3" w:themeFillTint="99"/>
            <w:tcMar>
              <w:top w:w="28" w:type="dxa"/>
              <w:bottom w:w="28" w:type="dxa"/>
            </w:tcMar>
            <w:vAlign w:val="center"/>
          </w:tcPr>
          <w:p w14:paraId="14E648A0"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1.1a</w:t>
            </w:r>
          </w:p>
        </w:tc>
        <w:tc>
          <w:tcPr>
            <w:tcW w:w="6095" w:type="dxa"/>
            <w:shd w:val="clear" w:color="auto" w:fill="C2D69B" w:themeFill="accent3" w:themeFillTint="99"/>
            <w:tcMar>
              <w:top w:w="28" w:type="dxa"/>
              <w:bottom w:w="28" w:type="dxa"/>
            </w:tcMar>
            <w:vAlign w:val="center"/>
          </w:tcPr>
          <w:p w14:paraId="617CCD3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participation in a criminal organisation, as defined in Article 2 of Council Framework decision 2008/841/JHA;</w:t>
            </w:r>
          </w:p>
        </w:tc>
        <w:sdt>
          <w:sdtPr>
            <w:rPr>
              <w:rFonts w:asciiTheme="minorHAnsi" w:eastAsia="Calibri" w:hAnsiTheme="minorHAnsi" w:cstheme="minorHAnsi"/>
              <w:b/>
              <w:bCs/>
            </w:rPr>
            <w:id w:val="133461039"/>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0BD9551B" w14:textId="4534799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14762102"/>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2BA2A109" w14:textId="5976E1F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E3954DA" w14:textId="77777777" w:rsidTr="00F34D79">
        <w:tc>
          <w:tcPr>
            <w:tcW w:w="704" w:type="dxa"/>
            <w:shd w:val="clear" w:color="auto" w:fill="C2D69B" w:themeFill="accent3" w:themeFillTint="99"/>
            <w:tcMar>
              <w:top w:w="28" w:type="dxa"/>
              <w:bottom w:w="28" w:type="dxa"/>
            </w:tcMar>
            <w:vAlign w:val="center"/>
          </w:tcPr>
          <w:p w14:paraId="7B116E18"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1.1b</w:t>
            </w:r>
          </w:p>
        </w:tc>
        <w:tc>
          <w:tcPr>
            <w:tcW w:w="6095" w:type="dxa"/>
            <w:shd w:val="clear" w:color="auto" w:fill="C2D69B" w:themeFill="accent3" w:themeFillTint="99"/>
            <w:tcMar>
              <w:top w:w="28" w:type="dxa"/>
              <w:bottom w:w="28" w:type="dxa"/>
            </w:tcMar>
            <w:vAlign w:val="center"/>
          </w:tcPr>
          <w:p w14:paraId="66B9870D"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corruption, as defined in Article 3 of the Convention on the fight against corruption involving officials of the European Communities or officials of Member States of the European Union and Article 2(1) of Council Framework Decision 2003/568/JHA as well as corruption as defined in Irish Law or the jurisdiction in which the Economic Operator is established;</w:t>
            </w:r>
          </w:p>
        </w:tc>
        <w:sdt>
          <w:sdtPr>
            <w:rPr>
              <w:rFonts w:asciiTheme="minorHAnsi" w:eastAsia="Calibri" w:hAnsiTheme="minorHAnsi" w:cstheme="minorHAnsi"/>
              <w:b/>
              <w:bCs/>
            </w:rPr>
            <w:id w:val="1333178444"/>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767EF322" w14:textId="60DC7A7E"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2121214490"/>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7F425164" w14:textId="2A60FD24"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0CD33D1B" w14:textId="77777777" w:rsidTr="00F34D79">
        <w:tc>
          <w:tcPr>
            <w:tcW w:w="704" w:type="dxa"/>
            <w:shd w:val="clear" w:color="auto" w:fill="C2D69B" w:themeFill="accent3" w:themeFillTint="99"/>
            <w:tcMar>
              <w:top w:w="28" w:type="dxa"/>
              <w:bottom w:w="28" w:type="dxa"/>
            </w:tcMar>
            <w:vAlign w:val="center"/>
          </w:tcPr>
          <w:p w14:paraId="6878FBD8"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1.1c</w:t>
            </w:r>
          </w:p>
        </w:tc>
        <w:tc>
          <w:tcPr>
            <w:tcW w:w="6095" w:type="dxa"/>
            <w:shd w:val="clear" w:color="auto" w:fill="C2D69B" w:themeFill="accent3" w:themeFillTint="99"/>
            <w:tcMar>
              <w:top w:w="28" w:type="dxa"/>
              <w:bottom w:w="28" w:type="dxa"/>
            </w:tcMar>
            <w:vAlign w:val="center"/>
          </w:tcPr>
          <w:p w14:paraId="046286B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fraud within the meaning of Article 1 of the Convention on the protection of the European Communities’ financial interests;</w:t>
            </w:r>
          </w:p>
        </w:tc>
        <w:sdt>
          <w:sdtPr>
            <w:rPr>
              <w:rFonts w:asciiTheme="minorHAnsi" w:eastAsia="Calibri" w:hAnsiTheme="minorHAnsi" w:cstheme="minorHAnsi"/>
              <w:b/>
              <w:bCs/>
            </w:rPr>
            <w:id w:val="178786009"/>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52D67D2F" w14:textId="6B0CF8B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877164038"/>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098D4D18" w14:textId="52EA8FB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129B8267" w14:textId="77777777" w:rsidTr="00F34D79">
        <w:tc>
          <w:tcPr>
            <w:tcW w:w="704" w:type="dxa"/>
            <w:shd w:val="clear" w:color="auto" w:fill="C2D69B" w:themeFill="accent3" w:themeFillTint="99"/>
            <w:tcMar>
              <w:top w:w="28" w:type="dxa"/>
              <w:bottom w:w="28" w:type="dxa"/>
            </w:tcMar>
            <w:vAlign w:val="center"/>
          </w:tcPr>
          <w:p w14:paraId="1EDBEEC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1.1d</w:t>
            </w:r>
          </w:p>
        </w:tc>
        <w:tc>
          <w:tcPr>
            <w:tcW w:w="6095" w:type="dxa"/>
            <w:shd w:val="clear" w:color="auto" w:fill="C2D69B" w:themeFill="accent3" w:themeFillTint="99"/>
            <w:tcMar>
              <w:top w:w="28" w:type="dxa"/>
              <w:bottom w:w="28" w:type="dxa"/>
            </w:tcMar>
            <w:vAlign w:val="center"/>
          </w:tcPr>
          <w:p w14:paraId="76651EF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for terrorist offences or offences linked to terrorist activities or for inciting or aiding or abetting or attempting to commit an offence;</w:t>
            </w:r>
          </w:p>
        </w:tc>
        <w:sdt>
          <w:sdtPr>
            <w:rPr>
              <w:rFonts w:asciiTheme="minorHAnsi" w:eastAsia="Calibri" w:hAnsiTheme="minorHAnsi" w:cstheme="minorHAnsi"/>
              <w:b/>
              <w:bCs/>
            </w:rPr>
            <w:id w:val="-681964927"/>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2060CFAE" w14:textId="202854D1"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389074072"/>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3D0C0EAB" w14:textId="23A7F8EB"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73FF95AE" w14:textId="77777777" w:rsidTr="00F34D79">
        <w:tc>
          <w:tcPr>
            <w:tcW w:w="704" w:type="dxa"/>
            <w:shd w:val="clear" w:color="auto" w:fill="C2D69B" w:themeFill="accent3" w:themeFillTint="99"/>
            <w:tcMar>
              <w:top w:w="28" w:type="dxa"/>
              <w:bottom w:w="28" w:type="dxa"/>
            </w:tcMar>
            <w:vAlign w:val="center"/>
          </w:tcPr>
          <w:p w14:paraId="72E65972"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1.1e</w:t>
            </w:r>
          </w:p>
        </w:tc>
        <w:tc>
          <w:tcPr>
            <w:tcW w:w="6095" w:type="dxa"/>
            <w:shd w:val="clear" w:color="auto" w:fill="C2D69B" w:themeFill="accent3" w:themeFillTint="99"/>
            <w:tcMar>
              <w:top w:w="28" w:type="dxa"/>
              <w:bottom w:w="28" w:type="dxa"/>
            </w:tcMar>
            <w:vAlign w:val="center"/>
          </w:tcPr>
          <w:p w14:paraId="0A0254D1"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for money laundering or terrorist financing;</w:t>
            </w:r>
          </w:p>
        </w:tc>
        <w:sdt>
          <w:sdtPr>
            <w:rPr>
              <w:rFonts w:asciiTheme="minorHAnsi" w:eastAsia="Calibri" w:hAnsiTheme="minorHAnsi" w:cstheme="minorHAnsi"/>
              <w:b/>
              <w:bCs/>
            </w:rPr>
            <w:id w:val="-1936429325"/>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167C86B5" w14:textId="5EFB42F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66500224"/>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42488ABF" w14:textId="047C64BB"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44D9EAA0" w14:textId="77777777" w:rsidTr="00F34D79">
        <w:tc>
          <w:tcPr>
            <w:tcW w:w="704" w:type="dxa"/>
            <w:shd w:val="clear" w:color="auto" w:fill="C2D69B" w:themeFill="accent3" w:themeFillTint="99"/>
            <w:tcMar>
              <w:top w:w="28" w:type="dxa"/>
              <w:bottom w:w="28" w:type="dxa"/>
            </w:tcMar>
            <w:vAlign w:val="center"/>
          </w:tcPr>
          <w:p w14:paraId="2F1E1B50"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1.1f</w:t>
            </w:r>
          </w:p>
        </w:tc>
        <w:tc>
          <w:tcPr>
            <w:tcW w:w="6095" w:type="dxa"/>
            <w:shd w:val="clear" w:color="auto" w:fill="C2D69B" w:themeFill="accent3" w:themeFillTint="99"/>
            <w:tcMar>
              <w:top w:w="28" w:type="dxa"/>
              <w:bottom w:w="28" w:type="dxa"/>
            </w:tcMar>
            <w:vAlign w:val="center"/>
          </w:tcPr>
          <w:p w14:paraId="310AA381"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the subject of a conviction of child labour and other forms of trafficking in human beings;</w:t>
            </w:r>
          </w:p>
        </w:tc>
        <w:sdt>
          <w:sdtPr>
            <w:rPr>
              <w:rFonts w:asciiTheme="minorHAnsi" w:eastAsia="Calibri" w:hAnsiTheme="minorHAnsi" w:cstheme="minorHAnsi"/>
              <w:b/>
              <w:bCs/>
            </w:rPr>
            <w:id w:val="-796217305"/>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002F64BC" w14:textId="195589C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717696640"/>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35381DBF" w14:textId="6036137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315697FC" w14:textId="77777777" w:rsidTr="00F34D79">
        <w:tc>
          <w:tcPr>
            <w:tcW w:w="704" w:type="dxa"/>
            <w:shd w:val="clear" w:color="auto" w:fill="C2D69B" w:themeFill="accent3" w:themeFillTint="99"/>
            <w:tcMar>
              <w:top w:w="28" w:type="dxa"/>
              <w:bottom w:w="28" w:type="dxa"/>
            </w:tcMar>
            <w:vAlign w:val="center"/>
          </w:tcPr>
          <w:p w14:paraId="770AD3DD"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rPr>
              <w:t>1.2</w:t>
            </w:r>
          </w:p>
        </w:tc>
        <w:tc>
          <w:tcPr>
            <w:tcW w:w="6095" w:type="dxa"/>
            <w:shd w:val="clear" w:color="auto" w:fill="C2D69B" w:themeFill="accent3" w:themeFillTint="99"/>
            <w:tcMar>
              <w:top w:w="28" w:type="dxa"/>
              <w:bottom w:w="28" w:type="dxa"/>
            </w:tcMar>
            <w:vAlign w:val="center"/>
          </w:tcPr>
          <w:p w14:paraId="756EBA05" w14:textId="77777777" w:rsidR="00053819" w:rsidRPr="00F34D79" w:rsidRDefault="00053819" w:rsidP="00053819">
            <w:pPr>
              <w:rPr>
                <w:rFonts w:asciiTheme="minorHAnsi" w:eastAsia="Calibri" w:hAnsiTheme="minorHAnsi" w:cstheme="minorHAnsi"/>
                <w:b/>
                <w:bCs/>
              </w:rPr>
            </w:pPr>
            <w:r w:rsidRPr="00F34D79">
              <w:rPr>
                <w:rFonts w:asciiTheme="minorHAnsi" w:eastAsia="Calibri" w:hAnsiTheme="minorHAnsi" w:cstheme="minorHAnsi"/>
                <w:b/>
                <w:bCs/>
              </w:rPr>
              <w:t>Non-payment of taxes or social security obligations</w:t>
            </w:r>
          </w:p>
          <w:p w14:paraId="33E35205"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Has it been established by a judicial or administrative decision having final and binding effect in accordance with Irish law or the legal provisions of the country in which the Economic Operator is established (if outside Ireland), that the Economic Operator is in breach of obligations related to the payment of tax and social security contributions?</w:t>
            </w:r>
          </w:p>
          <w:p w14:paraId="32CE5B9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rPr>
              <w:t>If the response to 1.2 above is in the affirmative, please provide further information on the decision and the amounts involved.</w:t>
            </w:r>
          </w:p>
        </w:tc>
        <w:sdt>
          <w:sdtPr>
            <w:rPr>
              <w:rFonts w:asciiTheme="minorHAnsi" w:eastAsia="Calibri" w:hAnsiTheme="minorHAnsi" w:cstheme="minorHAnsi"/>
              <w:b/>
              <w:bCs/>
            </w:rPr>
            <w:id w:val="52812828"/>
            <w14:checkbox>
              <w14:checked w14:val="0"/>
              <w14:checkedState w14:val="2612" w14:font="MS Gothic"/>
              <w14:uncheckedState w14:val="2610" w14:font="MS Gothic"/>
            </w14:checkbox>
          </w:sdtPr>
          <w:sdtEndPr/>
          <w:sdtContent>
            <w:tc>
              <w:tcPr>
                <w:tcW w:w="1090" w:type="dxa"/>
                <w:tcMar>
                  <w:top w:w="28" w:type="dxa"/>
                  <w:bottom w:w="28" w:type="dxa"/>
                </w:tcMar>
                <w:vAlign w:val="center"/>
              </w:tcPr>
              <w:p w14:paraId="319B83AC" w14:textId="4C192B08"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724341445"/>
            <w14:checkbox>
              <w14:checked w14:val="0"/>
              <w14:checkedState w14:val="2612" w14:font="MS Gothic"/>
              <w14:uncheckedState w14:val="2610" w14:font="MS Gothic"/>
            </w14:checkbox>
          </w:sdtPr>
          <w:sdtEndPr/>
          <w:sdtContent>
            <w:tc>
              <w:tcPr>
                <w:tcW w:w="1127" w:type="dxa"/>
                <w:gridSpan w:val="2"/>
                <w:tcMar>
                  <w:top w:w="28" w:type="dxa"/>
                  <w:bottom w:w="28" w:type="dxa"/>
                </w:tcMar>
                <w:vAlign w:val="center"/>
              </w:tcPr>
              <w:p w14:paraId="36172797" w14:textId="73F7A0EF"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0A95DA4" w14:textId="77777777" w:rsidTr="00F34D79">
        <w:tc>
          <w:tcPr>
            <w:tcW w:w="9016" w:type="dxa"/>
            <w:gridSpan w:val="5"/>
            <w:shd w:val="clear" w:color="auto" w:fill="4F6228" w:themeFill="accent3" w:themeFillShade="80"/>
            <w:tcMar>
              <w:top w:w="28" w:type="dxa"/>
              <w:bottom w:w="28" w:type="dxa"/>
            </w:tcMar>
          </w:tcPr>
          <w:p w14:paraId="62116700" w14:textId="77777777" w:rsidR="00053819" w:rsidRPr="00F34D79" w:rsidRDefault="00053819" w:rsidP="00053819">
            <w:pPr>
              <w:rPr>
                <w:rFonts w:asciiTheme="minorHAnsi" w:eastAsia="Calibri" w:hAnsiTheme="minorHAnsi" w:cstheme="minorHAnsi"/>
                <w:b/>
                <w:bCs/>
                <w:color w:val="FFFFFF" w:themeColor="background1"/>
              </w:rPr>
            </w:pPr>
            <w:r w:rsidRPr="00F34D79">
              <w:rPr>
                <w:rFonts w:asciiTheme="minorHAnsi" w:eastAsia="Calibri" w:hAnsiTheme="minorHAnsi" w:cstheme="minorHAnsi"/>
                <w:noProof/>
                <w:color w:val="FFFFFF" w:themeColor="background1"/>
              </w:rPr>
              <w:t>An Economic Operator who answers ‘Yes’ in any of the situations set out in paragraphs 2.1.a to 2.1.i will be excluded.</w:t>
            </w:r>
          </w:p>
        </w:tc>
      </w:tr>
      <w:tr w:rsidR="00053819" w:rsidRPr="00F34D79" w14:paraId="1BD5C198" w14:textId="77777777" w:rsidTr="00F34D79">
        <w:trPr>
          <w:trHeight w:val="672"/>
        </w:trPr>
        <w:tc>
          <w:tcPr>
            <w:tcW w:w="704" w:type="dxa"/>
            <w:vMerge w:val="restart"/>
            <w:shd w:val="clear" w:color="auto" w:fill="C2D69B" w:themeFill="accent3" w:themeFillTint="99"/>
            <w:tcMar>
              <w:top w:w="28" w:type="dxa"/>
              <w:bottom w:w="28" w:type="dxa"/>
            </w:tcMar>
            <w:vAlign w:val="center"/>
          </w:tcPr>
          <w:p w14:paraId="0C7A32F9"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w:t>
            </w:r>
          </w:p>
        </w:tc>
        <w:tc>
          <w:tcPr>
            <w:tcW w:w="6095" w:type="dxa"/>
            <w:vMerge w:val="restart"/>
            <w:shd w:val="clear" w:color="auto" w:fill="C2D69B" w:themeFill="accent3" w:themeFillTint="99"/>
            <w:tcMar>
              <w:top w:w="28" w:type="dxa"/>
              <w:bottom w:w="28" w:type="dxa"/>
            </w:tcMar>
          </w:tcPr>
          <w:p w14:paraId="47023E7E" w14:textId="77777777" w:rsidR="00053819" w:rsidRPr="00F34D79" w:rsidRDefault="00053819" w:rsidP="00053819">
            <w:pPr>
              <w:rPr>
                <w:rFonts w:asciiTheme="minorHAnsi" w:eastAsia="Calibri" w:hAnsiTheme="minorHAnsi" w:cstheme="minorHAnsi"/>
                <w:noProof/>
              </w:rPr>
            </w:pPr>
            <w:r w:rsidRPr="00F34D79">
              <w:rPr>
                <w:rFonts w:asciiTheme="minorHAnsi" w:eastAsia="Calibri" w:hAnsiTheme="minorHAnsi" w:cstheme="minorHAnsi"/>
                <w:noProof/>
              </w:rPr>
              <w:t>Please indicate if any of the following situations have applied, within the past three (3) years, or currently apply, to your organisation.</w:t>
            </w:r>
          </w:p>
          <w:p w14:paraId="3C243EEA" w14:textId="77777777" w:rsidR="00053819" w:rsidRPr="00F34D79" w:rsidRDefault="00053819" w:rsidP="00053819">
            <w:pPr>
              <w:rPr>
                <w:rFonts w:asciiTheme="minorHAnsi" w:eastAsia="Calibri" w:hAnsiTheme="minorHAnsi" w:cstheme="minorHAnsi"/>
                <w:noProof/>
              </w:rPr>
            </w:pPr>
          </w:p>
          <w:p w14:paraId="558E7A5D" w14:textId="77777777" w:rsidR="00053819" w:rsidRPr="00F34D79" w:rsidRDefault="00053819" w:rsidP="00053819">
            <w:pPr>
              <w:rPr>
                <w:rFonts w:asciiTheme="minorHAnsi" w:eastAsia="Calibri" w:hAnsiTheme="minorHAnsi" w:cstheme="minorHAnsi"/>
                <w:b/>
                <w:bCs/>
              </w:rPr>
            </w:pPr>
            <w:r w:rsidRPr="00F34D79">
              <w:rPr>
                <w:rFonts w:asciiTheme="minorHAnsi" w:eastAsia="Calibri" w:hAnsiTheme="minorHAnsi" w:cstheme="minorHAnsi"/>
                <w:noProof/>
              </w:rPr>
              <w:t>The Economic Operator:</w:t>
            </w:r>
          </w:p>
        </w:tc>
        <w:tc>
          <w:tcPr>
            <w:tcW w:w="1090" w:type="dxa"/>
            <w:tcMar>
              <w:top w:w="28" w:type="dxa"/>
              <w:bottom w:w="28" w:type="dxa"/>
            </w:tcMar>
            <w:vAlign w:val="center"/>
          </w:tcPr>
          <w:p w14:paraId="55F91614"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noProof/>
              </w:rPr>
              <w:t>Yes</w:t>
            </w:r>
          </w:p>
        </w:tc>
        <w:tc>
          <w:tcPr>
            <w:tcW w:w="1127" w:type="dxa"/>
            <w:gridSpan w:val="2"/>
            <w:tcMar>
              <w:top w:w="28" w:type="dxa"/>
              <w:bottom w:w="28" w:type="dxa"/>
            </w:tcMar>
            <w:vAlign w:val="center"/>
          </w:tcPr>
          <w:p w14:paraId="4FD0E45E"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noProof/>
              </w:rPr>
              <w:t>No</w:t>
            </w:r>
          </w:p>
        </w:tc>
      </w:tr>
      <w:tr w:rsidR="00053819" w:rsidRPr="00F34D79" w14:paraId="3DBC0F50" w14:textId="77777777" w:rsidTr="00F34D79">
        <w:trPr>
          <w:trHeight w:val="672"/>
        </w:trPr>
        <w:tc>
          <w:tcPr>
            <w:tcW w:w="704" w:type="dxa"/>
            <w:vMerge/>
            <w:shd w:val="clear" w:color="auto" w:fill="C2D69B" w:themeFill="accent3" w:themeFillTint="99"/>
            <w:tcMar>
              <w:top w:w="28" w:type="dxa"/>
              <w:bottom w:w="28" w:type="dxa"/>
            </w:tcMar>
            <w:vAlign w:val="center"/>
          </w:tcPr>
          <w:p w14:paraId="727096B8" w14:textId="77777777" w:rsidR="00053819" w:rsidRPr="00F34D79" w:rsidRDefault="00053819" w:rsidP="00053819">
            <w:pPr>
              <w:jc w:val="center"/>
              <w:rPr>
                <w:rFonts w:asciiTheme="minorHAnsi" w:eastAsia="Calibri" w:hAnsiTheme="minorHAnsi" w:cstheme="minorHAnsi"/>
                <w:noProof/>
              </w:rPr>
            </w:pPr>
          </w:p>
        </w:tc>
        <w:tc>
          <w:tcPr>
            <w:tcW w:w="6095" w:type="dxa"/>
            <w:vMerge/>
            <w:shd w:val="clear" w:color="auto" w:fill="C2D69B" w:themeFill="accent3" w:themeFillTint="99"/>
            <w:tcMar>
              <w:top w:w="28" w:type="dxa"/>
              <w:bottom w:w="28" w:type="dxa"/>
            </w:tcMar>
          </w:tcPr>
          <w:p w14:paraId="6452FB04" w14:textId="77777777" w:rsidR="00053819" w:rsidRPr="00F34D79" w:rsidRDefault="00053819" w:rsidP="00053819">
            <w:pPr>
              <w:rPr>
                <w:rFonts w:asciiTheme="minorHAnsi" w:eastAsia="Calibri" w:hAnsiTheme="minorHAnsi" w:cstheme="minorHAnsi"/>
                <w:noProof/>
              </w:rPr>
            </w:pPr>
          </w:p>
        </w:tc>
        <w:tc>
          <w:tcPr>
            <w:tcW w:w="2217" w:type="dxa"/>
            <w:gridSpan w:val="3"/>
            <w:tcMar>
              <w:top w:w="28" w:type="dxa"/>
              <w:bottom w:w="28" w:type="dxa"/>
            </w:tcMar>
            <w:vAlign w:val="center"/>
          </w:tcPr>
          <w:p w14:paraId="5E74B120" w14:textId="77777777" w:rsidR="00053819" w:rsidRPr="00F34D79" w:rsidRDefault="00053819" w:rsidP="00053819">
            <w:pPr>
              <w:jc w:val="center"/>
              <w:rPr>
                <w:rFonts w:asciiTheme="minorHAnsi" w:eastAsia="Calibri" w:hAnsiTheme="minorHAnsi" w:cstheme="minorHAnsi"/>
                <w:noProof/>
              </w:rPr>
            </w:pPr>
            <w:r w:rsidRPr="00F34D79">
              <w:rPr>
                <w:rFonts w:asciiTheme="minorHAnsi" w:eastAsia="Calibri" w:hAnsiTheme="minorHAnsi" w:cstheme="minorHAnsi"/>
                <w:noProof/>
              </w:rPr>
              <w:t>Please indicate your answer by marking ‘X’ in the relevant box</w:t>
            </w:r>
          </w:p>
        </w:tc>
      </w:tr>
      <w:tr w:rsidR="00053819" w:rsidRPr="00F34D79" w14:paraId="4CA443EF" w14:textId="77777777" w:rsidTr="00F34D79">
        <w:tc>
          <w:tcPr>
            <w:tcW w:w="704" w:type="dxa"/>
            <w:shd w:val="clear" w:color="auto" w:fill="C2D69B" w:themeFill="accent3" w:themeFillTint="99"/>
            <w:tcMar>
              <w:top w:w="28" w:type="dxa"/>
              <w:bottom w:w="28" w:type="dxa"/>
            </w:tcMar>
            <w:vAlign w:val="center"/>
          </w:tcPr>
          <w:p w14:paraId="72A43F1C"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2.1a</w:t>
            </w:r>
          </w:p>
        </w:tc>
        <w:tc>
          <w:tcPr>
            <w:tcW w:w="6095" w:type="dxa"/>
            <w:shd w:val="clear" w:color="auto" w:fill="C2D69B" w:themeFill="accent3" w:themeFillTint="99"/>
            <w:tcMar>
              <w:top w:w="28" w:type="dxa"/>
              <w:bottom w:w="28" w:type="dxa"/>
            </w:tcMar>
          </w:tcPr>
          <w:p w14:paraId="22160737"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 xml:space="preserve">has, in the performance of any public contract, failed to comply with applicable obligations in the field of environmental, social </w:t>
            </w:r>
            <w:r w:rsidRPr="00F34D79">
              <w:rPr>
                <w:rFonts w:asciiTheme="minorHAnsi" w:eastAsia="Calibri" w:hAnsiTheme="minorHAnsi" w:cstheme="minorHAnsi"/>
                <w:noProof/>
              </w:rPr>
              <w:lastRenderedPageBreak/>
              <w:t>and labour law applying at the place where the works were carried out or the services provided, as established by EU law, national law, collective agreements or by international, environmental, social and labour law listed in Annex X of Directive 2014/24/EU;</w:t>
            </w:r>
          </w:p>
        </w:tc>
        <w:sdt>
          <w:sdtPr>
            <w:rPr>
              <w:rFonts w:asciiTheme="minorHAnsi" w:eastAsia="Calibri" w:hAnsiTheme="minorHAnsi" w:cstheme="minorHAnsi"/>
              <w:b/>
              <w:bCs/>
            </w:rPr>
            <w:id w:val="-70585989"/>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421F8E24" w14:textId="3869367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857386053"/>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4F9CC7A7" w14:textId="459996B9"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7E0E7DC" w14:textId="77777777" w:rsidTr="00F34D79">
        <w:tc>
          <w:tcPr>
            <w:tcW w:w="704" w:type="dxa"/>
            <w:shd w:val="clear" w:color="auto" w:fill="C2D69B" w:themeFill="accent3" w:themeFillTint="99"/>
            <w:tcMar>
              <w:top w:w="28" w:type="dxa"/>
              <w:bottom w:w="28" w:type="dxa"/>
            </w:tcMar>
            <w:vAlign w:val="center"/>
          </w:tcPr>
          <w:p w14:paraId="54CF01BD"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2.1b</w:t>
            </w:r>
          </w:p>
        </w:tc>
        <w:tc>
          <w:tcPr>
            <w:tcW w:w="6095" w:type="dxa"/>
            <w:shd w:val="clear" w:color="auto" w:fill="C2D69B" w:themeFill="accent3" w:themeFillTint="99"/>
            <w:tcMar>
              <w:top w:w="28" w:type="dxa"/>
              <w:bottom w:w="28" w:type="dxa"/>
            </w:tcMar>
          </w:tcPr>
          <w:p w14:paraId="2482884D"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 xml:space="preserve">is bankrupt or the subject of insolvency or winding-up proceedings, its assets are being administered by a liquidator or by the court, or has entered into an arrangement with creditors, suspended its business activities or is in any analogous situation arising from a similar procedure under national laws and regulations;  </w:t>
            </w:r>
          </w:p>
        </w:tc>
        <w:sdt>
          <w:sdtPr>
            <w:rPr>
              <w:rFonts w:asciiTheme="minorHAnsi" w:eastAsia="Calibri" w:hAnsiTheme="minorHAnsi" w:cstheme="minorHAnsi"/>
              <w:b/>
              <w:bCs/>
            </w:rPr>
            <w:id w:val="1617946797"/>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3EB3C73E" w14:textId="4AF9E60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623463086"/>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11EF6420" w14:textId="33A8DF2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2C6894D0" w14:textId="77777777" w:rsidTr="00F34D79">
        <w:tc>
          <w:tcPr>
            <w:tcW w:w="704" w:type="dxa"/>
            <w:shd w:val="clear" w:color="auto" w:fill="C2D69B" w:themeFill="accent3" w:themeFillTint="99"/>
            <w:tcMar>
              <w:top w:w="28" w:type="dxa"/>
              <w:bottom w:w="28" w:type="dxa"/>
            </w:tcMar>
            <w:vAlign w:val="center"/>
          </w:tcPr>
          <w:p w14:paraId="7A2B9A4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2.1c</w:t>
            </w:r>
          </w:p>
        </w:tc>
        <w:tc>
          <w:tcPr>
            <w:tcW w:w="6095" w:type="dxa"/>
            <w:shd w:val="clear" w:color="auto" w:fill="C2D69B" w:themeFill="accent3" w:themeFillTint="99"/>
            <w:tcMar>
              <w:top w:w="28" w:type="dxa"/>
              <w:bottom w:w="28" w:type="dxa"/>
            </w:tcMar>
          </w:tcPr>
          <w:p w14:paraId="75CB1200"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is guilty of grave professional misconduct which renders its integrity questionable;</w:t>
            </w:r>
          </w:p>
        </w:tc>
        <w:sdt>
          <w:sdtPr>
            <w:rPr>
              <w:rFonts w:asciiTheme="minorHAnsi" w:eastAsia="Calibri" w:hAnsiTheme="minorHAnsi" w:cstheme="minorHAnsi"/>
              <w:b/>
              <w:bCs/>
            </w:rPr>
            <w:id w:val="-537743203"/>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0A7E736D" w14:textId="69930C1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519395934"/>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301EE5F4" w14:textId="4CF483CF"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096F04D8" w14:textId="77777777" w:rsidTr="00F34D79">
        <w:tc>
          <w:tcPr>
            <w:tcW w:w="704" w:type="dxa"/>
            <w:shd w:val="clear" w:color="auto" w:fill="C2D69B" w:themeFill="accent3" w:themeFillTint="99"/>
            <w:tcMar>
              <w:top w:w="28" w:type="dxa"/>
              <w:bottom w:w="28" w:type="dxa"/>
            </w:tcMar>
            <w:vAlign w:val="center"/>
          </w:tcPr>
          <w:p w14:paraId="4321BAD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2.1d</w:t>
            </w:r>
          </w:p>
        </w:tc>
        <w:tc>
          <w:tcPr>
            <w:tcW w:w="6095" w:type="dxa"/>
            <w:shd w:val="clear" w:color="auto" w:fill="C2D69B" w:themeFill="accent3" w:themeFillTint="99"/>
            <w:tcMar>
              <w:top w:w="28" w:type="dxa"/>
              <w:bottom w:w="28" w:type="dxa"/>
            </w:tcMar>
          </w:tcPr>
          <w:p w14:paraId="000A9F2F"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entered into agreements with other economic operators aimed at distorting competition;</w:t>
            </w:r>
          </w:p>
        </w:tc>
        <w:sdt>
          <w:sdtPr>
            <w:rPr>
              <w:rFonts w:asciiTheme="minorHAnsi" w:eastAsia="Calibri" w:hAnsiTheme="minorHAnsi" w:cstheme="minorHAnsi"/>
              <w:b/>
              <w:bCs/>
            </w:rPr>
            <w:id w:val="-1836525750"/>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32897AF5" w14:textId="4D8BF620"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226679693"/>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5F3EDB46" w14:textId="23355F00"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78748D25" w14:textId="77777777" w:rsidTr="00F34D79">
        <w:tc>
          <w:tcPr>
            <w:tcW w:w="704" w:type="dxa"/>
            <w:shd w:val="clear" w:color="auto" w:fill="C2D69B" w:themeFill="accent3" w:themeFillTint="99"/>
            <w:tcMar>
              <w:top w:w="28" w:type="dxa"/>
              <w:bottom w:w="28" w:type="dxa"/>
            </w:tcMar>
            <w:vAlign w:val="center"/>
          </w:tcPr>
          <w:p w14:paraId="031981FA"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2.1e</w:t>
            </w:r>
          </w:p>
        </w:tc>
        <w:tc>
          <w:tcPr>
            <w:tcW w:w="6095" w:type="dxa"/>
            <w:shd w:val="clear" w:color="auto" w:fill="C2D69B" w:themeFill="accent3" w:themeFillTint="99"/>
            <w:tcMar>
              <w:top w:w="28" w:type="dxa"/>
              <w:bottom w:w="28" w:type="dxa"/>
            </w:tcMar>
          </w:tcPr>
          <w:p w14:paraId="049C0D72"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a conflict of interest within the meaning of Article 24 of 2014/24/EU that cannot be effectively remedied by other, less intrusive, measures;</w:t>
            </w:r>
          </w:p>
        </w:tc>
        <w:sdt>
          <w:sdtPr>
            <w:rPr>
              <w:rFonts w:asciiTheme="minorHAnsi" w:eastAsia="Calibri" w:hAnsiTheme="minorHAnsi" w:cstheme="minorHAnsi"/>
              <w:b/>
              <w:bCs/>
            </w:rPr>
            <w:id w:val="450668330"/>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71BC75AD" w14:textId="2D5DA292"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558936045"/>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65FB6592" w14:textId="7B904AF5"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6C3FC6A2" w14:textId="77777777" w:rsidTr="00F34D79">
        <w:tc>
          <w:tcPr>
            <w:tcW w:w="704" w:type="dxa"/>
            <w:shd w:val="clear" w:color="auto" w:fill="C2D69B" w:themeFill="accent3" w:themeFillTint="99"/>
            <w:tcMar>
              <w:top w:w="28" w:type="dxa"/>
              <w:bottom w:w="28" w:type="dxa"/>
            </w:tcMar>
            <w:vAlign w:val="center"/>
          </w:tcPr>
          <w:p w14:paraId="2A57AEFE"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2.1f</w:t>
            </w:r>
          </w:p>
        </w:tc>
        <w:tc>
          <w:tcPr>
            <w:tcW w:w="6095" w:type="dxa"/>
            <w:shd w:val="clear" w:color="auto" w:fill="C2D69B" w:themeFill="accent3" w:themeFillTint="99"/>
            <w:tcMar>
              <w:top w:w="28" w:type="dxa"/>
              <w:bottom w:w="28" w:type="dxa"/>
            </w:tcMar>
          </w:tcPr>
          <w:p w14:paraId="00E10524"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confirms that it has had prior involvement in the preparation of the procurement procedure which has resulted in a distortion of competition, as referred to in Article 41 of 2014/24/EU, that cannot be remedied by other, less intrusive, measures;</w:t>
            </w:r>
          </w:p>
        </w:tc>
        <w:sdt>
          <w:sdtPr>
            <w:rPr>
              <w:rFonts w:asciiTheme="minorHAnsi" w:eastAsia="Calibri" w:hAnsiTheme="minorHAnsi" w:cstheme="minorHAnsi"/>
              <w:b/>
              <w:bCs/>
            </w:rPr>
            <w:id w:val="-127701091"/>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538EF8C3" w14:textId="1549A4CD"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751814166"/>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2EEA4402" w14:textId="123CFA96"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1E484422" w14:textId="77777777" w:rsidTr="00F34D79">
        <w:tc>
          <w:tcPr>
            <w:tcW w:w="704" w:type="dxa"/>
            <w:shd w:val="clear" w:color="auto" w:fill="C2D69B" w:themeFill="accent3" w:themeFillTint="99"/>
            <w:tcMar>
              <w:top w:w="28" w:type="dxa"/>
              <w:bottom w:w="28" w:type="dxa"/>
            </w:tcMar>
            <w:vAlign w:val="center"/>
          </w:tcPr>
          <w:p w14:paraId="65B420BF"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2.1g</w:t>
            </w:r>
          </w:p>
        </w:tc>
        <w:tc>
          <w:tcPr>
            <w:tcW w:w="6095" w:type="dxa"/>
            <w:shd w:val="clear" w:color="auto" w:fill="C2D69B" w:themeFill="accent3" w:themeFillTint="99"/>
            <w:tcMar>
              <w:top w:w="28" w:type="dxa"/>
              <w:bottom w:w="28" w:type="dxa"/>
            </w:tcMar>
          </w:tcPr>
          <w:p w14:paraId="4A592ECE" w14:textId="77777777" w:rsidR="00053819" w:rsidRPr="00F34D79" w:rsidRDefault="00053819" w:rsidP="00053819">
            <w:pPr>
              <w:rPr>
                <w:rFonts w:asciiTheme="minorHAnsi" w:eastAsia="Calibri" w:hAnsiTheme="minorHAnsi" w:cstheme="minorHAnsi"/>
              </w:rPr>
            </w:pPr>
            <w:r w:rsidRPr="00F34D79">
              <w:rPr>
                <w:rFonts w:asciiTheme="minorHAnsi" w:eastAsia="Calibri" w:hAnsiTheme="minorHAnsi" w:cstheme="minorHAnsi"/>
                <w:noProof/>
              </w:rPr>
              <w:t>has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tc>
        <w:sdt>
          <w:sdtPr>
            <w:rPr>
              <w:rFonts w:asciiTheme="minorHAnsi" w:eastAsia="Calibri" w:hAnsiTheme="minorHAnsi" w:cstheme="minorHAnsi"/>
              <w:b/>
              <w:bCs/>
            </w:rPr>
            <w:id w:val="-1970814741"/>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5A65727F" w14:textId="3686D37A"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865737074"/>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00E64DEE" w14:textId="5F48DD61"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CA919F4" w14:textId="77777777" w:rsidTr="00F34D79">
        <w:trPr>
          <w:trHeight w:val="868"/>
        </w:trPr>
        <w:tc>
          <w:tcPr>
            <w:tcW w:w="704" w:type="dxa"/>
            <w:shd w:val="clear" w:color="auto" w:fill="C2D69B" w:themeFill="accent3" w:themeFillTint="99"/>
            <w:tcMar>
              <w:top w:w="28" w:type="dxa"/>
              <w:bottom w:w="28" w:type="dxa"/>
            </w:tcMar>
            <w:vAlign w:val="center"/>
          </w:tcPr>
          <w:p w14:paraId="556A8752"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2.1h</w:t>
            </w:r>
          </w:p>
        </w:tc>
        <w:tc>
          <w:tcPr>
            <w:tcW w:w="6095" w:type="dxa"/>
            <w:shd w:val="clear" w:color="auto" w:fill="C2D69B" w:themeFill="accent3" w:themeFillTint="99"/>
            <w:tcMar>
              <w:top w:w="28" w:type="dxa"/>
              <w:bottom w:w="28" w:type="dxa"/>
            </w:tcMar>
          </w:tcPr>
          <w:p w14:paraId="72D63841" w14:textId="77777777" w:rsidR="00053819" w:rsidRPr="00F34D79" w:rsidRDefault="00053819" w:rsidP="002108AD">
            <w:pPr>
              <w:numPr>
                <w:ilvl w:val="0"/>
                <w:numId w:val="6"/>
              </w:numPr>
              <w:contextualSpacing/>
              <w:rPr>
                <w:rFonts w:asciiTheme="minorHAnsi" w:eastAsia="Calibri" w:hAnsiTheme="minorHAnsi" w:cstheme="minorHAnsi"/>
                <w:noProof/>
              </w:rPr>
            </w:pPr>
            <w:r w:rsidRPr="00F34D79">
              <w:rPr>
                <w:rFonts w:asciiTheme="minorHAnsi" w:eastAsia="Calibri" w:hAnsiTheme="minorHAnsi" w:cstheme="minorHAnsi"/>
                <w:noProof/>
              </w:rPr>
              <w:t>is guilty of serious misrepresentation in supplying the information required for the verification of the absence of grounds for exclusion or the fulfilment of the selection criteria; or</w:t>
            </w:r>
          </w:p>
          <w:p w14:paraId="1F390782" w14:textId="77777777" w:rsidR="00053819" w:rsidRPr="00F34D79" w:rsidRDefault="00053819" w:rsidP="002108AD">
            <w:pPr>
              <w:numPr>
                <w:ilvl w:val="0"/>
                <w:numId w:val="8"/>
              </w:numPr>
              <w:contextualSpacing/>
              <w:rPr>
                <w:rFonts w:asciiTheme="minorHAnsi" w:eastAsia="Calibri" w:hAnsiTheme="minorHAnsi" w:cstheme="minorHAnsi"/>
              </w:rPr>
            </w:pPr>
            <w:r w:rsidRPr="00F34D79">
              <w:rPr>
                <w:rFonts w:asciiTheme="minorHAnsi" w:eastAsia="Calibri" w:hAnsiTheme="minorHAnsi" w:cstheme="minorHAnsi"/>
                <w:noProof/>
              </w:rPr>
              <w:t>has withheld such information or is not able to submit supporting documents required under Article 59 of Directive 2014/24/EU; or</w:t>
            </w:r>
          </w:p>
        </w:tc>
        <w:sdt>
          <w:sdtPr>
            <w:rPr>
              <w:rFonts w:asciiTheme="minorHAnsi" w:eastAsia="Calibri" w:hAnsiTheme="minorHAnsi" w:cstheme="minorHAnsi"/>
              <w:b/>
              <w:bCs/>
            </w:rPr>
            <w:id w:val="314772724"/>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69E1BD4C" w14:textId="1BD2C17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22563752"/>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1427F9DC" w14:textId="01C82453"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r w:rsidR="00053819" w:rsidRPr="00F34D79" w14:paraId="5601E1D4" w14:textId="77777777" w:rsidTr="00F34D79">
        <w:tc>
          <w:tcPr>
            <w:tcW w:w="704" w:type="dxa"/>
            <w:shd w:val="clear" w:color="auto" w:fill="C2D69B" w:themeFill="accent3" w:themeFillTint="99"/>
            <w:tcMar>
              <w:top w:w="28" w:type="dxa"/>
              <w:bottom w:w="28" w:type="dxa"/>
            </w:tcMar>
            <w:vAlign w:val="center"/>
          </w:tcPr>
          <w:p w14:paraId="5E5585D9" w14:textId="77777777" w:rsidR="00053819" w:rsidRPr="00F34D79" w:rsidRDefault="00053819" w:rsidP="00053819">
            <w:pPr>
              <w:jc w:val="center"/>
              <w:rPr>
                <w:rFonts w:asciiTheme="minorHAnsi" w:eastAsia="Calibri" w:hAnsiTheme="minorHAnsi" w:cstheme="minorHAnsi"/>
              </w:rPr>
            </w:pPr>
            <w:r w:rsidRPr="00F34D79">
              <w:rPr>
                <w:rFonts w:asciiTheme="minorHAnsi" w:eastAsia="Calibri" w:hAnsiTheme="minorHAnsi" w:cstheme="minorHAnsi"/>
                <w:noProof/>
              </w:rPr>
              <w:t>2.1i</w:t>
            </w:r>
          </w:p>
        </w:tc>
        <w:tc>
          <w:tcPr>
            <w:tcW w:w="6095" w:type="dxa"/>
            <w:shd w:val="clear" w:color="auto" w:fill="C2D69B" w:themeFill="accent3" w:themeFillTint="99"/>
            <w:tcMar>
              <w:top w:w="28" w:type="dxa"/>
              <w:bottom w:w="28" w:type="dxa"/>
            </w:tcMar>
          </w:tcPr>
          <w:p w14:paraId="11FCB85E" w14:textId="77777777" w:rsidR="00053819" w:rsidRPr="00F34D79" w:rsidRDefault="00053819" w:rsidP="00053819">
            <w:pPr>
              <w:rPr>
                <w:rFonts w:asciiTheme="minorHAnsi" w:eastAsia="Calibri" w:hAnsiTheme="minorHAnsi" w:cstheme="minorHAnsi"/>
                <w:noProof/>
              </w:rPr>
            </w:pPr>
            <w:r w:rsidRPr="00F34D79">
              <w:rPr>
                <w:rFonts w:asciiTheme="minorHAnsi" w:eastAsia="Calibri" w:hAnsiTheme="minorHAnsi" w:cstheme="minorHAnsi"/>
                <w:noProof/>
              </w:rPr>
              <w:t>has undertaken to:</w:t>
            </w:r>
          </w:p>
          <w:p w14:paraId="27399C28"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unduly influence the decision-making process of the contracting entity, or</w:t>
            </w:r>
          </w:p>
          <w:p w14:paraId="6828723C"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obtain confidential information that may confer upon the Tenderer undue advantages in the procurement procedure; or</w:t>
            </w:r>
          </w:p>
          <w:p w14:paraId="72B3617A" w14:textId="77777777" w:rsidR="00053819" w:rsidRPr="00F34D79" w:rsidRDefault="00053819" w:rsidP="002108AD">
            <w:pPr>
              <w:numPr>
                <w:ilvl w:val="0"/>
                <w:numId w:val="7"/>
              </w:numPr>
              <w:contextualSpacing/>
              <w:rPr>
                <w:rFonts w:asciiTheme="minorHAnsi" w:eastAsia="Calibri" w:hAnsiTheme="minorHAnsi" w:cstheme="minorHAnsi"/>
                <w:noProof/>
              </w:rPr>
            </w:pPr>
            <w:r w:rsidRPr="00F34D79">
              <w:rPr>
                <w:rFonts w:asciiTheme="minorHAnsi" w:eastAsia="Calibri" w:hAnsiTheme="minorHAnsi" w:cstheme="minorHAnsi"/>
                <w:noProof/>
              </w:rPr>
              <w:t>negligently provide misleading information that may have a material influence on decisions concerning exclusion, selection or award.</w:t>
            </w:r>
          </w:p>
        </w:tc>
        <w:sdt>
          <w:sdtPr>
            <w:rPr>
              <w:rFonts w:asciiTheme="minorHAnsi" w:eastAsia="Calibri" w:hAnsiTheme="minorHAnsi" w:cstheme="minorHAnsi"/>
              <w:b/>
              <w:bCs/>
            </w:rPr>
            <w:id w:val="-330601905"/>
            <w14:checkbox>
              <w14:checked w14:val="0"/>
              <w14:checkedState w14:val="2612" w14:font="MS Gothic"/>
              <w14:uncheckedState w14:val="2610" w14:font="MS Gothic"/>
            </w14:checkbox>
          </w:sdtPr>
          <w:sdtEndPr/>
          <w:sdtContent>
            <w:tc>
              <w:tcPr>
                <w:tcW w:w="1134" w:type="dxa"/>
                <w:gridSpan w:val="2"/>
                <w:tcMar>
                  <w:top w:w="28" w:type="dxa"/>
                  <w:bottom w:w="28" w:type="dxa"/>
                </w:tcMar>
                <w:vAlign w:val="center"/>
              </w:tcPr>
              <w:p w14:paraId="66AF84EC" w14:textId="59299127"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sdt>
          <w:sdtPr>
            <w:rPr>
              <w:rFonts w:asciiTheme="minorHAnsi" w:eastAsia="Calibri" w:hAnsiTheme="minorHAnsi" w:cstheme="minorHAnsi"/>
              <w:b/>
              <w:bCs/>
            </w:rPr>
            <w:id w:val="1432629723"/>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768B3875" w14:textId="72719BEE" w:rsidR="00053819" w:rsidRPr="00F34D79" w:rsidRDefault="00F34D79" w:rsidP="00053819">
                <w:pPr>
                  <w:jc w:val="center"/>
                  <w:rPr>
                    <w:rFonts w:asciiTheme="minorHAnsi" w:eastAsia="Calibri" w:hAnsiTheme="minorHAnsi" w:cstheme="minorHAnsi"/>
                    <w:b/>
                    <w:bCs/>
                  </w:rPr>
                </w:pPr>
                <w:r>
                  <w:rPr>
                    <w:rFonts w:ascii="MS Gothic" w:eastAsia="MS Gothic" w:hAnsi="MS Gothic" w:cstheme="minorHAnsi" w:hint="eastAsia"/>
                    <w:b/>
                    <w:bCs/>
                  </w:rPr>
                  <w:t>☐</w:t>
                </w:r>
              </w:p>
            </w:tc>
          </w:sdtContent>
        </w:sdt>
      </w:tr>
    </w:tbl>
    <w:p w14:paraId="3167F2BB" w14:textId="77777777" w:rsidR="00B617EB" w:rsidRPr="00F34D79" w:rsidRDefault="00B617EB">
      <w:pPr>
        <w:rPr>
          <w:rFonts w:asciiTheme="minorHAnsi" w:hAnsiTheme="minorHAnsi" w:cstheme="minorHAnsi"/>
        </w:rPr>
      </w:pPr>
      <w:r w:rsidRPr="00F34D79">
        <w:rPr>
          <w:rFonts w:asciiTheme="minorHAnsi" w:hAnsiTheme="minorHAnsi" w:cstheme="minorHAnsi"/>
        </w:rPr>
        <w:br w:type="page"/>
      </w:r>
    </w:p>
    <w:tbl>
      <w:tblPr>
        <w:tblStyle w:val="TableGrid"/>
        <w:tblW w:w="0" w:type="auto"/>
        <w:tblLayout w:type="fixed"/>
        <w:tblCellMar>
          <w:top w:w="28" w:type="dxa"/>
          <w:bottom w:w="28" w:type="dxa"/>
        </w:tblCellMar>
        <w:tblLook w:val="04A0" w:firstRow="1" w:lastRow="0" w:firstColumn="1" w:lastColumn="0" w:noHBand="0" w:noVBand="1"/>
      </w:tblPr>
      <w:tblGrid>
        <w:gridCol w:w="704"/>
        <w:gridCol w:w="2301"/>
        <w:gridCol w:w="3794"/>
        <w:gridCol w:w="1134"/>
        <w:gridCol w:w="1083"/>
      </w:tblGrid>
      <w:tr w:rsidR="00053819" w:rsidRPr="00F34D79" w14:paraId="66649016" w14:textId="77777777" w:rsidTr="00F34D79">
        <w:tc>
          <w:tcPr>
            <w:tcW w:w="9016" w:type="dxa"/>
            <w:gridSpan w:val="5"/>
            <w:shd w:val="clear" w:color="auto" w:fill="4F6228" w:themeFill="accent3" w:themeFillShade="80"/>
            <w:tcMar>
              <w:top w:w="28" w:type="dxa"/>
              <w:bottom w:w="28" w:type="dxa"/>
            </w:tcMar>
            <w:vAlign w:val="center"/>
          </w:tcPr>
          <w:p w14:paraId="21416FA3" w14:textId="12CF2FC2" w:rsidR="00053819" w:rsidRPr="00F34D79" w:rsidRDefault="00053819" w:rsidP="00053819">
            <w:pPr>
              <w:rPr>
                <w:rFonts w:asciiTheme="minorHAnsi" w:eastAsia="Calibri" w:hAnsiTheme="minorHAnsi" w:cstheme="minorHAnsi"/>
                <w:b/>
                <w:bCs/>
                <w:color w:val="FFFFFF" w:themeColor="background1"/>
              </w:rPr>
            </w:pPr>
            <w:r w:rsidRPr="00F34D79">
              <w:rPr>
                <w:rFonts w:asciiTheme="minorHAnsi" w:eastAsia="Calibri" w:hAnsiTheme="minorHAnsi" w:cstheme="minorHAnsi"/>
                <w:b/>
                <w:bCs/>
                <w:color w:val="FFFFFF" w:themeColor="background1"/>
              </w:rPr>
              <w:lastRenderedPageBreak/>
              <w:t>Declaration re Statutory Obligations</w:t>
            </w:r>
          </w:p>
        </w:tc>
      </w:tr>
      <w:tr w:rsidR="00053819" w:rsidRPr="00F34D79" w14:paraId="59A1D220" w14:textId="77777777" w:rsidTr="00053819">
        <w:tc>
          <w:tcPr>
            <w:tcW w:w="6799" w:type="dxa"/>
            <w:gridSpan w:val="3"/>
            <w:tcMar>
              <w:top w:w="28" w:type="dxa"/>
              <w:bottom w:w="28" w:type="dxa"/>
            </w:tcMar>
            <w:vAlign w:val="center"/>
          </w:tcPr>
          <w:p w14:paraId="3AF88DF5" w14:textId="6E0B945C" w:rsidR="00053819" w:rsidRPr="00F34D79" w:rsidRDefault="00053819" w:rsidP="00053819">
            <w:pPr>
              <w:rPr>
                <w:rFonts w:asciiTheme="minorHAnsi" w:eastAsia="Calibri" w:hAnsiTheme="minorHAnsi" w:cstheme="minorHAnsi"/>
              </w:rPr>
            </w:pPr>
          </w:p>
        </w:tc>
        <w:tc>
          <w:tcPr>
            <w:tcW w:w="1134" w:type="dxa"/>
            <w:tcMar>
              <w:top w:w="28" w:type="dxa"/>
              <w:bottom w:w="28" w:type="dxa"/>
            </w:tcMar>
            <w:vAlign w:val="center"/>
          </w:tcPr>
          <w:p w14:paraId="6C6AD468"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Yes</w:t>
            </w:r>
          </w:p>
        </w:tc>
        <w:tc>
          <w:tcPr>
            <w:tcW w:w="1083" w:type="dxa"/>
            <w:tcMar>
              <w:top w:w="28" w:type="dxa"/>
              <w:bottom w:w="28" w:type="dxa"/>
            </w:tcMar>
            <w:vAlign w:val="center"/>
          </w:tcPr>
          <w:p w14:paraId="596382E8" w14:textId="77777777" w:rsidR="00053819" w:rsidRPr="00F34D79" w:rsidRDefault="00053819" w:rsidP="00053819">
            <w:pPr>
              <w:jc w:val="center"/>
              <w:rPr>
                <w:rFonts w:asciiTheme="minorHAnsi" w:eastAsia="Calibri" w:hAnsiTheme="minorHAnsi" w:cstheme="minorHAnsi"/>
                <w:b/>
                <w:bCs/>
              </w:rPr>
            </w:pPr>
            <w:r w:rsidRPr="00F34D79">
              <w:rPr>
                <w:rFonts w:asciiTheme="minorHAnsi" w:eastAsia="Calibri" w:hAnsiTheme="minorHAnsi" w:cstheme="minorHAnsi"/>
                <w:b/>
                <w:bCs/>
              </w:rPr>
              <w:t>No</w:t>
            </w:r>
          </w:p>
        </w:tc>
      </w:tr>
      <w:tr w:rsidR="00B617EB" w:rsidRPr="00F34D79" w14:paraId="65197A7C" w14:textId="77777777" w:rsidTr="00F34D79">
        <w:tc>
          <w:tcPr>
            <w:tcW w:w="6799" w:type="dxa"/>
            <w:gridSpan w:val="3"/>
            <w:shd w:val="clear" w:color="auto" w:fill="C2D69B" w:themeFill="accent3" w:themeFillTint="99"/>
            <w:tcMar>
              <w:top w:w="28" w:type="dxa"/>
              <w:bottom w:w="28" w:type="dxa"/>
            </w:tcMar>
            <w:vAlign w:val="center"/>
          </w:tcPr>
          <w:p w14:paraId="1F0AE0B5" w14:textId="6DE1D2DE" w:rsidR="00B617EB" w:rsidRPr="00F34D79" w:rsidRDefault="00B617EB" w:rsidP="00B617EB">
            <w:pPr>
              <w:rPr>
                <w:rFonts w:asciiTheme="minorHAnsi" w:eastAsia="Calibri" w:hAnsiTheme="minorHAnsi" w:cstheme="minorHAnsi"/>
              </w:rPr>
            </w:pPr>
            <w:r w:rsidRPr="00F34D79">
              <w:rPr>
                <w:rFonts w:asciiTheme="minorHAnsi" w:eastAsia="Calibri" w:hAnsiTheme="minorHAnsi" w:cstheme="minorHAnsi"/>
              </w:rPr>
              <w:t xml:space="preserve">We confirm that we are fully compliant </w:t>
            </w:r>
            <w:proofErr w:type="gramStart"/>
            <w:r w:rsidRPr="00F34D79">
              <w:rPr>
                <w:rFonts w:asciiTheme="minorHAnsi" w:eastAsia="Calibri" w:hAnsiTheme="minorHAnsi" w:cstheme="minorHAnsi"/>
              </w:rPr>
              <w:t>with  all</w:t>
            </w:r>
            <w:proofErr w:type="gramEnd"/>
            <w:r w:rsidRPr="00F34D79">
              <w:rPr>
                <w:rFonts w:asciiTheme="minorHAnsi" w:eastAsia="Calibri" w:hAnsiTheme="minorHAnsi" w:cstheme="minorHAnsi"/>
              </w:rPr>
              <w:t xml:space="preserve"> </w:t>
            </w:r>
            <w:r w:rsidR="001072DF" w:rsidRPr="00F34D79">
              <w:rPr>
                <w:rFonts w:asciiTheme="minorHAnsi" w:eastAsia="Calibri" w:hAnsiTheme="minorHAnsi" w:cstheme="minorHAnsi"/>
              </w:rPr>
              <w:t xml:space="preserve">applicable </w:t>
            </w:r>
            <w:r w:rsidRPr="00F34D79">
              <w:rPr>
                <w:rFonts w:asciiTheme="minorHAnsi" w:eastAsia="Calibri" w:hAnsiTheme="minorHAnsi" w:cstheme="minorHAnsi"/>
              </w:rPr>
              <w:t>legislation in our country of establishment / operation</w:t>
            </w:r>
            <w:r w:rsidR="0038459A" w:rsidRPr="00F34D79">
              <w:rPr>
                <w:rFonts w:asciiTheme="minorHAnsi" w:eastAsia="Calibri" w:hAnsiTheme="minorHAnsi" w:cstheme="minorHAnsi"/>
              </w:rPr>
              <w:t xml:space="preserve"> including but not limited to the following:</w:t>
            </w:r>
          </w:p>
        </w:tc>
        <w:sdt>
          <w:sdtPr>
            <w:rPr>
              <w:rFonts w:asciiTheme="minorHAnsi" w:hAnsiTheme="minorHAnsi" w:cstheme="minorHAnsi"/>
              <w:b/>
              <w:bCs/>
            </w:rPr>
            <w:id w:val="-1893717029"/>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7F5B5099" w14:textId="21028DAE"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1946524571"/>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6D2FFD68" w14:textId="60CB69B7"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B617EB" w:rsidRPr="00F34D79" w14:paraId="409F94D9" w14:textId="77777777" w:rsidTr="00F34D79">
        <w:tc>
          <w:tcPr>
            <w:tcW w:w="9016" w:type="dxa"/>
            <w:gridSpan w:val="5"/>
            <w:shd w:val="clear" w:color="auto" w:fill="C2D69B" w:themeFill="accent3" w:themeFillTint="99"/>
            <w:tcMar>
              <w:top w:w="28" w:type="dxa"/>
              <w:bottom w:w="28" w:type="dxa"/>
            </w:tcMar>
            <w:vAlign w:val="center"/>
          </w:tcPr>
          <w:p w14:paraId="7AF2687E" w14:textId="066D84F6" w:rsidR="00B617EB" w:rsidRPr="00F34D79" w:rsidRDefault="00B617EB" w:rsidP="00B617EB">
            <w:pPr>
              <w:rPr>
                <w:rFonts w:asciiTheme="minorHAnsi" w:eastAsia="Calibri" w:hAnsiTheme="minorHAnsi" w:cstheme="minorHAnsi"/>
                <w:b/>
                <w:bCs/>
              </w:rPr>
            </w:pPr>
            <w:r w:rsidRPr="00F34D79">
              <w:rPr>
                <w:rFonts w:asciiTheme="minorHAnsi" w:eastAsia="Calibri" w:hAnsiTheme="minorHAnsi" w:cstheme="minorHAnsi"/>
                <w:b/>
                <w:bCs/>
              </w:rPr>
              <w:t xml:space="preserve">This includes but is not exclusively the </w:t>
            </w:r>
            <w:proofErr w:type="gramStart"/>
            <w:r w:rsidRPr="00F34D79">
              <w:rPr>
                <w:rFonts w:asciiTheme="minorHAnsi" w:eastAsia="Calibri" w:hAnsiTheme="minorHAnsi" w:cstheme="minorHAnsi"/>
                <w:b/>
                <w:bCs/>
              </w:rPr>
              <w:t>following;</w:t>
            </w:r>
            <w:proofErr w:type="gramEnd"/>
          </w:p>
        </w:tc>
      </w:tr>
      <w:tr w:rsidR="00B617EB" w:rsidRPr="00F34D79" w14:paraId="5704E530" w14:textId="77777777" w:rsidTr="00F34D79">
        <w:tc>
          <w:tcPr>
            <w:tcW w:w="704" w:type="dxa"/>
            <w:shd w:val="clear" w:color="auto" w:fill="C2D69B" w:themeFill="accent3" w:themeFillTint="99"/>
            <w:tcMar>
              <w:top w:w="28" w:type="dxa"/>
              <w:bottom w:w="28" w:type="dxa"/>
            </w:tcMar>
            <w:vAlign w:val="center"/>
          </w:tcPr>
          <w:p w14:paraId="3006F948" w14:textId="77777777" w:rsidR="00B617EB" w:rsidRPr="00F34D79" w:rsidRDefault="00B617EB" w:rsidP="00B617EB">
            <w:pPr>
              <w:jc w:val="center"/>
              <w:rPr>
                <w:rFonts w:asciiTheme="minorHAnsi" w:eastAsia="Calibri" w:hAnsiTheme="minorHAnsi" w:cstheme="minorHAnsi"/>
              </w:rPr>
            </w:pPr>
            <w:r w:rsidRPr="00F34D79">
              <w:rPr>
                <w:rFonts w:asciiTheme="minorHAnsi" w:eastAsia="Calibri" w:hAnsiTheme="minorHAnsi" w:cstheme="minorHAnsi"/>
              </w:rPr>
              <w:t>(i)</w:t>
            </w:r>
          </w:p>
        </w:tc>
        <w:tc>
          <w:tcPr>
            <w:tcW w:w="6095" w:type="dxa"/>
            <w:gridSpan w:val="2"/>
            <w:shd w:val="clear" w:color="auto" w:fill="C2D69B" w:themeFill="accent3" w:themeFillTint="99"/>
            <w:tcMar>
              <w:top w:w="28" w:type="dxa"/>
              <w:bottom w:w="28" w:type="dxa"/>
            </w:tcMar>
          </w:tcPr>
          <w:p w14:paraId="169608F7" w14:textId="16352521" w:rsidR="00B617EB" w:rsidRPr="00F34D79" w:rsidRDefault="00B617EB" w:rsidP="00B617EB">
            <w:pPr>
              <w:rPr>
                <w:rFonts w:asciiTheme="minorHAnsi" w:eastAsia="Calibri" w:hAnsiTheme="minorHAnsi" w:cstheme="minorHAnsi"/>
              </w:rPr>
            </w:pPr>
            <w:r w:rsidRPr="00F34D79">
              <w:rPr>
                <w:rFonts w:asciiTheme="minorHAnsi" w:eastAsia="Calibri" w:hAnsiTheme="minorHAnsi" w:cstheme="minorHAnsi"/>
              </w:rPr>
              <w:t>Employment Equality Acts</w:t>
            </w:r>
            <w:r w:rsidR="00F34D79">
              <w:rPr>
                <w:rFonts w:asciiTheme="minorHAnsi" w:eastAsia="Calibri" w:hAnsiTheme="minorHAnsi" w:cstheme="minorHAnsi"/>
              </w:rPr>
              <w:t xml:space="preserve"> </w:t>
            </w:r>
            <w:r w:rsidR="002C7ECF" w:rsidRPr="002C7ECF">
              <w:rPr>
                <w:rFonts w:asciiTheme="minorHAnsi" w:eastAsia="Calibri" w:hAnsiTheme="minorHAnsi" w:cstheme="minorHAnsi"/>
              </w:rPr>
              <w:t xml:space="preserve">1998-2015  </w:t>
            </w:r>
          </w:p>
        </w:tc>
        <w:sdt>
          <w:sdtPr>
            <w:rPr>
              <w:rFonts w:asciiTheme="minorHAnsi" w:hAnsiTheme="minorHAnsi" w:cstheme="minorHAnsi"/>
              <w:b/>
              <w:bCs/>
            </w:rPr>
            <w:id w:val="-1609041435"/>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14E29BFD" w14:textId="0B3A5956"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427935583"/>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5486EB7C" w14:textId="032A5828"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B617EB" w:rsidRPr="00F34D79" w14:paraId="7B868C0F" w14:textId="77777777" w:rsidTr="00F34D79">
        <w:tc>
          <w:tcPr>
            <w:tcW w:w="704" w:type="dxa"/>
            <w:shd w:val="clear" w:color="auto" w:fill="C2D69B" w:themeFill="accent3" w:themeFillTint="99"/>
            <w:tcMar>
              <w:top w:w="28" w:type="dxa"/>
              <w:bottom w:w="28" w:type="dxa"/>
            </w:tcMar>
            <w:vAlign w:val="center"/>
          </w:tcPr>
          <w:p w14:paraId="71D946EA" w14:textId="77777777" w:rsidR="00B617EB" w:rsidRPr="00F34D79" w:rsidRDefault="00B617EB" w:rsidP="00B617EB">
            <w:pPr>
              <w:jc w:val="center"/>
              <w:rPr>
                <w:rFonts w:asciiTheme="minorHAnsi" w:eastAsia="Calibri" w:hAnsiTheme="minorHAnsi" w:cstheme="minorHAnsi"/>
              </w:rPr>
            </w:pPr>
            <w:r w:rsidRPr="00F34D79">
              <w:rPr>
                <w:rFonts w:asciiTheme="minorHAnsi" w:eastAsia="Calibri" w:hAnsiTheme="minorHAnsi" w:cstheme="minorHAnsi"/>
              </w:rPr>
              <w:t>(ii)</w:t>
            </w:r>
          </w:p>
        </w:tc>
        <w:tc>
          <w:tcPr>
            <w:tcW w:w="6095" w:type="dxa"/>
            <w:gridSpan w:val="2"/>
            <w:shd w:val="clear" w:color="auto" w:fill="C2D69B" w:themeFill="accent3" w:themeFillTint="99"/>
            <w:tcMar>
              <w:top w:w="28" w:type="dxa"/>
              <w:bottom w:w="28" w:type="dxa"/>
            </w:tcMar>
          </w:tcPr>
          <w:p w14:paraId="37826F1A" w14:textId="5DD4471D" w:rsidR="00B617EB" w:rsidRPr="00F34D79" w:rsidRDefault="00B617EB" w:rsidP="00B617EB">
            <w:pPr>
              <w:rPr>
                <w:rFonts w:asciiTheme="minorHAnsi" w:eastAsia="Calibri" w:hAnsiTheme="minorHAnsi" w:cstheme="minorHAnsi"/>
              </w:rPr>
            </w:pPr>
            <w:r w:rsidRPr="00F34D79">
              <w:rPr>
                <w:rFonts w:asciiTheme="minorHAnsi" w:eastAsia="Calibri" w:hAnsiTheme="minorHAnsi" w:cstheme="minorHAnsi"/>
              </w:rPr>
              <w:t>Equal Status Acts</w:t>
            </w:r>
            <w:r w:rsidR="00F34D79">
              <w:rPr>
                <w:rFonts w:asciiTheme="minorHAnsi" w:eastAsia="Calibri" w:hAnsiTheme="minorHAnsi" w:cstheme="minorHAnsi"/>
              </w:rPr>
              <w:t xml:space="preserve"> </w:t>
            </w:r>
            <w:r w:rsidR="002C7ECF" w:rsidRPr="002C7ECF">
              <w:rPr>
                <w:rFonts w:asciiTheme="minorHAnsi" w:eastAsia="Calibri" w:hAnsiTheme="minorHAnsi" w:cstheme="minorHAnsi"/>
              </w:rPr>
              <w:t>2000-2018</w:t>
            </w:r>
          </w:p>
        </w:tc>
        <w:sdt>
          <w:sdtPr>
            <w:rPr>
              <w:rFonts w:asciiTheme="minorHAnsi" w:hAnsiTheme="minorHAnsi" w:cstheme="minorHAnsi"/>
              <w:b/>
              <w:bCs/>
            </w:rPr>
            <w:id w:val="-267623726"/>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21ED0819" w14:textId="47559F69"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1044523531"/>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1D5C5DC8" w14:textId="242A2089" w:rsidR="00B617EB" w:rsidRPr="00F34D79" w:rsidRDefault="00B617EB" w:rsidP="00B617EB">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2E7CA09D" w14:textId="77777777" w:rsidTr="00F34D79">
        <w:tc>
          <w:tcPr>
            <w:tcW w:w="704" w:type="dxa"/>
            <w:shd w:val="clear" w:color="auto" w:fill="C2D69B" w:themeFill="accent3" w:themeFillTint="99"/>
            <w:tcMar>
              <w:top w:w="28" w:type="dxa"/>
              <w:bottom w:w="28" w:type="dxa"/>
            </w:tcMar>
            <w:vAlign w:val="center"/>
          </w:tcPr>
          <w:p w14:paraId="73B80372"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(iii)</w:t>
            </w:r>
          </w:p>
        </w:tc>
        <w:tc>
          <w:tcPr>
            <w:tcW w:w="6095" w:type="dxa"/>
            <w:gridSpan w:val="2"/>
            <w:shd w:val="clear" w:color="auto" w:fill="C2D69B" w:themeFill="accent3" w:themeFillTint="99"/>
            <w:tcMar>
              <w:top w:w="28" w:type="dxa"/>
              <w:bottom w:w="28" w:type="dxa"/>
            </w:tcMar>
          </w:tcPr>
          <w:p w14:paraId="7569311C" w14:textId="56541B08"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National Minimum Wage Act 2000 </w:t>
            </w:r>
            <w:r w:rsidR="00F34D79">
              <w:rPr>
                <w:rFonts w:asciiTheme="minorHAnsi" w:eastAsia="Calibri" w:hAnsiTheme="minorHAnsi" w:cstheme="minorHAnsi"/>
              </w:rPr>
              <w:t xml:space="preserve">or </w:t>
            </w:r>
            <w:r w:rsidRPr="00F34D79">
              <w:rPr>
                <w:rFonts w:asciiTheme="minorHAnsi" w:eastAsia="Calibri" w:hAnsiTheme="minorHAnsi" w:cstheme="minorHAnsi"/>
              </w:rPr>
              <w:t>as amended</w:t>
            </w:r>
          </w:p>
        </w:tc>
        <w:sdt>
          <w:sdtPr>
            <w:rPr>
              <w:rFonts w:asciiTheme="minorHAnsi" w:hAnsiTheme="minorHAnsi" w:cstheme="minorHAnsi"/>
              <w:b/>
              <w:bCs/>
            </w:rPr>
            <w:id w:val="-541128482"/>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5F8DF362" w14:textId="1B70D2D5"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488370802"/>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63BEEC50" w14:textId="3AFE880B"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23AD6CBE" w14:textId="77777777" w:rsidTr="00F34D79">
        <w:tc>
          <w:tcPr>
            <w:tcW w:w="704" w:type="dxa"/>
            <w:shd w:val="clear" w:color="auto" w:fill="C2D69B" w:themeFill="accent3" w:themeFillTint="99"/>
            <w:tcMar>
              <w:top w:w="28" w:type="dxa"/>
              <w:bottom w:w="28" w:type="dxa"/>
            </w:tcMar>
            <w:vAlign w:val="center"/>
          </w:tcPr>
          <w:p w14:paraId="7E2A81EB"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(iv)</w:t>
            </w:r>
          </w:p>
        </w:tc>
        <w:tc>
          <w:tcPr>
            <w:tcW w:w="6095" w:type="dxa"/>
            <w:gridSpan w:val="2"/>
            <w:shd w:val="clear" w:color="auto" w:fill="C2D69B" w:themeFill="accent3" w:themeFillTint="99"/>
            <w:tcMar>
              <w:top w:w="28" w:type="dxa"/>
              <w:bottom w:w="28" w:type="dxa"/>
            </w:tcMar>
          </w:tcPr>
          <w:p w14:paraId="3FC7213D" w14:textId="12EE1441"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Organisation of Working Time Act 1997 </w:t>
            </w:r>
            <w:r w:rsidR="00F34D79">
              <w:rPr>
                <w:rFonts w:asciiTheme="minorHAnsi" w:eastAsia="Calibri" w:hAnsiTheme="minorHAnsi" w:cstheme="minorHAnsi"/>
              </w:rPr>
              <w:t xml:space="preserve">or </w:t>
            </w:r>
            <w:r w:rsidRPr="00F34D79">
              <w:rPr>
                <w:rFonts w:asciiTheme="minorHAnsi" w:eastAsia="Calibri" w:hAnsiTheme="minorHAnsi" w:cstheme="minorHAnsi"/>
              </w:rPr>
              <w:t>as amended</w:t>
            </w:r>
          </w:p>
        </w:tc>
        <w:sdt>
          <w:sdtPr>
            <w:rPr>
              <w:rFonts w:asciiTheme="minorHAnsi" w:hAnsiTheme="minorHAnsi" w:cstheme="minorHAnsi"/>
              <w:b/>
              <w:bCs/>
            </w:rPr>
            <w:id w:val="-780793452"/>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5552E738" w14:textId="47DE674F"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400763499"/>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687D22D0" w14:textId="3D25F3B5"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0D0970B6" w14:textId="77777777" w:rsidTr="00F34D79">
        <w:tc>
          <w:tcPr>
            <w:tcW w:w="704" w:type="dxa"/>
            <w:shd w:val="clear" w:color="auto" w:fill="C2D69B" w:themeFill="accent3" w:themeFillTint="99"/>
            <w:tcMar>
              <w:top w:w="28" w:type="dxa"/>
              <w:bottom w:w="28" w:type="dxa"/>
            </w:tcMar>
            <w:vAlign w:val="center"/>
          </w:tcPr>
          <w:p w14:paraId="4F316D12"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w:t>
            </w:r>
          </w:p>
        </w:tc>
        <w:tc>
          <w:tcPr>
            <w:tcW w:w="6095" w:type="dxa"/>
            <w:gridSpan w:val="2"/>
            <w:shd w:val="clear" w:color="auto" w:fill="C2D69B" w:themeFill="accent3" w:themeFillTint="99"/>
            <w:tcMar>
              <w:top w:w="28" w:type="dxa"/>
              <w:bottom w:w="28" w:type="dxa"/>
            </w:tcMar>
          </w:tcPr>
          <w:p w14:paraId="1921864E" w14:textId="023315F5" w:rsid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Safety, Health and Welfare at Work Act 2005 </w:t>
            </w:r>
            <w:r w:rsidR="00F34D79">
              <w:rPr>
                <w:rFonts w:asciiTheme="minorHAnsi" w:eastAsia="Calibri" w:hAnsiTheme="minorHAnsi" w:cstheme="minorHAnsi"/>
              </w:rPr>
              <w:t>or as amended</w:t>
            </w:r>
          </w:p>
          <w:p w14:paraId="36322049" w14:textId="78033E45"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Safety, Health and Welfare at Work (General Application) Regulations 2007</w:t>
            </w:r>
            <w:r w:rsidR="00F34D79">
              <w:rPr>
                <w:rFonts w:asciiTheme="minorHAnsi" w:eastAsia="Calibri" w:hAnsiTheme="minorHAnsi" w:cstheme="minorHAnsi"/>
              </w:rPr>
              <w:t xml:space="preserve"> or as amended</w:t>
            </w:r>
          </w:p>
        </w:tc>
        <w:sdt>
          <w:sdtPr>
            <w:rPr>
              <w:rFonts w:asciiTheme="minorHAnsi" w:hAnsiTheme="minorHAnsi" w:cstheme="minorHAnsi"/>
              <w:b/>
              <w:bCs/>
            </w:rPr>
            <w:id w:val="-127020516"/>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3C0D54B4" w14:textId="20A32AC9"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1217500175"/>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66776278" w14:textId="3C63239A"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182A142E" w14:textId="77777777" w:rsidTr="00F34D79">
        <w:tc>
          <w:tcPr>
            <w:tcW w:w="704" w:type="dxa"/>
            <w:shd w:val="clear" w:color="auto" w:fill="C2D69B" w:themeFill="accent3" w:themeFillTint="99"/>
            <w:tcMar>
              <w:top w:w="28" w:type="dxa"/>
              <w:bottom w:w="28" w:type="dxa"/>
            </w:tcMar>
            <w:vAlign w:val="center"/>
          </w:tcPr>
          <w:p w14:paraId="3E35A4CC"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w:t>
            </w:r>
          </w:p>
        </w:tc>
        <w:tc>
          <w:tcPr>
            <w:tcW w:w="6095" w:type="dxa"/>
            <w:gridSpan w:val="2"/>
            <w:shd w:val="clear" w:color="auto" w:fill="C2D69B" w:themeFill="accent3" w:themeFillTint="99"/>
            <w:tcMar>
              <w:top w:w="28" w:type="dxa"/>
              <w:bottom w:w="28" w:type="dxa"/>
            </w:tcMar>
          </w:tcPr>
          <w:p w14:paraId="2B00062B"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Disability Act 2005</w:t>
            </w:r>
          </w:p>
        </w:tc>
        <w:sdt>
          <w:sdtPr>
            <w:rPr>
              <w:rFonts w:asciiTheme="minorHAnsi" w:hAnsiTheme="minorHAnsi" w:cstheme="minorHAnsi"/>
              <w:b/>
              <w:bCs/>
            </w:rPr>
            <w:id w:val="-1936591975"/>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3AF97437" w14:textId="5D4960B9"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643894762"/>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0EEC3E98" w14:textId="6A42672C"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47994578" w14:textId="77777777" w:rsidTr="00F34D79">
        <w:tc>
          <w:tcPr>
            <w:tcW w:w="704" w:type="dxa"/>
            <w:shd w:val="clear" w:color="auto" w:fill="C2D69B" w:themeFill="accent3" w:themeFillTint="99"/>
            <w:tcMar>
              <w:top w:w="28" w:type="dxa"/>
              <w:bottom w:w="28" w:type="dxa"/>
            </w:tcMar>
            <w:vAlign w:val="center"/>
          </w:tcPr>
          <w:p w14:paraId="2154DCB7"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(vii)</w:t>
            </w:r>
          </w:p>
        </w:tc>
        <w:tc>
          <w:tcPr>
            <w:tcW w:w="6095" w:type="dxa"/>
            <w:gridSpan w:val="2"/>
            <w:shd w:val="clear" w:color="auto" w:fill="C2D69B" w:themeFill="accent3" w:themeFillTint="99"/>
            <w:tcMar>
              <w:top w:w="28" w:type="dxa"/>
              <w:bottom w:w="28" w:type="dxa"/>
            </w:tcMar>
          </w:tcPr>
          <w:p w14:paraId="4FA40E34"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General Data Protection Regulation 2016/679</w:t>
            </w:r>
          </w:p>
        </w:tc>
        <w:sdt>
          <w:sdtPr>
            <w:rPr>
              <w:rFonts w:asciiTheme="minorHAnsi" w:hAnsiTheme="minorHAnsi" w:cstheme="minorHAnsi"/>
              <w:b/>
              <w:bCs/>
            </w:rPr>
            <w:id w:val="344068175"/>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63C1C3CB" w14:textId="21C9C42E"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1460716369"/>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1B8139F6" w14:textId="106DEF5A"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1C5CEF72" w14:textId="77777777" w:rsidTr="00F34D79">
        <w:tc>
          <w:tcPr>
            <w:tcW w:w="704" w:type="dxa"/>
            <w:shd w:val="clear" w:color="auto" w:fill="C2D69B" w:themeFill="accent3" w:themeFillTint="99"/>
            <w:tcMar>
              <w:top w:w="28" w:type="dxa"/>
              <w:bottom w:w="28" w:type="dxa"/>
            </w:tcMar>
            <w:vAlign w:val="center"/>
          </w:tcPr>
          <w:p w14:paraId="5E0AE1C9" w14:textId="77777777" w:rsidR="00F34220" w:rsidRPr="00F34D79" w:rsidRDefault="00F34220" w:rsidP="00F34220">
            <w:pPr>
              <w:jc w:val="center"/>
              <w:rPr>
                <w:rFonts w:asciiTheme="minorHAnsi" w:eastAsia="Calibri" w:hAnsiTheme="minorHAnsi" w:cstheme="minorHAnsi"/>
              </w:rPr>
            </w:pPr>
            <w:r w:rsidRPr="00F34D79">
              <w:rPr>
                <w:rFonts w:asciiTheme="minorHAnsi" w:eastAsia="Calibri" w:hAnsiTheme="minorHAnsi" w:cstheme="minorHAnsi"/>
              </w:rPr>
              <w:t>(viii)</w:t>
            </w:r>
          </w:p>
        </w:tc>
        <w:tc>
          <w:tcPr>
            <w:tcW w:w="6095" w:type="dxa"/>
            <w:gridSpan w:val="2"/>
            <w:shd w:val="clear" w:color="auto" w:fill="C2D69B" w:themeFill="accent3" w:themeFillTint="99"/>
            <w:tcMar>
              <w:top w:w="28" w:type="dxa"/>
              <w:bottom w:w="28" w:type="dxa"/>
            </w:tcMar>
          </w:tcPr>
          <w:p w14:paraId="6284CA03"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We have procedures in place to ensure that our subcontractors, if any are used for this contract, apply the same standards.</w:t>
            </w:r>
          </w:p>
        </w:tc>
        <w:sdt>
          <w:sdtPr>
            <w:rPr>
              <w:rFonts w:asciiTheme="minorHAnsi" w:hAnsiTheme="minorHAnsi" w:cstheme="minorHAnsi"/>
              <w:b/>
              <w:bCs/>
            </w:rPr>
            <w:id w:val="-1285504810"/>
            <w14:checkbox>
              <w14:checked w14:val="0"/>
              <w14:checkedState w14:val="2612" w14:font="MS Gothic"/>
              <w14:uncheckedState w14:val="2610" w14:font="MS Gothic"/>
            </w14:checkbox>
          </w:sdtPr>
          <w:sdtEndPr/>
          <w:sdtContent>
            <w:tc>
              <w:tcPr>
                <w:tcW w:w="1134" w:type="dxa"/>
                <w:tcMar>
                  <w:top w:w="28" w:type="dxa"/>
                  <w:bottom w:w="28" w:type="dxa"/>
                </w:tcMar>
                <w:vAlign w:val="center"/>
              </w:tcPr>
              <w:p w14:paraId="1B46C7CF" w14:textId="2013EA16"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sdt>
          <w:sdtPr>
            <w:rPr>
              <w:rFonts w:asciiTheme="minorHAnsi" w:hAnsiTheme="minorHAnsi" w:cstheme="minorHAnsi"/>
              <w:b/>
              <w:bCs/>
            </w:rPr>
            <w:id w:val="-511687399"/>
            <w14:checkbox>
              <w14:checked w14:val="0"/>
              <w14:checkedState w14:val="2612" w14:font="MS Gothic"/>
              <w14:uncheckedState w14:val="2610" w14:font="MS Gothic"/>
            </w14:checkbox>
          </w:sdtPr>
          <w:sdtEndPr/>
          <w:sdtContent>
            <w:tc>
              <w:tcPr>
                <w:tcW w:w="1083" w:type="dxa"/>
                <w:tcMar>
                  <w:top w:w="28" w:type="dxa"/>
                  <w:bottom w:w="28" w:type="dxa"/>
                </w:tcMar>
                <w:vAlign w:val="center"/>
              </w:tcPr>
              <w:p w14:paraId="056C0733" w14:textId="360BBF60" w:rsidR="00F34220" w:rsidRPr="00F34D79" w:rsidRDefault="00F34220" w:rsidP="00F34220">
                <w:pPr>
                  <w:jc w:val="center"/>
                  <w:rPr>
                    <w:rFonts w:asciiTheme="minorHAnsi" w:eastAsia="Calibri" w:hAnsiTheme="minorHAnsi" w:cstheme="minorHAnsi"/>
                    <w:b/>
                    <w:bCs/>
                  </w:rPr>
                </w:pPr>
                <w:r w:rsidRPr="00F34D79">
                  <w:rPr>
                    <w:rFonts w:ascii="Segoe UI Symbol" w:eastAsia="MS Gothic" w:hAnsi="Segoe UI Symbol" w:cs="Segoe UI Symbol"/>
                    <w:b/>
                    <w:bCs/>
                  </w:rPr>
                  <w:t>☐</w:t>
                </w:r>
              </w:p>
            </w:tc>
          </w:sdtContent>
        </w:sdt>
      </w:tr>
      <w:tr w:rsidR="00F34220" w:rsidRPr="00F34D79" w14:paraId="3EA57448" w14:textId="77777777" w:rsidTr="00F34D79">
        <w:tc>
          <w:tcPr>
            <w:tcW w:w="9016" w:type="dxa"/>
            <w:gridSpan w:val="5"/>
            <w:shd w:val="clear" w:color="auto" w:fill="C2D69B" w:themeFill="accent3" w:themeFillTint="99"/>
            <w:tcMar>
              <w:top w:w="28" w:type="dxa"/>
              <w:bottom w:w="28" w:type="dxa"/>
            </w:tcMar>
            <w:vAlign w:val="center"/>
          </w:tcPr>
          <w:p w14:paraId="345A9991"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 xml:space="preserve">This Declaration is made for the benefit of the Contracting Authority  </w:t>
            </w:r>
          </w:p>
          <w:p w14:paraId="12C22F83" w14:textId="77777777" w:rsidR="00F34220" w:rsidRPr="00F34D79" w:rsidRDefault="00F34220" w:rsidP="00F34220">
            <w:pPr>
              <w:rPr>
                <w:rFonts w:asciiTheme="minorHAnsi" w:eastAsia="Calibri" w:hAnsiTheme="minorHAnsi" w:cstheme="minorHAnsi"/>
              </w:rPr>
            </w:pPr>
            <w:r w:rsidRPr="00F34D79">
              <w:rPr>
                <w:rFonts w:asciiTheme="minorHAnsi" w:eastAsia="Calibri" w:hAnsiTheme="minorHAnsi" w:cstheme="minorHAnsi"/>
              </w:rPr>
              <w:t>I certify that the information provided in this declaration is accurate and complete to the best of my knowledge and belief.  I understand that the provision of inaccurate or misleading information in this Declaration will lead to my organisation being excluded from participation in this and future tenders and I am signing on behalf of:</w:t>
            </w:r>
          </w:p>
        </w:tc>
      </w:tr>
      <w:tr w:rsidR="00F34220" w:rsidRPr="00F34D79" w14:paraId="744F9CFB" w14:textId="77777777" w:rsidTr="00F34D79">
        <w:tc>
          <w:tcPr>
            <w:tcW w:w="3005" w:type="dxa"/>
            <w:gridSpan w:val="2"/>
            <w:tcBorders>
              <w:bottom w:val="single" w:sz="4" w:space="0" w:color="FFFFFF"/>
            </w:tcBorders>
            <w:shd w:val="clear" w:color="auto" w:fill="4F6228" w:themeFill="accent3" w:themeFillShade="80"/>
            <w:tcMar>
              <w:top w:w="28" w:type="dxa"/>
              <w:bottom w:w="28" w:type="dxa"/>
            </w:tcMar>
            <w:vAlign w:val="center"/>
          </w:tcPr>
          <w:p w14:paraId="6C6AB0C4" w14:textId="77777777" w:rsidR="00F34220" w:rsidRPr="00F34D79" w:rsidRDefault="00F34220" w:rsidP="00F34220">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Name of Economic Operator:</w:t>
            </w:r>
          </w:p>
        </w:tc>
        <w:tc>
          <w:tcPr>
            <w:tcW w:w="6011" w:type="dxa"/>
            <w:gridSpan w:val="3"/>
            <w:tcMar>
              <w:top w:w="28" w:type="dxa"/>
              <w:bottom w:w="28" w:type="dxa"/>
            </w:tcMar>
            <w:vAlign w:val="center"/>
          </w:tcPr>
          <w:p w14:paraId="540C3B66" w14:textId="77777777" w:rsidR="00F34220" w:rsidRPr="00F34D79" w:rsidRDefault="00F34220" w:rsidP="00F34220">
            <w:pPr>
              <w:rPr>
                <w:rFonts w:asciiTheme="minorHAnsi" w:eastAsia="Calibri" w:hAnsiTheme="minorHAnsi" w:cstheme="minorHAnsi"/>
              </w:rPr>
            </w:pPr>
          </w:p>
        </w:tc>
      </w:tr>
      <w:tr w:rsidR="00F34220" w:rsidRPr="00F34D79" w14:paraId="29991AD3" w14:textId="77777777" w:rsidTr="00F34D79">
        <w:tc>
          <w:tcPr>
            <w:tcW w:w="3005" w:type="dxa"/>
            <w:gridSpan w:val="2"/>
            <w:tcBorders>
              <w:top w:val="single" w:sz="4" w:space="0" w:color="FFFFFF"/>
              <w:bottom w:val="single" w:sz="4" w:space="0" w:color="FFFFFF"/>
            </w:tcBorders>
            <w:shd w:val="clear" w:color="auto" w:fill="4F6228" w:themeFill="accent3" w:themeFillShade="80"/>
            <w:tcMar>
              <w:top w:w="28" w:type="dxa"/>
              <w:bottom w:w="28" w:type="dxa"/>
            </w:tcMar>
            <w:vAlign w:val="center"/>
          </w:tcPr>
          <w:p w14:paraId="2D463CB9" w14:textId="77777777" w:rsidR="00F34220" w:rsidRPr="00F34D79" w:rsidRDefault="00F34220" w:rsidP="00F34220">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Authorised Signatory:</w:t>
            </w:r>
          </w:p>
        </w:tc>
        <w:tc>
          <w:tcPr>
            <w:tcW w:w="6011" w:type="dxa"/>
            <w:gridSpan w:val="3"/>
            <w:tcMar>
              <w:top w:w="28" w:type="dxa"/>
              <w:bottom w:w="28" w:type="dxa"/>
            </w:tcMar>
            <w:vAlign w:val="center"/>
          </w:tcPr>
          <w:p w14:paraId="7A9462A4" w14:textId="77777777" w:rsidR="00F34220" w:rsidRPr="00F34D79" w:rsidRDefault="00F34220" w:rsidP="00F34220">
            <w:pPr>
              <w:rPr>
                <w:rFonts w:asciiTheme="minorHAnsi" w:eastAsia="Calibri" w:hAnsiTheme="minorHAnsi" w:cstheme="minorHAnsi"/>
              </w:rPr>
            </w:pPr>
          </w:p>
        </w:tc>
      </w:tr>
      <w:tr w:rsidR="00F34220" w:rsidRPr="00F34D79" w14:paraId="07E8F124" w14:textId="77777777" w:rsidTr="00F34D79">
        <w:tc>
          <w:tcPr>
            <w:tcW w:w="3005" w:type="dxa"/>
            <w:gridSpan w:val="2"/>
            <w:tcBorders>
              <w:top w:val="single" w:sz="4" w:space="0" w:color="FFFFFF"/>
              <w:bottom w:val="single" w:sz="4" w:space="0" w:color="FFFFFF"/>
            </w:tcBorders>
            <w:shd w:val="clear" w:color="auto" w:fill="4F6228" w:themeFill="accent3" w:themeFillShade="80"/>
            <w:tcMar>
              <w:top w:w="28" w:type="dxa"/>
              <w:bottom w:w="28" w:type="dxa"/>
            </w:tcMar>
            <w:vAlign w:val="center"/>
          </w:tcPr>
          <w:p w14:paraId="71A6E432" w14:textId="77777777" w:rsidR="00F34220" w:rsidRPr="00F34D79" w:rsidRDefault="00F34220" w:rsidP="00F34220">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Name in Block Capitals:</w:t>
            </w:r>
          </w:p>
        </w:tc>
        <w:tc>
          <w:tcPr>
            <w:tcW w:w="6011" w:type="dxa"/>
            <w:gridSpan w:val="3"/>
            <w:tcMar>
              <w:top w:w="28" w:type="dxa"/>
              <w:bottom w:w="28" w:type="dxa"/>
            </w:tcMar>
            <w:vAlign w:val="center"/>
          </w:tcPr>
          <w:p w14:paraId="2A8D404F" w14:textId="77777777" w:rsidR="00F34220" w:rsidRPr="00F34D79" w:rsidRDefault="00F34220" w:rsidP="00F34220">
            <w:pPr>
              <w:rPr>
                <w:rFonts w:asciiTheme="minorHAnsi" w:eastAsia="Calibri" w:hAnsiTheme="minorHAnsi" w:cstheme="minorHAnsi"/>
              </w:rPr>
            </w:pPr>
          </w:p>
        </w:tc>
      </w:tr>
      <w:tr w:rsidR="00F34220" w:rsidRPr="00F34D79" w14:paraId="4DC63FEB" w14:textId="77777777" w:rsidTr="00F34D79">
        <w:tc>
          <w:tcPr>
            <w:tcW w:w="3005" w:type="dxa"/>
            <w:gridSpan w:val="2"/>
            <w:tcBorders>
              <w:top w:val="single" w:sz="4" w:space="0" w:color="FFFFFF"/>
            </w:tcBorders>
            <w:shd w:val="clear" w:color="auto" w:fill="4F6228" w:themeFill="accent3" w:themeFillShade="80"/>
            <w:tcMar>
              <w:top w:w="28" w:type="dxa"/>
              <w:bottom w:w="28" w:type="dxa"/>
            </w:tcMar>
            <w:vAlign w:val="center"/>
          </w:tcPr>
          <w:p w14:paraId="0E77AEC6" w14:textId="77777777" w:rsidR="00F34220" w:rsidRPr="00F34D79" w:rsidRDefault="00F34220" w:rsidP="00F34220">
            <w:pPr>
              <w:rPr>
                <w:rFonts w:asciiTheme="minorHAnsi" w:eastAsia="Calibri" w:hAnsiTheme="minorHAnsi" w:cstheme="minorHAnsi"/>
                <w:color w:val="FFFFFF" w:themeColor="background1"/>
              </w:rPr>
            </w:pPr>
            <w:r w:rsidRPr="00F34D79">
              <w:rPr>
                <w:rFonts w:asciiTheme="minorHAnsi" w:eastAsia="Calibri" w:hAnsiTheme="minorHAnsi" w:cstheme="minorHAnsi"/>
                <w:color w:val="FFFFFF" w:themeColor="background1"/>
              </w:rPr>
              <w:t>Position:</w:t>
            </w:r>
          </w:p>
        </w:tc>
        <w:tc>
          <w:tcPr>
            <w:tcW w:w="6011" w:type="dxa"/>
            <w:gridSpan w:val="3"/>
            <w:tcMar>
              <w:top w:w="28" w:type="dxa"/>
              <w:bottom w:w="28" w:type="dxa"/>
            </w:tcMar>
            <w:vAlign w:val="center"/>
          </w:tcPr>
          <w:p w14:paraId="20789A5A" w14:textId="77777777" w:rsidR="00F34220" w:rsidRPr="00F34D79" w:rsidRDefault="00F34220" w:rsidP="00F34220">
            <w:pPr>
              <w:rPr>
                <w:rFonts w:asciiTheme="minorHAnsi" w:eastAsia="Calibri" w:hAnsiTheme="minorHAnsi" w:cstheme="minorHAnsi"/>
              </w:rPr>
            </w:pPr>
          </w:p>
        </w:tc>
      </w:tr>
    </w:tbl>
    <w:p w14:paraId="1457075C" w14:textId="77777777" w:rsidR="00053819" w:rsidRPr="00F34D79" w:rsidRDefault="00053819" w:rsidP="00053819">
      <w:pPr>
        <w:spacing w:after="180"/>
        <w:rPr>
          <w:rFonts w:asciiTheme="minorHAnsi" w:eastAsia="Times New Roman" w:hAnsiTheme="minorHAnsi" w:cstheme="minorHAnsi"/>
          <w:color w:val="404040"/>
          <w:lang w:eastAsia="ja-JP"/>
        </w:rPr>
      </w:pPr>
    </w:p>
    <w:p w14:paraId="69C20A85" w14:textId="357ED736" w:rsidR="00AF34A3" w:rsidRPr="00F34D79" w:rsidRDefault="00AF34A3">
      <w:pP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5C84F330" w14:textId="77777777" w:rsidR="00053819" w:rsidRPr="00F34D79" w:rsidRDefault="00053819" w:rsidP="00053819">
      <w:pPr>
        <w:pStyle w:val="Heading1"/>
        <w:numPr>
          <w:ilvl w:val="0"/>
          <w:numId w:val="0"/>
        </w:numPr>
        <w:ind w:left="432" w:hanging="432"/>
        <w:rPr>
          <w:rFonts w:asciiTheme="minorHAnsi" w:hAnsiTheme="minorHAnsi" w:cstheme="minorHAnsi"/>
          <w:lang w:eastAsia="ja-JP"/>
        </w:rPr>
      </w:pPr>
      <w:bookmarkStart w:id="11" w:name="_Toc487130160"/>
      <w:bookmarkStart w:id="12" w:name="_Toc50382441"/>
      <w:r w:rsidRPr="00F34D79">
        <w:rPr>
          <w:rFonts w:asciiTheme="minorHAnsi" w:hAnsiTheme="minorHAnsi" w:cstheme="minorHAnsi"/>
          <w:lang w:eastAsia="ja-JP"/>
        </w:rPr>
        <w:lastRenderedPageBreak/>
        <w:t>SECTION 2 - FINANCIAL AND TECHNICAL CAPACITY</w:t>
      </w:r>
      <w:bookmarkEnd w:id="11"/>
      <w:bookmarkEnd w:id="12"/>
    </w:p>
    <w:p w14:paraId="588E6EB6" w14:textId="45EF3395" w:rsidR="00053819" w:rsidRPr="00F34D79" w:rsidRDefault="00053819" w:rsidP="00053819">
      <w:pPr>
        <w:pStyle w:val="Heading2"/>
        <w:numPr>
          <w:ilvl w:val="0"/>
          <w:numId w:val="0"/>
        </w:numPr>
        <w:ind w:left="576" w:hanging="576"/>
        <w:rPr>
          <w:rFonts w:asciiTheme="minorHAnsi" w:eastAsia="Times New Roman" w:hAnsiTheme="minorHAnsi" w:cstheme="minorHAnsi"/>
          <w:color w:val="404040"/>
          <w:lang w:eastAsia="ja-JP"/>
        </w:rPr>
      </w:pPr>
      <w:bookmarkStart w:id="13" w:name="_Toc487130161"/>
      <w:bookmarkStart w:id="14" w:name="_Toc50382442"/>
      <w:r w:rsidRPr="00F34D79">
        <w:rPr>
          <w:rFonts w:asciiTheme="minorHAnsi" w:eastAsia="Times New Roman" w:hAnsiTheme="minorHAnsi" w:cstheme="minorHAnsi"/>
          <w:lang w:eastAsia="ja-JP"/>
        </w:rPr>
        <w:t>GENERAL INFORMATION RELATING TO THE TENDERER</w:t>
      </w:r>
      <w:bookmarkEnd w:id="13"/>
      <w:bookmarkEnd w:id="14"/>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508"/>
        <w:gridCol w:w="1127"/>
        <w:gridCol w:w="1127"/>
        <w:gridCol w:w="1127"/>
        <w:gridCol w:w="1127"/>
      </w:tblGrid>
      <w:tr w:rsidR="00053819" w:rsidRPr="00F34D79" w14:paraId="31DBA1F9" w14:textId="77777777" w:rsidTr="00F34D79">
        <w:trPr>
          <w:trHeight w:val="467"/>
        </w:trPr>
        <w:tc>
          <w:tcPr>
            <w:tcW w:w="9016" w:type="dxa"/>
            <w:gridSpan w:val="5"/>
            <w:shd w:val="clear" w:color="auto" w:fill="4F6228" w:themeFill="accent3" w:themeFillShade="80"/>
            <w:vAlign w:val="center"/>
          </w:tcPr>
          <w:p w14:paraId="6B3A2CF5"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Tendering Party Name: </w:t>
            </w:r>
          </w:p>
        </w:tc>
      </w:tr>
      <w:tr w:rsidR="00053819" w:rsidRPr="00F34D79" w14:paraId="58ED1F81" w14:textId="77777777" w:rsidTr="00053819">
        <w:tc>
          <w:tcPr>
            <w:tcW w:w="9016" w:type="dxa"/>
            <w:gridSpan w:val="5"/>
            <w:shd w:val="clear" w:color="auto" w:fill="E9E9E3"/>
            <w:vAlign w:val="center"/>
          </w:tcPr>
          <w:p w14:paraId="51E1A7BF"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1B6C14D" w14:textId="77777777" w:rsidTr="00F34D79">
        <w:trPr>
          <w:trHeight w:val="353"/>
        </w:trPr>
        <w:tc>
          <w:tcPr>
            <w:tcW w:w="9016" w:type="dxa"/>
            <w:gridSpan w:val="5"/>
            <w:shd w:val="clear" w:color="auto" w:fill="4F6228" w:themeFill="accent3" w:themeFillShade="80"/>
            <w:vAlign w:val="center"/>
          </w:tcPr>
          <w:p w14:paraId="1BDE7EE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 xml:space="preserve">Contact Person: </w:t>
            </w:r>
          </w:p>
        </w:tc>
      </w:tr>
      <w:tr w:rsidR="00053819" w:rsidRPr="00F34D79" w14:paraId="162D37CE" w14:textId="77777777" w:rsidTr="00053819">
        <w:tc>
          <w:tcPr>
            <w:tcW w:w="9016" w:type="dxa"/>
            <w:gridSpan w:val="5"/>
            <w:shd w:val="clear" w:color="auto" w:fill="E9E9E3"/>
            <w:vAlign w:val="center"/>
          </w:tcPr>
          <w:p w14:paraId="1B2283F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871682E" w14:textId="77777777" w:rsidTr="00F34D79">
        <w:trPr>
          <w:trHeight w:val="352"/>
        </w:trPr>
        <w:tc>
          <w:tcPr>
            <w:tcW w:w="9016" w:type="dxa"/>
            <w:gridSpan w:val="5"/>
            <w:shd w:val="clear" w:color="auto" w:fill="4F6228" w:themeFill="accent3" w:themeFillShade="80"/>
            <w:vAlign w:val="center"/>
          </w:tcPr>
          <w:p w14:paraId="5FC29F9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Position: </w:t>
            </w:r>
          </w:p>
        </w:tc>
      </w:tr>
      <w:tr w:rsidR="00053819" w:rsidRPr="00F34D79" w14:paraId="110CEFA4" w14:textId="77777777" w:rsidTr="00053819">
        <w:tc>
          <w:tcPr>
            <w:tcW w:w="9016" w:type="dxa"/>
            <w:gridSpan w:val="5"/>
            <w:shd w:val="clear" w:color="auto" w:fill="E9E9E3"/>
            <w:vAlign w:val="center"/>
          </w:tcPr>
          <w:p w14:paraId="41B67E02"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2174D3D" w14:textId="77777777" w:rsidTr="00F34D79">
        <w:trPr>
          <w:trHeight w:val="381"/>
        </w:trPr>
        <w:tc>
          <w:tcPr>
            <w:tcW w:w="9016" w:type="dxa"/>
            <w:gridSpan w:val="5"/>
            <w:shd w:val="clear" w:color="auto" w:fill="4F6228" w:themeFill="accent3" w:themeFillShade="80"/>
            <w:vAlign w:val="center"/>
          </w:tcPr>
          <w:p w14:paraId="3852230C"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Address: </w:t>
            </w:r>
          </w:p>
        </w:tc>
      </w:tr>
      <w:tr w:rsidR="00053819" w:rsidRPr="00F34D79" w14:paraId="41724635" w14:textId="77777777" w:rsidTr="00053819">
        <w:tc>
          <w:tcPr>
            <w:tcW w:w="9016" w:type="dxa"/>
            <w:gridSpan w:val="5"/>
            <w:shd w:val="clear" w:color="auto" w:fill="E9E9E3"/>
            <w:vAlign w:val="center"/>
          </w:tcPr>
          <w:p w14:paraId="12FAFAC0"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7FF3B8BC" w14:textId="77777777" w:rsidTr="00F34D79">
        <w:trPr>
          <w:trHeight w:val="345"/>
        </w:trPr>
        <w:tc>
          <w:tcPr>
            <w:tcW w:w="9016" w:type="dxa"/>
            <w:gridSpan w:val="5"/>
            <w:shd w:val="clear" w:color="auto" w:fill="4F6228" w:themeFill="accent3" w:themeFillShade="80"/>
            <w:vAlign w:val="center"/>
          </w:tcPr>
          <w:p w14:paraId="57FC2A6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Phone: </w:t>
            </w:r>
          </w:p>
        </w:tc>
      </w:tr>
      <w:tr w:rsidR="00053819" w:rsidRPr="00F34D79" w14:paraId="430FB167" w14:textId="77777777" w:rsidTr="00053819">
        <w:tc>
          <w:tcPr>
            <w:tcW w:w="9016" w:type="dxa"/>
            <w:gridSpan w:val="5"/>
            <w:shd w:val="clear" w:color="auto" w:fill="E9E9E3"/>
            <w:vAlign w:val="center"/>
          </w:tcPr>
          <w:p w14:paraId="4403062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7215A073" w14:textId="77777777" w:rsidTr="00F34D79">
        <w:trPr>
          <w:trHeight w:val="356"/>
        </w:trPr>
        <w:tc>
          <w:tcPr>
            <w:tcW w:w="9016" w:type="dxa"/>
            <w:gridSpan w:val="5"/>
            <w:shd w:val="clear" w:color="auto" w:fill="4F6228" w:themeFill="accent3" w:themeFillShade="80"/>
            <w:vAlign w:val="center"/>
          </w:tcPr>
          <w:p w14:paraId="4C158ED7"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Email:</w:t>
            </w:r>
          </w:p>
        </w:tc>
      </w:tr>
      <w:tr w:rsidR="00053819" w:rsidRPr="00F34D79" w14:paraId="59DFB6F7" w14:textId="77777777" w:rsidTr="00053819">
        <w:tc>
          <w:tcPr>
            <w:tcW w:w="9016" w:type="dxa"/>
            <w:gridSpan w:val="5"/>
            <w:shd w:val="clear" w:color="auto" w:fill="E9E9E3"/>
            <w:vAlign w:val="center"/>
          </w:tcPr>
          <w:p w14:paraId="42B94D85"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678D7C26" w14:textId="77777777" w:rsidTr="00F34D79">
        <w:trPr>
          <w:trHeight w:val="369"/>
        </w:trPr>
        <w:tc>
          <w:tcPr>
            <w:tcW w:w="9016" w:type="dxa"/>
            <w:gridSpan w:val="5"/>
            <w:shd w:val="clear" w:color="auto" w:fill="4F6228" w:themeFill="accent3" w:themeFillShade="80"/>
            <w:vAlign w:val="center"/>
          </w:tcPr>
          <w:p w14:paraId="767AFECA"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Website: </w:t>
            </w:r>
          </w:p>
        </w:tc>
      </w:tr>
      <w:tr w:rsidR="00053819" w:rsidRPr="00F34D79" w14:paraId="7A488E0A" w14:textId="77777777" w:rsidTr="00053819">
        <w:tc>
          <w:tcPr>
            <w:tcW w:w="9016" w:type="dxa"/>
            <w:gridSpan w:val="5"/>
            <w:shd w:val="clear" w:color="auto" w:fill="E9E9E3"/>
            <w:vAlign w:val="center"/>
          </w:tcPr>
          <w:p w14:paraId="39E0A5E1"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68363762" w14:textId="77777777" w:rsidTr="00F34D79">
        <w:trPr>
          <w:trHeight w:val="366"/>
        </w:trPr>
        <w:tc>
          <w:tcPr>
            <w:tcW w:w="4508" w:type="dxa"/>
            <w:shd w:val="clear" w:color="auto" w:fill="4F6228" w:themeFill="accent3" w:themeFillShade="80"/>
            <w:vAlign w:val="center"/>
          </w:tcPr>
          <w:p w14:paraId="4C7E05A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Date of Establishment, if applicable</w:t>
            </w:r>
          </w:p>
        </w:tc>
        <w:tc>
          <w:tcPr>
            <w:tcW w:w="4508" w:type="dxa"/>
            <w:gridSpan w:val="4"/>
            <w:shd w:val="clear" w:color="auto" w:fill="4F6228" w:themeFill="accent3" w:themeFillShade="80"/>
            <w:vAlign w:val="center"/>
          </w:tcPr>
          <w:p w14:paraId="19ABA06D"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VAT Registration No:</w:t>
            </w:r>
          </w:p>
        </w:tc>
      </w:tr>
      <w:tr w:rsidR="00053819" w:rsidRPr="00F34D79" w14:paraId="63EBB7B3" w14:textId="77777777" w:rsidTr="00053819">
        <w:tc>
          <w:tcPr>
            <w:tcW w:w="4508" w:type="dxa"/>
            <w:shd w:val="clear" w:color="auto" w:fill="E9E9E3"/>
          </w:tcPr>
          <w:p w14:paraId="02F796E1"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4508" w:type="dxa"/>
            <w:gridSpan w:val="4"/>
            <w:shd w:val="clear" w:color="auto" w:fill="E9E9E3"/>
          </w:tcPr>
          <w:p w14:paraId="6F63D4E8"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6847D509" w14:textId="77777777" w:rsidTr="00F34D79">
        <w:tc>
          <w:tcPr>
            <w:tcW w:w="4508" w:type="dxa"/>
            <w:shd w:val="clear" w:color="auto" w:fill="4F6228" w:themeFill="accent3" w:themeFillShade="80"/>
            <w:vAlign w:val="center"/>
          </w:tcPr>
          <w:p w14:paraId="64F342B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Legal Structure – partnership, limited company, DAC, etc. </w:t>
            </w:r>
          </w:p>
        </w:tc>
        <w:tc>
          <w:tcPr>
            <w:tcW w:w="4508" w:type="dxa"/>
            <w:gridSpan w:val="4"/>
            <w:shd w:val="clear" w:color="auto" w:fill="4F6228" w:themeFill="accent3" w:themeFillShade="80"/>
            <w:vAlign w:val="center"/>
          </w:tcPr>
          <w:p w14:paraId="63525305"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Please confirm if you are an SME (Small and Medium Enterprise) as defined in Commission Recommendation 2003/361/EC</w:t>
            </w:r>
          </w:p>
        </w:tc>
      </w:tr>
      <w:tr w:rsidR="00053819" w:rsidRPr="00F34D79" w14:paraId="64B182AA" w14:textId="77777777" w:rsidTr="00F34D79">
        <w:trPr>
          <w:trHeight w:val="844"/>
        </w:trPr>
        <w:tc>
          <w:tcPr>
            <w:tcW w:w="4508" w:type="dxa"/>
            <w:shd w:val="clear" w:color="auto" w:fill="E9E9E3"/>
            <w:vAlign w:val="center"/>
          </w:tcPr>
          <w:p w14:paraId="26C49B87"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27" w:type="dxa"/>
            <w:shd w:val="clear" w:color="auto" w:fill="C2D69B" w:themeFill="accent3" w:themeFillTint="99"/>
            <w:vAlign w:val="center"/>
          </w:tcPr>
          <w:p w14:paraId="5F8F5B0A"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84020514"/>
            <w14:checkbox>
              <w14:checked w14:val="0"/>
              <w14:checkedState w14:val="2612" w14:font="MS Gothic"/>
              <w14:uncheckedState w14:val="2610" w14:font="MS Gothic"/>
            </w14:checkbox>
          </w:sdtPr>
          <w:sdtEndPr/>
          <w:sdtContent>
            <w:tc>
              <w:tcPr>
                <w:tcW w:w="1127" w:type="dxa"/>
                <w:shd w:val="clear" w:color="auto" w:fill="E9E9E3"/>
                <w:vAlign w:val="center"/>
              </w:tcPr>
              <w:p w14:paraId="19A47609" w14:textId="7FF3C1A9" w:rsidR="00053819" w:rsidRPr="00F34D79" w:rsidRDefault="00F34D79"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1127" w:type="dxa"/>
            <w:shd w:val="clear" w:color="auto" w:fill="C2D69B" w:themeFill="accent3" w:themeFillTint="99"/>
            <w:vAlign w:val="center"/>
          </w:tcPr>
          <w:p w14:paraId="5551043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2097128931"/>
            <w14:checkbox>
              <w14:checked w14:val="0"/>
              <w14:checkedState w14:val="2612" w14:font="MS Gothic"/>
              <w14:uncheckedState w14:val="2610" w14:font="MS Gothic"/>
            </w14:checkbox>
          </w:sdtPr>
          <w:sdtEndPr/>
          <w:sdtContent>
            <w:tc>
              <w:tcPr>
                <w:tcW w:w="1127" w:type="dxa"/>
                <w:shd w:val="clear" w:color="auto" w:fill="E9E9E3"/>
                <w:vAlign w:val="center"/>
              </w:tcPr>
              <w:p w14:paraId="201BC717" w14:textId="2B0AA12B" w:rsidR="00053819" w:rsidRPr="00F34D79" w:rsidRDefault="00F34D79" w:rsidP="00F34D7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7A4C6804" w14:textId="77777777" w:rsidTr="00F34D79">
        <w:tc>
          <w:tcPr>
            <w:tcW w:w="9016" w:type="dxa"/>
            <w:gridSpan w:val="5"/>
            <w:shd w:val="clear" w:color="auto" w:fill="4F6228" w:themeFill="accent3" w:themeFillShade="80"/>
            <w:vAlign w:val="center"/>
          </w:tcPr>
          <w:p w14:paraId="08EE8E46"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Definition as per 2003/361/EC </w:t>
            </w:r>
          </w:p>
          <w:p w14:paraId="42D4D717"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Arial Unicode MS" w:hAnsiTheme="minorHAnsi" w:cstheme="minorHAnsi"/>
                <w:color w:val="E9E9E3"/>
                <w:lang w:eastAsia="ja-JP"/>
              </w:rPr>
              <w:t xml:space="preserve">The category of micro, small and medium-sized enterprises (SMEs) is made up of enterprises which employ fewer than 250 </w:t>
            </w:r>
            <w:proofErr w:type="gramStart"/>
            <w:r w:rsidRPr="00F34D79">
              <w:rPr>
                <w:rFonts w:asciiTheme="minorHAnsi" w:eastAsia="Arial Unicode MS" w:hAnsiTheme="minorHAnsi" w:cstheme="minorHAnsi"/>
                <w:color w:val="E9E9E3"/>
                <w:lang w:eastAsia="ja-JP"/>
              </w:rPr>
              <w:t>persons</w:t>
            </w:r>
            <w:proofErr w:type="gramEnd"/>
            <w:r w:rsidRPr="00F34D79">
              <w:rPr>
                <w:rFonts w:asciiTheme="minorHAnsi" w:eastAsia="Arial Unicode MS" w:hAnsiTheme="minorHAnsi" w:cstheme="minorHAnsi"/>
                <w:color w:val="E9E9E3"/>
                <w:lang w:eastAsia="ja-JP"/>
              </w:rPr>
              <w:t xml:space="preserve"> and which have an annual turnover not exceeding EUR 50 million, and/or an annual balance sheet total not exceeding EUR 43 million.</w:t>
            </w:r>
          </w:p>
        </w:tc>
      </w:tr>
    </w:tbl>
    <w:p w14:paraId="4BB1A6D2" w14:textId="77777777" w:rsidR="00AF34A3" w:rsidRPr="00F34D79" w:rsidRDefault="00AF34A3">
      <w:pPr>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028"/>
        <w:gridCol w:w="2985"/>
        <w:gridCol w:w="3003"/>
      </w:tblGrid>
      <w:tr w:rsidR="00053819" w:rsidRPr="00F34D79" w14:paraId="74CAA1AD" w14:textId="77777777" w:rsidTr="00F34D79">
        <w:trPr>
          <w:trHeight w:val="538"/>
        </w:trPr>
        <w:tc>
          <w:tcPr>
            <w:tcW w:w="9016" w:type="dxa"/>
            <w:gridSpan w:val="3"/>
            <w:shd w:val="clear" w:color="auto" w:fill="4F6228" w:themeFill="accent3" w:themeFillShade="80"/>
            <w:vAlign w:val="center"/>
          </w:tcPr>
          <w:p w14:paraId="79560A0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lastRenderedPageBreak/>
              <w:t>Name of other parties forming part of the tender submission:</w:t>
            </w:r>
          </w:p>
        </w:tc>
      </w:tr>
      <w:tr w:rsidR="00053819" w:rsidRPr="00F34D79" w14:paraId="01662D76" w14:textId="77777777" w:rsidTr="00F34D79">
        <w:tc>
          <w:tcPr>
            <w:tcW w:w="3028" w:type="dxa"/>
            <w:shd w:val="clear" w:color="auto" w:fill="4F6228" w:themeFill="accent3" w:themeFillShade="80"/>
            <w:vAlign w:val="center"/>
          </w:tcPr>
          <w:p w14:paraId="1CA9577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w:t>
            </w:r>
          </w:p>
        </w:tc>
        <w:tc>
          <w:tcPr>
            <w:tcW w:w="2985" w:type="dxa"/>
            <w:shd w:val="clear" w:color="auto" w:fill="4F6228" w:themeFill="accent3" w:themeFillShade="80"/>
            <w:vAlign w:val="center"/>
          </w:tcPr>
          <w:p w14:paraId="278D668B"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Proposed Role</w:t>
            </w:r>
          </w:p>
        </w:tc>
        <w:tc>
          <w:tcPr>
            <w:tcW w:w="3003" w:type="dxa"/>
            <w:shd w:val="clear" w:color="auto" w:fill="4F6228" w:themeFill="accent3" w:themeFillShade="80"/>
            <w:vAlign w:val="center"/>
          </w:tcPr>
          <w:p w14:paraId="76A3B51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Confirmation Relevant information provided for each party</w:t>
            </w:r>
          </w:p>
        </w:tc>
      </w:tr>
      <w:tr w:rsidR="00053819" w:rsidRPr="00F34D79" w14:paraId="5FF93B1D" w14:textId="77777777" w:rsidTr="00053819">
        <w:tc>
          <w:tcPr>
            <w:tcW w:w="3028" w:type="dxa"/>
            <w:shd w:val="clear" w:color="auto" w:fill="E9E9E3"/>
          </w:tcPr>
          <w:p w14:paraId="47EACB14"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157D957C"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0DDC8579"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BFE6A08" w14:textId="77777777" w:rsidTr="00053819">
        <w:tc>
          <w:tcPr>
            <w:tcW w:w="3028" w:type="dxa"/>
            <w:shd w:val="clear" w:color="auto" w:fill="E9E9E3"/>
          </w:tcPr>
          <w:p w14:paraId="775D9E4D"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5D8ED6D9"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4BD52BCE"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5C545B14" w14:textId="77777777" w:rsidTr="00053819">
        <w:tc>
          <w:tcPr>
            <w:tcW w:w="3028" w:type="dxa"/>
            <w:shd w:val="clear" w:color="auto" w:fill="E9E9E3"/>
          </w:tcPr>
          <w:p w14:paraId="7A3699D5"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2985" w:type="dxa"/>
            <w:shd w:val="clear" w:color="auto" w:fill="E9E9E3"/>
          </w:tcPr>
          <w:p w14:paraId="1BB873EC"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3003" w:type="dxa"/>
            <w:shd w:val="clear" w:color="auto" w:fill="E9E9E3"/>
          </w:tcPr>
          <w:p w14:paraId="0E43DBCF" w14:textId="77777777" w:rsidR="00053819" w:rsidRPr="00F34D79" w:rsidRDefault="00053819" w:rsidP="00053819">
            <w:pPr>
              <w:spacing w:after="180"/>
              <w:rPr>
                <w:rFonts w:asciiTheme="minorHAnsi" w:eastAsia="Times New Roman" w:hAnsiTheme="minorHAnsi" w:cstheme="minorHAnsi"/>
                <w:color w:val="404040"/>
                <w:lang w:eastAsia="ja-JP"/>
              </w:rPr>
            </w:pPr>
          </w:p>
        </w:tc>
      </w:tr>
    </w:tbl>
    <w:p w14:paraId="793BAE62"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019DEE80" w14:textId="77777777" w:rsidR="00053819" w:rsidRPr="00F34D79" w:rsidRDefault="00053819" w:rsidP="00AF34A3">
      <w:pPr>
        <w:pStyle w:val="Heading2"/>
        <w:numPr>
          <w:ilvl w:val="0"/>
          <w:numId w:val="0"/>
        </w:numPr>
        <w:ind w:left="576" w:hanging="576"/>
        <w:rPr>
          <w:rFonts w:asciiTheme="minorHAnsi" w:eastAsia="Times New Roman" w:hAnsiTheme="minorHAnsi" w:cstheme="minorHAnsi"/>
          <w:lang w:eastAsia="ja-JP"/>
        </w:rPr>
      </w:pPr>
      <w:bookmarkStart w:id="15" w:name="_Toc487130162"/>
      <w:bookmarkStart w:id="16" w:name="_Toc50382443"/>
      <w:r w:rsidRPr="00F34D79">
        <w:rPr>
          <w:rFonts w:asciiTheme="minorHAnsi" w:eastAsia="Times New Roman" w:hAnsiTheme="minorHAnsi" w:cstheme="minorHAnsi"/>
          <w:lang w:eastAsia="ja-JP"/>
        </w:rPr>
        <w:lastRenderedPageBreak/>
        <w:t>FINANCIAL CAPACITY INFORMATION</w:t>
      </w:r>
      <w:bookmarkEnd w:id="15"/>
      <w:bookmarkEnd w:id="16"/>
      <w:r w:rsidRPr="00F34D79">
        <w:rPr>
          <w:rFonts w:asciiTheme="minorHAnsi" w:eastAsia="Times New Roman" w:hAnsiTheme="minorHAnsi" w:cstheme="minorHAnsi"/>
          <w:lang w:eastAsia="ja-JP"/>
        </w:rPr>
        <w:t xml:space="preserve"> </w:t>
      </w: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14"/>
        <w:gridCol w:w="622"/>
        <w:gridCol w:w="1933"/>
        <w:gridCol w:w="1923"/>
        <w:gridCol w:w="1409"/>
        <w:gridCol w:w="859"/>
      </w:tblGrid>
      <w:tr w:rsidR="00053819" w:rsidRPr="00F34D79" w14:paraId="3770758A" w14:textId="77777777" w:rsidTr="00E51EC0">
        <w:trPr>
          <w:trHeight w:val="686"/>
        </w:trPr>
        <w:tc>
          <w:tcPr>
            <w:tcW w:w="6692" w:type="dxa"/>
            <w:gridSpan w:val="4"/>
            <w:shd w:val="clear" w:color="auto" w:fill="293315"/>
            <w:vAlign w:val="center"/>
          </w:tcPr>
          <w:p w14:paraId="22D35295" w14:textId="77777777" w:rsidR="00053819" w:rsidRPr="00F34D79" w:rsidRDefault="00053819" w:rsidP="00053819">
            <w:pPr>
              <w:spacing w:after="180"/>
              <w:rPr>
                <w:rFonts w:asciiTheme="minorHAnsi" w:eastAsia="Times New Roman" w:hAnsiTheme="minorHAnsi" w:cstheme="minorHAnsi"/>
                <w:b/>
                <w:color w:val="E9E9E3"/>
                <w:lang w:eastAsia="ja-JP"/>
              </w:rPr>
            </w:pPr>
            <w:r w:rsidRPr="00F34D79">
              <w:rPr>
                <w:rFonts w:asciiTheme="minorHAnsi" w:eastAsia="Times New Roman" w:hAnsiTheme="minorHAnsi" w:cstheme="minorHAnsi"/>
                <w:color w:val="E9E9E3"/>
                <w:lang w:eastAsia="ja-JP"/>
              </w:rPr>
              <w:br w:type="page"/>
            </w:r>
            <w:r w:rsidRPr="00F34D79">
              <w:rPr>
                <w:rFonts w:asciiTheme="minorHAnsi" w:eastAsia="Times New Roman" w:hAnsiTheme="minorHAnsi" w:cstheme="minorHAnsi"/>
                <w:b/>
                <w:color w:val="E9E9E3"/>
                <w:lang w:eastAsia="ja-JP"/>
              </w:rPr>
              <w:t>Tax Clearance</w:t>
            </w:r>
          </w:p>
        </w:tc>
        <w:tc>
          <w:tcPr>
            <w:tcW w:w="2268" w:type="dxa"/>
            <w:gridSpan w:val="2"/>
            <w:shd w:val="clear" w:color="auto" w:fill="293315"/>
          </w:tcPr>
          <w:p w14:paraId="2013ECCF" w14:textId="77777777" w:rsidR="00053819" w:rsidRPr="00F34D79" w:rsidRDefault="00053819" w:rsidP="00053819">
            <w:pPr>
              <w:spacing w:after="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Please confirm YES/NO</w:t>
            </w:r>
          </w:p>
        </w:tc>
      </w:tr>
      <w:tr w:rsidR="00053819" w:rsidRPr="00F34D79" w14:paraId="5B4BA2BC" w14:textId="77777777" w:rsidTr="00E51EC0">
        <w:trPr>
          <w:trHeight w:val="574"/>
        </w:trPr>
        <w:tc>
          <w:tcPr>
            <w:tcW w:w="6692" w:type="dxa"/>
            <w:gridSpan w:val="4"/>
            <w:vMerge w:val="restart"/>
            <w:shd w:val="clear" w:color="auto" w:fill="4F6228" w:themeFill="accent3" w:themeFillShade="80"/>
            <w:vAlign w:val="center"/>
          </w:tcPr>
          <w:p w14:paraId="7059F108"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Calibri" w:hAnsiTheme="minorHAnsi" w:cstheme="minorHAnsi"/>
                <w:color w:val="E9E9E3"/>
                <w:lang w:eastAsia="ja-JP"/>
              </w:rPr>
              <w:t xml:space="preserve">I confirm and declare being tax compliant.  </w:t>
            </w:r>
            <w:r w:rsidRPr="00F34D79">
              <w:rPr>
                <w:rFonts w:asciiTheme="minorHAnsi" w:eastAsia="Times New Roman" w:hAnsiTheme="minorHAnsi" w:cstheme="minorHAnsi"/>
                <w:color w:val="E9E9E3"/>
                <w:lang w:eastAsia="ja-JP"/>
              </w:rPr>
              <w:t xml:space="preserve">The Contracting Authority </w:t>
            </w:r>
            <w:r w:rsidRPr="00F34D79">
              <w:rPr>
                <w:rFonts w:asciiTheme="minorHAnsi" w:eastAsia="Calibri" w:hAnsiTheme="minorHAnsi" w:cstheme="minorHAnsi"/>
                <w:color w:val="E9E9E3"/>
                <w:lang w:eastAsia="ja-JP"/>
              </w:rPr>
              <w:t xml:space="preserve">can verify your tax clearance status through Revenue’s online facility at </w:t>
            </w:r>
            <w:hyperlink r:id="rId14" w:history="1">
              <w:r w:rsidRPr="00F34D79">
                <w:rPr>
                  <w:rFonts w:asciiTheme="minorHAnsi" w:eastAsia="Times New Roman" w:hAnsiTheme="minorHAnsi" w:cstheme="minorHAnsi"/>
                  <w:color w:val="E9E9E3"/>
                  <w:u w:val="single"/>
                  <w:lang w:eastAsia="ja-JP"/>
                </w:rPr>
                <w:t>http://www.revenue.ie/en/online/tax-clearance.html</w:t>
              </w:r>
            </w:hyperlink>
            <w:r w:rsidRPr="00F34D79">
              <w:rPr>
                <w:rFonts w:asciiTheme="minorHAnsi" w:eastAsia="Times New Roman" w:hAnsiTheme="minorHAnsi" w:cstheme="minorHAnsi"/>
                <w:color w:val="E9E9E3"/>
                <w:lang w:eastAsia="ja-JP"/>
              </w:rPr>
              <w:t xml:space="preserve"> </w:t>
            </w:r>
            <w:r w:rsidRPr="00F34D79">
              <w:rPr>
                <w:rFonts w:asciiTheme="minorHAnsi" w:eastAsia="Calibri" w:hAnsiTheme="minorHAnsi" w:cstheme="minorHAnsi"/>
                <w:color w:val="E9E9E3"/>
                <w:lang w:eastAsia="ja-JP"/>
              </w:rPr>
              <w:t xml:space="preserve"> To this end, please confirm:</w:t>
            </w:r>
          </w:p>
        </w:tc>
        <w:tc>
          <w:tcPr>
            <w:tcW w:w="1409" w:type="dxa"/>
            <w:shd w:val="clear" w:color="auto" w:fill="C2D69B" w:themeFill="accent3" w:themeFillTint="99"/>
            <w:vAlign w:val="center"/>
          </w:tcPr>
          <w:p w14:paraId="4580A369"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385112173"/>
            <w14:checkbox>
              <w14:checked w14:val="0"/>
              <w14:checkedState w14:val="2612" w14:font="MS Gothic"/>
              <w14:uncheckedState w14:val="2610" w14:font="MS Gothic"/>
            </w14:checkbox>
          </w:sdtPr>
          <w:sdtEndPr/>
          <w:sdtContent>
            <w:tc>
              <w:tcPr>
                <w:tcW w:w="859" w:type="dxa"/>
                <w:shd w:val="clear" w:color="auto" w:fill="E9E9E3"/>
                <w:vAlign w:val="center"/>
              </w:tcPr>
              <w:p w14:paraId="7309D55F" w14:textId="030A0BD9" w:rsidR="00053819" w:rsidRPr="00F34D79" w:rsidRDefault="00F34D79"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129B700C" w14:textId="77777777" w:rsidTr="00E51EC0">
        <w:trPr>
          <w:trHeight w:val="271"/>
        </w:trPr>
        <w:tc>
          <w:tcPr>
            <w:tcW w:w="6692" w:type="dxa"/>
            <w:gridSpan w:val="4"/>
            <w:vMerge/>
            <w:shd w:val="clear" w:color="auto" w:fill="4F6228" w:themeFill="accent3" w:themeFillShade="80"/>
            <w:vAlign w:val="center"/>
          </w:tcPr>
          <w:p w14:paraId="7FAEDEA2" w14:textId="77777777" w:rsidR="00053819" w:rsidRPr="00F34D79" w:rsidRDefault="00053819" w:rsidP="002108AD">
            <w:pPr>
              <w:numPr>
                <w:ilvl w:val="0"/>
                <w:numId w:val="2"/>
              </w:numPr>
              <w:spacing w:after="0" w:line="288" w:lineRule="auto"/>
              <w:contextualSpacing/>
              <w:rPr>
                <w:rFonts w:asciiTheme="minorHAnsi" w:eastAsia="Calibri" w:hAnsiTheme="minorHAnsi" w:cstheme="minorHAnsi"/>
                <w:color w:val="E9E9E3"/>
              </w:rPr>
            </w:pPr>
          </w:p>
        </w:tc>
        <w:tc>
          <w:tcPr>
            <w:tcW w:w="1409" w:type="dxa"/>
            <w:shd w:val="clear" w:color="auto" w:fill="C2D69B" w:themeFill="accent3" w:themeFillTint="99"/>
            <w:vAlign w:val="center"/>
          </w:tcPr>
          <w:p w14:paraId="729FF2F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212279228"/>
            <w14:checkbox>
              <w14:checked w14:val="0"/>
              <w14:checkedState w14:val="2612" w14:font="MS Gothic"/>
              <w14:uncheckedState w14:val="2610" w14:font="MS Gothic"/>
            </w14:checkbox>
          </w:sdtPr>
          <w:sdtEndPr/>
          <w:sdtContent>
            <w:tc>
              <w:tcPr>
                <w:tcW w:w="859" w:type="dxa"/>
                <w:shd w:val="clear" w:color="auto" w:fill="E9E9E3"/>
                <w:vAlign w:val="center"/>
              </w:tcPr>
              <w:p w14:paraId="7D3919B0" w14:textId="7AA9BEA2" w:rsidR="00053819" w:rsidRPr="00F34D79" w:rsidRDefault="00F34D79"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7167C18E" w14:textId="77777777" w:rsidTr="00E51EC0">
        <w:trPr>
          <w:trHeight w:val="654"/>
        </w:trPr>
        <w:tc>
          <w:tcPr>
            <w:tcW w:w="4769" w:type="dxa"/>
            <w:gridSpan w:val="3"/>
            <w:shd w:val="clear" w:color="auto" w:fill="4F6228" w:themeFill="accent3" w:themeFillShade="80"/>
            <w:vAlign w:val="center"/>
          </w:tcPr>
          <w:p w14:paraId="7026409E"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Applicant Name:</w:t>
            </w:r>
          </w:p>
        </w:tc>
        <w:tc>
          <w:tcPr>
            <w:tcW w:w="4191" w:type="dxa"/>
            <w:gridSpan w:val="3"/>
            <w:shd w:val="clear" w:color="auto" w:fill="E9E9E3"/>
            <w:vAlign w:val="center"/>
          </w:tcPr>
          <w:p w14:paraId="0689D973"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7564514F" w14:textId="77777777" w:rsidTr="00E51EC0">
        <w:trPr>
          <w:trHeight w:val="564"/>
        </w:trPr>
        <w:tc>
          <w:tcPr>
            <w:tcW w:w="4769" w:type="dxa"/>
            <w:gridSpan w:val="3"/>
            <w:shd w:val="clear" w:color="auto" w:fill="4F6228" w:themeFill="accent3" w:themeFillShade="80"/>
            <w:vAlign w:val="center"/>
          </w:tcPr>
          <w:p w14:paraId="347947F1"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Applicant PPSN/ Tax Reference Number</w:t>
            </w:r>
          </w:p>
        </w:tc>
        <w:tc>
          <w:tcPr>
            <w:tcW w:w="4191" w:type="dxa"/>
            <w:gridSpan w:val="3"/>
            <w:shd w:val="clear" w:color="auto" w:fill="E9E9E3"/>
            <w:vAlign w:val="center"/>
          </w:tcPr>
          <w:p w14:paraId="2BC9BCF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0E888BA5" w14:textId="77777777" w:rsidTr="00E51EC0">
        <w:trPr>
          <w:trHeight w:val="558"/>
        </w:trPr>
        <w:tc>
          <w:tcPr>
            <w:tcW w:w="4769" w:type="dxa"/>
            <w:gridSpan w:val="3"/>
            <w:shd w:val="clear" w:color="auto" w:fill="4F6228" w:themeFill="accent3" w:themeFillShade="80"/>
            <w:vAlign w:val="center"/>
          </w:tcPr>
          <w:p w14:paraId="24903944"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Access Number</w:t>
            </w:r>
          </w:p>
        </w:tc>
        <w:tc>
          <w:tcPr>
            <w:tcW w:w="4191" w:type="dxa"/>
            <w:gridSpan w:val="3"/>
            <w:shd w:val="clear" w:color="auto" w:fill="E9E9E3"/>
            <w:vAlign w:val="center"/>
          </w:tcPr>
          <w:p w14:paraId="4BF19907"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54B23083" w14:textId="77777777" w:rsidTr="00E51EC0">
        <w:trPr>
          <w:trHeight w:val="416"/>
        </w:trPr>
        <w:tc>
          <w:tcPr>
            <w:tcW w:w="8960" w:type="dxa"/>
            <w:gridSpan w:val="6"/>
            <w:shd w:val="clear" w:color="auto" w:fill="4F6228" w:themeFill="accent3" w:themeFillShade="80"/>
            <w:vAlign w:val="center"/>
          </w:tcPr>
          <w:p w14:paraId="2761F436"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OR </w:t>
            </w:r>
          </w:p>
          <w:p w14:paraId="73E28917"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I confirm that I hold a current valid paper Tax Clearance Certificate (generally relates to Non-Residents)</w:t>
            </w:r>
          </w:p>
        </w:tc>
      </w:tr>
      <w:tr w:rsidR="00053819" w:rsidRPr="00F34D79" w14:paraId="2A6CAEB5" w14:textId="77777777" w:rsidTr="00E51EC0">
        <w:trPr>
          <w:trHeight w:val="416"/>
        </w:trPr>
        <w:tc>
          <w:tcPr>
            <w:tcW w:w="2214" w:type="dxa"/>
            <w:shd w:val="clear" w:color="auto" w:fill="4F6228" w:themeFill="accent3" w:themeFillShade="80"/>
            <w:vAlign w:val="center"/>
          </w:tcPr>
          <w:p w14:paraId="52FC06DA"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Registration Number</w:t>
            </w:r>
          </w:p>
        </w:tc>
        <w:tc>
          <w:tcPr>
            <w:tcW w:w="2555" w:type="dxa"/>
            <w:gridSpan w:val="2"/>
            <w:shd w:val="clear" w:color="auto" w:fill="E9E9E3"/>
            <w:vAlign w:val="center"/>
          </w:tcPr>
          <w:p w14:paraId="299FBD4D" w14:textId="77777777" w:rsidR="00053819" w:rsidRPr="00F34D79" w:rsidRDefault="00053819" w:rsidP="00053819">
            <w:pPr>
              <w:spacing w:after="180"/>
              <w:rPr>
                <w:rFonts w:asciiTheme="minorHAnsi" w:eastAsia="Times New Roman" w:hAnsiTheme="minorHAnsi" w:cstheme="minorHAnsi"/>
                <w:color w:val="404040"/>
                <w:lang w:eastAsia="ja-JP"/>
              </w:rPr>
            </w:pPr>
          </w:p>
        </w:tc>
        <w:tc>
          <w:tcPr>
            <w:tcW w:w="1923" w:type="dxa"/>
            <w:shd w:val="clear" w:color="auto" w:fill="4F6228" w:themeFill="accent3" w:themeFillShade="80"/>
            <w:vAlign w:val="center"/>
          </w:tcPr>
          <w:p w14:paraId="702E0039"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Certificate Number</w:t>
            </w:r>
          </w:p>
        </w:tc>
        <w:tc>
          <w:tcPr>
            <w:tcW w:w="2268" w:type="dxa"/>
            <w:gridSpan w:val="2"/>
            <w:shd w:val="clear" w:color="auto" w:fill="E9E9E3"/>
            <w:vAlign w:val="center"/>
          </w:tcPr>
          <w:p w14:paraId="2FCB6EF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A2E7533" w14:textId="77777777" w:rsidTr="00E51EC0">
        <w:trPr>
          <w:trHeight w:val="477"/>
        </w:trPr>
        <w:tc>
          <w:tcPr>
            <w:tcW w:w="6692" w:type="dxa"/>
            <w:gridSpan w:val="4"/>
            <w:vMerge w:val="restart"/>
            <w:tcBorders>
              <w:top w:val="single" w:sz="4" w:space="0" w:color="auto"/>
              <w:left w:val="single" w:sz="4" w:space="0" w:color="auto"/>
              <w:right w:val="single" w:sz="4" w:space="0" w:color="auto"/>
            </w:tcBorders>
            <w:shd w:val="clear" w:color="auto" w:fill="4F6228" w:themeFill="accent3" w:themeFillShade="80"/>
            <w:hideMark/>
          </w:tcPr>
          <w:p w14:paraId="26771957"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OR</w:t>
            </w:r>
          </w:p>
          <w:p w14:paraId="4213F24D"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I confirm that I have applied for Tax Clearance status or a Tax Clearance Certificate which will be made available on request</w:t>
            </w:r>
          </w:p>
        </w:tc>
        <w:tc>
          <w:tcPr>
            <w:tcW w:w="1409"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124349B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174027879"/>
            <w14:checkbox>
              <w14:checked w14:val="0"/>
              <w14:checkedState w14:val="2612" w14:font="MS Gothic"/>
              <w14:uncheckedState w14:val="2610" w14:font="MS Gothic"/>
            </w14:checkbox>
          </w:sdtPr>
          <w:sdtEndPr/>
          <w:sdtContent>
            <w:tc>
              <w:tcPr>
                <w:tcW w:w="859" w:type="dxa"/>
                <w:tcBorders>
                  <w:top w:val="single" w:sz="4" w:space="0" w:color="auto"/>
                  <w:left w:val="single" w:sz="4" w:space="0" w:color="auto"/>
                  <w:right w:val="single" w:sz="4" w:space="0" w:color="auto"/>
                </w:tcBorders>
                <w:shd w:val="clear" w:color="auto" w:fill="E9E9E3"/>
                <w:vAlign w:val="center"/>
              </w:tcPr>
              <w:p w14:paraId="3A6EDD59" w14:textId="328EC51B" w:rsidR="00053819" w:rsidRPr="00F34D79" w:rsidRDefault="00F34D79" w:rsidP="00053819">
                <w:pPr>
                  <w:spacing w:after="0"/>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5F395910" w14:textId="77777777" w:rsidTr="00E51EC0">
        <w:trPr>
          <w:trHeight w:val="584"/>
        </w:trPr>
        <w:tc>
          <w:tcPr>
            <w:tcW w:w="6692" w:type="dxa"/>
            <w:gridSpan w:val="4"/>
            <w:vMerge/>
            <w:tcBorders>
              <w:left w:val="single" w:sz="4" w:space="0" w:color="auto"/>
              <w:right w:val="single" w:sz="4" w:space="0" w:color="auto"/>
            </w:tcBorders>
            <w:shd w:val="clear" w:color="auto" w:fill="4F6228" w:themeFill="accent3" w:themeFillShade="80"/>
          </w:tcPr>
          <w:p w14:paraId="73530582"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409"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53074037"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415056651"/>
            <w14:checkbox>
              <w14:checked w14:val="0"/>
              <w14:checkedState w14:val="2612" w14:font="MS Gothic"/>
              <w14:uncheckedState w14:val="2610" w14:font="MS Gothic"/>
            </w14:checkbox>
          </w:sdtPr>
          <w:sdtEndPr/>
          <w:sdtContent>
            <w:tc>
              <w:tcPr>
                <w:tcW w:w="859" w:type="dxa"/>
                <w:tcBorders>
                  <w:left w:val="single" w:sz="4" w:space="0" w:color="auto"/>
                  <w:bottom w:val="single" w:sz="4" w:space="0" w:color="auto"/>
                  <w:right w:val="single" w:sz="4" w:space="0" w:color="auto"/>
                </w:tcBorders>
                <w:shd w:val="clear" w:color="auto" w:fill="E9E9E3"/>
                <w:vAlign w:val="center"/>
              </w:tcPr>
              <w:p w14:paraId="58375EB6" w14:textId="5709820D" w:rsidR="00053819" w:rsidRPr="00F34D79" w:rsidRDefault="00F34D79" w:rsidP="00053819">
                <w:pPr>
                  <w:spacing w:after="0"/>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3560D55B" w14:textId="77777777" w:rsidTr="00E51EC0">
        <w:trPr>
          <w:trHeight w:val="547"/>
        </w:trPr>
        <w:tc>
          <w:tcPr>
            <w:tcW w:w="8960" w:type="dxa"/>
            <w:gridSpan w:val="6"/>
            <w:shd w:val="clear" w:color="auto" w:fill="293315"/>
            <w:vAlign w:val="center"/>
          </w:tcPr>
          <w:p w14:paraId="361A98B3"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Turnover</w:t>
            </w:r>
          </w:p>
        </w:tc>
      </w:tr>
      <w:tr w:rsidR="00053819" w:rsidRPr="00F34D79" w14:paraId="349285D0" w14:textId="77777777" w:rsidTr="00E51EC0">
        <w:trPr>
          <w:trHeight w:val="547"/>
        </w:trPr>
        <w:tc>
          <w:tcPr>
            <w:tcW w:w="8960" w:type="dxa"/>
            <w:gridSpan w:val="6"/>
            <w:shd w:val="clear" w:color="auto" w:fill="4F6228" w:themeFill="accent3" w:themeFillShade="80"/>
            <w:vAlign w:val="center"/>
          </w:tcPr>
          <w:p w14:paraId="5EE5E517"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we have the requisite turnover to be considered for the contract/ framework.</w:t>
            </w:r>
          </w:p>
        </w:tc>
      </w:tr>
      <w:tr w:rsidR="00053819" w:rsidRPr="00F34D79" w14:paraId="6CD6A288" w14:textId="77777777" w:rsidTr="00E51EC0">
        <w:trPr>
          <w:trHeight w:val="469"/>
        </w:trPr>
        <w:tc>
          <w:tcPr>
            <w:tcW w:w="2836" w:type="dxa"/>
            <w:gridSpan w:val="2"/>
            <w:shd w:val="clear" w:color="auto" w:fill="4F6228" w:themeFill="accent3" w:themeFillShade="80"/>
            <w:vAlign w:val="center"/>
          </w:tcPr>
          <w:p w14:paraId="742449F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Year</w:t>
            </w:r>
          </w:p>
        </w:tc>
        <w:tc>
          <w:tcPr>
            <w:tcW w:w="1933" w:type="dxa"/>
            <w:shd w:val="clear" w:color="auto" w:fill="4F6228" w:themeFill="accent3" w:themeFillShade="80"/>
            <w:vAlign w:val="center"/>
          </w:tcPr>
          <w:p w14:paraId="2F36548F" w14:textId="415818AA" w:rsidR="00053819" w:rsidRPr="00F34D79" w:rsidRDefault="0038459A" w:rsidP="00053819">
            <w:pPr>
              <w:spacing w:after="0"/>
              <w:jc w:val="center"/>
              <w:rPr>
                <w:rFonts w:asciiTheme="minorHAnsi" w:eastAsia="Times New Roman" w:hAnsiTheme="minorHAnsi" w:cstheme="minorHAnsi"/>
                <w:color w:val="FF0000"/>
                <w:highlight w:val="yellow"/>
                <w:lang w:eastAsia="ja-JP"/>
              </w:rPr>
            </w:pPr>
            <w:r w:rsidRPr="00F34D79">
              <w:rPr>
                <w:rFonts w:asciiTheme="minorHAnsi" w:eastAsia="Times New Roman" w:hAnsiTheme="minorHAnsi" w:cstheme="minorHAnsi"/>
                <w:color w:val="FF0000"/>
                <w:highlight w:val="yellow"/>
                <w:lang w:eastAsia="ja-JP"/>
              </w:rPr>
              <w:t>2024</w:t>
            </w:r>
          </w:p>
        </w:tc>
        <w:tc>
          <w:tcPr>
            <w:tcW w:w="1923" w:type="dxa"/>
            <w:shd w:val="clear" w:color="auto" w:fill="4F6228" w:themeFill="accent3" w:themeFillShade="80"/>
            <w:vAlign w:val="center"/>
          </w:tcPr>
          <w:p w14:paraId="5256C4E5" w14:textId="6BB709CC" w:rsidR="00053819" w:rsidRPr="00F34D79" w:rsidRDefault="0038459A" w:rsidP="00053819">
            <w:pPr>
              <w:spacing w:after="0"/>
              <w:jc w:val="center"/>
              <w:rPr>
                <w:rFonts w:asciiTheme="minorHAnsi" w:eastAsia="Times New Roman" w:hAnsiTheme="minorHAnsi" w:cstheme="minorHAnsi"/>
                <w:color w:val="FF0000"/>
                <w:highlight w:val="yellow"/>
                <w:lang w:eastAsia="ja-JP"/>
              </w:rPr>
            </w:pPr>
            <w:r w:rsidRPr="00F34D79">
              <w:rPr>
                <w:rFonts w:asciiTheme="minorHAnsi" w:eastAsia="Times New Roman" w:hAnsiTheme="minorHAnsi" w:cstheme="minorHAnsi"/>
                <w:color w:val="FF0000"/>
                <w:highlight w:val="yellow"/>
                <w:lang w:eastAsia="ja-JP"/>
              </w:rPr>
              <w:t>2023</w:t>
            </w:r>
          </w:p>
        </w:tc>
        <w:tc>
          <w:tcPr>
            <w:tcW w:w="2268" w:type="dxa"/>
            <w:gridSpan w:val="2"/>
            <w:shd w:val="clear" w:color="auto" w:fill="4F6228" w:themeFill="accent3" w:themeFillShade="80"/>
            <w:vAlign w:val="center"/>
          </w:tcPr>
          <w:p w14:paraId="65CC61F3" w14:textId="67FFC15B" w:rsidR="00053819" w:rsidRPr="00F34D79" w:rsidRDefault="0038459A" w:rsidP="00053819">
            <w:pPr>
              <w:spacing w:after="0"/>
              <w:jc w:val="center"/>
              <w:rPr>
                <w:rFonts w:asciiTheme="minorHAnsi" w:eastAsia="Times New Roman" w:hAnsiTheme="minorHAnsi" w:cstheme="minorHAnsi"/>
                <w:color w:val="FF0000"/>
                <w:highlight w:val="yellow"/>
                <w:lang w:eastAsia="ja-JP"/>
              </w:rPr>
            </w:pPr>
            <w:r w:rsidRPr="00F34D79">
              <w:rPr>
                <w:rFonts w:asciiTheme="minorHAnsi" w:eastAsia="Times New Roman" w:hAnsiTheme="minorHAnsi" w:cstheme="minorHAnsi"/>
                <w:color w:val="FF0000"/>
                <w:highlight w:val="yellow"/>
                <w:lang w:eastAsia="ja-JP"/>
              </w:rPr>
              <w:t>2022</w:t>
            </w:r>
          </w:p>
        </w:tc>
      </w:tr>
      <w:tr w:rsidR="00053819" w:rsidRPr="00F34D79" w14:paraId="2B095233" w14:textId="77777777" w:rsidTr="00E51EC0">
        <w:trPr>
          <w:trHeight w:val="180"/>
        </w:trPr>
        <w:tc>
          <w:tcPr>
            <w:tcW w:w="2836" w:type="dxa"/>
            <w:gridSpan w:val="2"/>
            <w:shd w:val="clear" w:color="auto" w:fill="4F6228" w:themeFill="accent3" w:themeFillShade="80"/>
            <w:vAlign w:val="center"/>
          </w:tcPr>
          <w:p w14:paraId="012633E5"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Month for Year End (e.g. July)</w:t>
            </w:r>
          </w:p>
        </w:tc>
        <w:tc>
          <w:tcPr>
            <w:tcW w:w="1933" w:type="dxa"/>
            <w:shd w:val="clear" w:color="auto" w:fill="E9E9E3"/>
            <w:vAlign w:val="center"/>
          </w:tcPr>
          <w:p w14:paraId="31A18EAA"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c>
          <w:tcPr>
            <w:tcW w:w="1923" w:type="dxa"/>
            <w:shd w:val="clear" w:color="auto" w:fill="E9E9E3"/>
            <w:vAlign w:val="center"/>
          </w:tcPr>
          <w:p w14:paraId="1DEAEBA0"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c>
          <w:tcPr>
            <w:tcW w:w="2268" w:type="dxa"/>
            <w:gridSpan w:val="2"/>
            <w:shd w:val="clear" w:color="auto" w:fill="E9E9E3"/>
            <w:vAlign w:val="center"/>
          </w:tcPr>
          <w:p w14:paraId="585E0C43" w14:textId="77777777" w:rsidR="00053819" w:rsidRPr="00F34D79" w:rsidRDefault="00053819" w:rsidP="00F34D79">
            <w:pPr>
              <w:spacing w:after="180"/>
              <w:jc w:val="center"/>
              <w:rPr>
                <w:rFonts w:asciiTheme="minorHAnsi" w:eastAsia="Times New Roman" w:hAnsiTheme="minorHAnsi" w:cstheme="minorHAnsi"/>
                <w:color w:val="404040"/>
                <w:lang w:eastAsia="ja-JP"/>
              </w:rPr>
            </w:pPr>
          </w:p>
        </w:tc>
      </w:tr>
      <w:tr w:rsidR="00053819" w:rsidRPr="00F34D79" w14:paraId="4E1396E8" w14:textId="77777777" w:rsidTr="00E51EC0">
        <w:trPr>
          <w:trHeight w:val="629"/>
        </w:trPr>
        <w:tc>
          <w:tcPr>
            <w:tcW w:w="2836" w:type="dxa"/>
            <w:gridSpan w:val="2"/>
            <w:shd w:val="clear" w:color="auto" w:fill="4F6228" w:themeFill="accent3" w:themeFillShade="80"/>
            <w:vAlign w:val="center"/>
          </w:tcPr>
          <w:p w14:paraId="1FA3473F"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Turnover €</w:t>
            </w:r>
          </w:p>
        </w:tc>
        <w:tc>
          <w:tcPr>
            <w:tcW w:w="1933" w:type="dxa"/>
            <w:shd w:val="clear" w:color="auto" w:fill="E9E9E3"/>
            <w:vAlign w:val="center"/>
          </w:tcPr>
          <w:p w14:paraId="55F0F1C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c>
          <w:tcPr>
            <w:tcW w:w="1923" w:type="dxa"/>
            <w:shd w:val="clear" w:color="auto" w:fill="E9E9E3"/>
            <w:vAlign w:val="center"/>
          </w:tcPr>
          <w:p w14:paraId="17779052"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c>
          <w:tcPr>
            <w:tcW w:w="2268" w:type="dxa"/>
            <w:gridSpan w:val="2"/>
            <w:shd w:val="clear" w:color="auto" w:fill="E9E9E3"/>
            <w:vAlign w:val="center"/>
          </w:tcPr>
          <w:p w14:paraId="60E86265"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w:t>
            </w:r>
          </w:p>
        </w:tc>
      </w:tr>
      <w:tr w:rsidR="00053819" w:rsidRPr="00F34D79" w14:paraId="4A797F71" w14:textId="77777777" w:rsidTr="00E51EC0">
        <w:trPr>
          <w:trHeight w:val="492"/>
        </w:trPr>
        <w:tc>
          <w:tcPr>
            <w:tcW w:w="6692" w:type="dxa"/>
            <w:gridSpan w:val="4"/>
            <w:vMerge w:val="restart"/>
            <w:shd w:val="clear" w:color="auto" w:fill="4F6228" w:themeFill="accent3" w:themeFillShade="80"/>
          </w:tcPr>
          <w:p w14:paraId="6091106E"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b/>
                <w:color w:val="E9E9E3"/>
                <w:lang w:eastAsia="ja-JP"/>
              </w:rPr>
            </w:pPr>
            <w:r w:rsidRPr="00F34D79">
              <w:rPr>
                <w:rFonts w:asciiTheme="minorHAnsi" w:eastAsia="Times New Roman" w:hAnsiTheme="minorHAnsi" w:cstheme="minorHAnsi"/>
                <w:color w:val="E9E9E3"/>
                <w:lang w:eastAsia="ja-JP"/>
              </w:rPr>
              <w:t xml:space="preserve">I </w:t>
            </w:r>
            <w:r w:rsidRPr="00E51EC0">
              <w:rPr>
                <w:rFonts w:asciiTheme="minorHAnsi" w:eastAsia="Times New Roman" w:hAnsiTheme="minorHAnsi" w:cstheme="minorHAnsi"/>
                <w:b/>
                <w:color w:val="E9E9E3"/>
                <w:lang w:eastAsia="ja-JP"/>
              </w:rPr>
              <w:t>confirm</w:t>
            </w:r>
            <w:r w:rsidRPr="00F34D79">
              <w:rPr>
                <w:rFonts w:asciiTheme="minorHAnsi" w:eastAsia="Times New Roman" w:hAnsiTheme="minorHAnsi" w:cstheme="minorHAnsi"/>
                <w:color w:val="E9E9E3"/>
                <w:lang w:eastAsia="ja-JP"/>
              </w:rPr>
              <w:t xml:space="preserve"> that I will provide evidence of turnover promptly on request.</w:t>
            </w:r>
          </w:p>
          <w:p w14:paraId="3830371C" w14:textId="77777777" w:rsidR="00053819" w:rsidRPr="00F34D79" w:rsidRDefault="00053819" w:rsidP="00E51EC0">
            <w:pPr>
              <w:shd w:val="clear" w:color="auto" w:fill="4F6228" w:themeFill="accent3" w:themeFillShade="80"/>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b/>
                <w:color w:val="E9E9E3"/>
                <w:lang w:eastAsia="ja-JP"/>
              </w:rPr>
              <w:t>NOTE #1</w:t>
            </w:r>
            <w:r w:rsidRPr="00F34D79">
              <w:rPr>
                <w:rFonts w:asciiTheme="minorHAnsi" w:eastAsia="Times New Roman" w:hAnsiTheme="minorHAnsi" w:cstheme="minorHAnsi"/>
                <w:color w:val="E9E9E3"/>
                <w:lang w:eastAsia="ja-JP"/>
              </w:rPr>
              <w:t xml:space="preserve">:  In the case of sole traders or partnerships this condition may be satisfied by a letter of confirmation from a senior partner. </w:t>
            </w:r>
          </w:p>
        </w:tc>
        <w:tc>
          <w:tcPr>
            <w:tcW w:w="1409" w:type="dxa"/>
            <w:shd w:val="clear" w:color="auto" w:fill="C2D69B" w:themeFill="accent3" w:themeFillTint="99"/>
            <w:vAlign w:val="center"/>
          </w:tcPr>
          <w:p w14:paraId="2CBEFD46"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108854186"/>
            <w14:checkbox>
              <w14:checked w14:val="0"/>
              <w14:checkedState w14:val="2612" w14:font="MS Gothic"/>
              <w14:uncheckedState w14:val="2610" w14:font="MS Gothic"/>
            </w14:checkbox>
          </w:sdtPr>
          <w:sdtEndPr/>
          <w:sdtContent>
            <w:tc>
              <w:tcPr>
                <w:tcW w:w="859" w:type="dxa"/>
                <w:shd w:val="clear" w:color="auto" w:fill="E9E9E3"/>
                <w:vAlign w:val="center"/>
              </w:tcPr>
              <w:p w14:paraId="36072093" w14:textId="40D3751E" w:rsidR="00053819" w:rsidRPr="00F34D79" w:rsidRDefault="00E51EC0"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48329375" w14:textId="77777777" w:rsidTr="00E51EC0">
        <w:trPr>
          <w:trHeight w:val="382"/>
        </w:trPr>
        <w:tc>
          <w:tcPr>
            <w:tcW w:w="6692" w:type="dxa"/>
            <w:gridSpan w:val="4"/>
            <w:vMerge/>
            <w:shd w:val="clear" w:color="auto" w:fill="4F6228" w:themeFill="accent3" w:themeFillShade="80"/>
          </w:tcPr>
          <w:p w14:paraId="321AFC4D"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409" w:type="dxa"/>
            <w:shd w:val="clear" w:color="auto" w:fill="C2D69B" w:themeFill="accent3" w:themeFillTint="99"/>
            <w:vAlign w:val="center"/>
          </w:tcPr>
          <w:p w14:paraId="504DDF2D"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501748503"/>
            <w14:checkbox>
              <w14:checked w14:val="0"/>
              <w14:checkedState w14:val="2612" w14:font="MS Gothic"/>
              <w14:uncheckedState w14:val="2610" w14:font="MS Gothic"/>
            </w14:checkbox>
          </w:sdtPr>
          <w:sdtEndPr/>
          <w:sdtContent>
            <w:tc>
              <w:tcPr>
                <w:tcW w:w="859" w:type="dxa"/>
                <w:shd w:val="clear" w:color="auto" w:fill="E9E9E3"/>
                <w:vAlign w:val="center"/>
              </w:tcPr>
              <w:p w14:paraId="5677ACF2" w14:textId="03573C92" w:rsidR="00053819" w:rsidRPr="00F34D79" w:rsidRDefault="00E51EC0"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bl>
    <w:p w14:paraId="574FDDA6" w14:textId="77777777" w:rsidR="00053819" w:rsidRPr="00F34D79" w:rsidRDefault="00053819" w:rsidP="00053819">
      <w:pPr>
        <w:spacing w:after="180" w:line="288" w:lineRule="auto"/>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tbl>
      <w:tblPr>
        <w:tblW w:w="0" w:type="auto"/>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05"/>
        <w:gridCol w:w="1414"/>
        <w:gridCol w:w="2050"/>
        <w:gridCol w:w="1883"/>
        <w:gridCol w:w="314"/>
        <w:gridCol w:w="1994"/>
      </w:tblGrid>
      <w:tr w:rsidR="00053819" w:rsidRPr="00F34D79" w14:paraId="7851B356" w14:textId="77777777" w:rsidTr="00E51EC0">
        <w:trPr>
          <w:trHeight w:val="456"/>
        </w:trPr>
        <w:tc>
          <w:tcPr>
            <w:tcW w:w="8960" w:type="dxa"/>
            <w:gridSpan w:val="6"/>
            <w:shd w:val="clear" w:color="auto" w:fill="293315"/>
            <w:vAlign w:val="center"/>
          </w:tcPr>
          <w:p w14:paraId="2DF70398"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lastRenderedPageBreak/>
              <w:t>Insurances</w:t>
            </w:r>
          </w:p>
        </w:tc>
      </w:tr>
      <w:tr w:rsidR="00053819" w:rsidRPr="00F34D79" w14:paraId="1DBE149E" w14:textId="77777777" w:rsidTr="00E51EC0">
        <w:trPr>
          <w:trHeight w:val="456"/>
        </w:trPr>
        <w:tc>
          <w:tcPr>
            <w:tcW w:w="8960" w:type="dxa"/>
            <w:gridSpan w:val="6"/>
            <w:shd w:val="clear" w:color="auto" w:fill="293315"/>
            <w:vAlign w:val="center"/>
          </w:tcPr>
          <w:p w14:paraId="7159D14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 xml:space="preserve">I confirm that we have the following insurances in place </w:t>
            </w:r>
          </w:p>
        </w:tc>
      </w:tr>
      <w:tr w:rsidR="00053819" w:rsidRPr="00F34D79" w14:paraId="351F53A1" w14:textId="77777777" w:rsidTr="00E51EC0">
        <w:trPr>
          <w:trHeight w:val="734"/>
        </w:trPr>
        <w:tc>
          <w:tcPr>
            <w:tcW w:w="2719" w:type="dxa"/>
            <w:gridSpan w:val="2"/>
            <w:shd w:val="clear" w:color="auto" w:fill="4F6228" w:themeFill="accent3" w:themeFillShade="80"/>
            <w:vAlign w:val="center"/>
          </w:tcPr>
          <w:p w14:paraId="2029AF11"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Insurance Type</w:t>
            </w:r>
          </w:p>
        </w:tc>
        <w:tc>
          <w:tcPr>
            <w:tcW w:w="2050" w:type="dxa"/>
            <w:shd w:val="clear" w:color="auto" w:fill="4F6228" w:themeFill="accent3" w:themeFillShade="80"/>
            <w:vAlign w:val="center"/>
          </w:tcPr>
          <w:p w14:paraId="7A2DE575"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Level in Place</w:t>
            </w:r>
          </w:p>
        </w:tc>
        <w:tc>
          <w:tcPr>
            <w:tcW w:w="1883" w:type="dxa"/>
            <w:shd w:val="clear" w:color="auto" w:fill="4F6228" w:themeFill="accent3" w:themeFillShade="80"/>
            <w:vAlign w:val="center"/>
          </w:tcPr>
          <w:p w14:paraId="4DC8A1E1"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Details of Any Excess</w:t>
            </w:r>
          </w:p>
        </w:tc>
        <w:tc>
          <w:tcPr>
            <w:tcW w:w="2308" w:type="dxa"/>
            <w:gridSpan w:val="2"/>
            <w:shd w:val="clear" w:color="auto" w:fill="4F6228" w:themeFill="accent3" w:themeFillShade="80"/>
            <w:vAlign w:val="center"/>
          </w:tcPr>
          <w:p w14:paraId="24F70FA1" w14:textId="77777777" w:rsidR="00053819" w:rsidRPr="00F34D79" w:rsidRDefault="00053819" w:rsidP="00053819">
            <w:pPr>
              <w:spacing w:after="18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Expiry Date</w:t>
            </w:r>
          </w:p>
        </w:tc>
      </w:tr>
      <w:tr w:rsidR="00053819" w:rsidRPr="00F34D79" w14:paraId="41D236DC" w14:textId="77777777" w:rsidTr="00E51EC0">
        <w:trPr>
          <w:trHeight w:val="519"/>
        </w:trPr>
        <w:tc>
          <w:tcPr>
            <w:tcW w:w="2719" w:type="dxa"/>
            <w:gridSpan w:val="2"/>
            <w:shd w:val="clear" w:color="auto" w:fill="4F6228" w:themeFill="accent3" w:themeFillShade="80"/>
            <w:vAlign w:val="center"/>
          </w:tcPr>
          <w:p w14:paraId="0DD80D8D"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Employers Liability</w:t>
            </w:r>
          </w:p>
        </w:tc>
        <w:tc>
          <w:tcPr>
            <w:tcW w:w="2050" w:type="dxa"/>
            <w:shd w:val="clear" w:color="auto" w:fill="E9E9E3"/>
            <w:vAlign w:val="center"/>
          </w:tcPr>
          <w:p w14:paraId="348C8755"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0E3088B2"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76F8CCB5"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7205546C" w14:textId="77777777" w:rsidTr="00E51EC0">
        <w:trPr>
          <w:trHeight w:val="413"/>
        </w:trPr>
        <w:tc>
          <w:tcPr>
            <w:tcW w:w="2719" w:type="dxa"/>
            <w:gridSpan w:val="2"/>
            <w:shd w:val="clear" w:color="auto" w:fill="4F6228" w:themeFill="accent3" w:themeFillShade="80"/>
            <w:vAlign w:val="center"/>
          </w:tcPr>
          <w:p w14:paraId="388F808C"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Public Liability</w:t>
            </w:r>
          </w:p>
        </w:tc>
        <w:tc>
          <w:tcPr>
            <w:tcW w:w="2050" w:type="dxa"/>
            <w:shd w:val="clear" w:color="auto" w:fill="E9E9E3"/>
            <w:vAlign w:val="center"/>
          </w:tcPr>
          <w:p w14:paraId="7443408A"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530FEB7D"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24C9EFE8"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5FD8A9BD" w14:textId="77777777" w:rsidTr="00E51EC0">
        <w:trPr>
          <w:trHeight w:val="419"/>
        </w:trPr>
        <w:tc>
          <w:tcPr>
            <w:tcW w:w="2719" w:type="dxa"/>
            <w:gridSpan w:val="2"/>
            <w:shd w:val="clear" w:color="auto" w:fill="4F6228" w:themeFill="accent3" w:themeFillShade="80"/>
            <w:vAlign w:val="center"/>
          </w:tcPr>
          <w:p w14:paraId="51849577" w14:textId="77777777" w:rsidR="00053819" w:rsidRPr="00F34D79" w:rsidRDefault="00053819" w:rsidP="00053819">
            <w:pPr>
              <w:spacing w:after="0"/>
              <w:rPr>
                <w:rFonts w:asciiTheme="minorHAnsi" w:eastAsia="Calibri" w:hAnsiTheme="minorHAnsi" w:cstheme="minorHAnsi"/>
                <w:color w:val="E9E9E3"/>
                <w:lang w:eastAsia="ja-JP"/>
              </w:rPr>
            </w:pPr>
            <w:r w:rsidRPr="00F34D79">
              <w:rPr>
                <w:rFonts w:asciiTheme="minorHAnsi" w:eastAsia="Calibri" w:hAnsiTheme="minorHAnsi" w:cstheme="minorHAnsi"/>
                <w:color w:val="E9E9E3"/>
                <w:lang w:eastAsia="ja-JP"/>
              </w:rPr>
              <w:t xml:space="preserve">Product Liability </w:t>
            </w:r>
          </w:p>
        </w:tc>
        <w:tc>
          <w:tcPr>
            <w:tcW w:w="2050" w:type="dxa"/>
            <w:shd w:val="clear" w:color="auto" w:fill="E9E9E3"/>
            <w:vAlign w:val="center"/>
          </w:tcPr>
          <w:p w14:paraId="6666D52A"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120C8B6B"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064D5593"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1131DA00" w14:textId="77777777" w:rsidTr="00E51EC0">
        <w:trPr>
          <w:trHeight w:val="112"/>
        </w:trPr>
        <w:tc>
          <w:tcPr>
            <w:tcW w:w="2719" w:type="dxa"/>
            <w:gridSpan w:val="2"/>
            <w:shd w:val="clear" w:color="auto" w:fill="4F6228" w:themeFill="accent3" w:themeFillShade="80"/>
          </w:tcPr>
          <w:p w14:paraId="15F4A07D" w14:textId="39A806A1" w:rsidR="00053819" w:rsidRPr="00F34D79" w:rsidRDefault="00053819" w:rsidP="00053819">
            <w:pPr>
              <w:spacing w:after="0"/>
              <w:rPr>
                <w:rFonts w:asciiTheme="minorHAnsi" w:eastAsia="Calibri" w:hAnsiTheme="minorHAnsi" w:cstheme="minorHAnsi"/>
                <w:i/>
                <w:color w:val="E9E9E3"/>
                <w:highlight w:val="darkMagenta"/>
                <w:lang w:eastAsia="ja-JP"/>
              </w:rPr>
            </w:pPr>
            <w:r w:rsidRPr="00E51EC0">
              <w:rPr>
                <w:rFonts w:asciiTheme="minorHAnsi" w:eastAsia="Calibri" w:hAnsiTheme="minorHAnsi" w:cstheme="minorHAnsi"/>
                <w:color w:val="E9E9E3"/>
                <w:lang w:eastAsia="ja-JP"/>
              </w:rPr>
              <w:t xml:space="preserve">Professional Indemnity </w:t>
            </w:r>
          </w:p>
        </w:tc>
        <w:tc>
          <w:tcPr>
            <w:tcW w:w="2050" w:type="dxa"/>
            <w:shd w:val="clear" w:color="auto" w:fill="E9E9E3"/>
            <w:vAlign w:val="center"/>
          </w:tcPr>
          <w:p w14:paraId="64BD934E" w14:textId="77777777" w:rsidR="00053819" w:rsidRPr="00F34D79" w:rsidRDefault="00053819"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57C90481"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55BEBBA7"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01251F43" w14:textId="77777777" w:rsidTr="00E51EC0">
        <w:trPr>
          <w:trHeight w:val="112"/>
        </w:trPr>
        <w:tc>
          <w:tcPr>
            <w:tcW w:w="2719" w:type="dxa"/>
            <w:gridSpan w:val="2"/>
            <w:shd w:val="clear" w:color="auto" w:fill="4F6228" w:themeFill="accent3" w:themeFillShade="80"/>
          </w:tcPr>
          <w:p w14:paraId="4084EDCB" w14:textId="3C27D1F7" w:rsidR="00053819" w:rsidRPr="002F42BA" w:rsidRDefault="00053819" w:rsidP="00053819">
            <w:pPr>
              <w:spacing w:after="0"/>
              <w:rPr>
                <w:rFonts w:asciiTheme="minorHAnsi" w:eastAsia="Calibri" w:hAnsiTheme="minorHAnsi" w:cstheme="minorHAnsi"/>
                <w:color w:val="E9E9E3"/>
                <w:lang w:eastAsia="ja-JP"/>
              </w:rPr>
            </w:pPr>
            <w:r w:rsidRPr="00E51EC0">
              <w:rPr>
                <w:rFonts w:asciiTheme="minorHAnsi" w:eastAsia="Calibri" w:hAnsiTheme="minorHAnsi" w:cstheme="minorHAnsi"/>
                <w:color w:val="E9E9E3"/>
                <w:lang w:eastAsia="ja-JP"/>
              </w:rPr>
              <w:t xml:space="preserve">Cyber Liability </w:t>
            </w:r>
          </w:p>
        </w:tc>
        <w:tc>
          <w:tcPr>
            <w:tcW w:w="2050" w:type="dxa"/>
            <w:shd w:val="clear" w:color="auto" w:fill="E9E9E3"/>
            <w:vAlign w:val="center"/>
          </w:tcPr>
          <w:p w14:paraId="46A35CA3" w14:textId="0A0A10E7" w:rsidR="00053819" w:rsidRPr="00F34D79" w:rsidRDefault="00AF34A3" w:rsidP="00053819">
            <w:pPr>
              <w:spacing w:after="0"/>
              <w:rPr>
                <w:rFonts w:asciiTheme="minorHAnsi" w:eastAsia="Calibri" w:hAnsiTheme="minorHAnsi" w:cstheme="minorHAnsi"/>
                <w:color w:val="404040"/>
                <w:lang w:eastAsia="ja-JP"/>
              </w:rPr>
            </w:pPr>
            <w:r w:rsidRPr="00F34D79">
              <w:rPr>
                <w:rFonts w:asciiTheme="minorHAnsi" w:eastAsia="Calibri" w:hAnsiTheme="minorHAnsi" w:cstheme="minorHAnsi"/>
                <w:color w:val="404040"/>
                <w:lang w:eastAsia="ja-JP"/>
              </w:rPr>
              <w:t>€</w:t>
            </w:r>
          </w:p>
        </w:tc>
        <w:tc>
          <w:tcPr>
            <w:tcW w:w="1883" w:type="dxa"/>
            <w:shd w:val="clear" w:color="auto" w:fill="E9E9E3"/>
            <w:vAlign w:val="center"/>
          </w:tcPr>
          <w:p w14:paraId="0425B588" w14:textId="77777777" w:rsidR="00053819" w:rsidRPr="00F34D79" w:rsidRDefault="00053819" w:rsidP="00053819">
            <w:pPr>
              <w:spacing w:after="0"/>
              <w:rPr>
                <w:rFonts w:asciiTheme="minorHAnsi" w:eastAsia="Calibri" w:hAnsiTheme="minorHAnsi" w:cstheme="minorHAnsi"/>
                <w:color w:val="404040"/>
                <w:lang w:eastAsia="ja-JP"/>
              </w:rPr>
            </w:pPr>
          </w:p>
        </w:tc>
        <w:tc>
          <w:tcPr>
            <w:tcW w:w="2308" w:type="dxa"/>
            <w:gridSpan w:val="2"/>
            <w:shd w:val="clear" w:color="auto" w:fill="E9E9E3"/>
            <w:vAlign w:val="center"/>
          </w:tcPr>
          <w:p w14:paraId="35B1CD7E" w14:textId="77777777" w:rsidR="00053819" w:rsidRPr="00F34D79" w:rsidRDefault="00053819" w:rsidP="00053819">
            <w:pPr>
              <w:spacing w:after="0"/>
              <w:rPr>
                <w:rFonts w:asciiTheme="minorHAnsi" w:eastAsia="Calibri" w:hAnsiTheme="minorHAnsi" w:cstheme="minorHAnsi"/>
                <w:color w:val="404040"/>
                <w:lang w:eastAsia="ja-JP"/>
              </w:rPr>
            </w:pPr>
          </w:p>
        </w:tc>
      </w:tr>
      <w:tr w:rsidR="00053819" w:rsidRPr="00F34D79" w14:paraId="67EA8D39" w14:textId="77777777" w:rsidTr="00E51EC0">
        <w:tc>
          <w:tcPr>
            <w:tcW w:w="8960" w:type="dxa"/>
            <w:gridSpan w:val="6"/>
            <w:shd w:val="clear" w:color="auto" w:fill="293315"/>
            <w:vAlign w:val="center"/>
          </w:tcPr>
          <w:p w14:paraId="6016DB5E"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AND</w:t>
            </w:r>
          </w:p>
        </w:tc>
      </w:tr>
      <w:tr w:rsidR="00053819" w:rsidRPr="00F34D79" w14:paraId="0A21E512" w14:textId="77777777" w:rsidTr="00E51EC0">
        <w:tc>
          <w:tcPr>
            <w:tcW w:w="6966" w:type="dxa"/>
            <w:gridSpan w:val="5"/>
            <w:shd w:val="clear" w:color="auto" w:fill="4F6228" w:themeFill="accent3" w:themeFillShade="80"/>
          </w:tcPr>
          <w:p w14:paraId="2C38A903"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I confirm that if successful, where the levels required under the contract are higher than those currently in our possession, I will be </w:t>
            </w:r>
            <w:proofErr w:type="gramStart"/>
            <w:r w:rsidRPr="00F34D79">
              <w:rPr>
                <w:rFonts w:asciiTheme="minorHAnsi" w:eastAsia="Times New Roman" w:hAnsiTheme="minorHAnsi" w:cstheme="minorHAnsi"/>
                <w:color w:val="E9E9E3"/>
                <w:lang w:eastAsia="ja-JP"/>
              </w:rPr>
              <w:t>in a position</w:t>
            </w:r>
            <w:proofErr w:type="gramEnd"/>
            <w:r w:rsidRPr="00F34D79">
              <w:rPr>
                <w:rFonts w:asciiTheme="minorHAnsi" w:eastAsia="Times New Roman" w:hAnsiTheme="minorHAnsi" w:cstheme="minorHAnsi"/>
                <w:color w:val="E9E9E3"/>
                <w:lang w:eastAsia="ja-JP"/>
              </w:rPr>
              <w:t xml:space="preserve"> to put the required forms and levels of insurances required in place. </w:t>
            </w:r>
          </w:p>
        </w:tc>
        <w:tc>
          <w:tcPr>
            <w:tcW w:w="1994" w:type="dxa"/>
            <w:shd w:val="clear" w:color="auto" w:fill="E9E9E3"/>
          </w:tcPr>
          <w:p w14:paraId="14B8A1BF"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7BE9C4D" w14:textId="77777777" w:rsidTr="00E51EC0">
        <w:tc>
          <w:tcPr>
            <w:tcW w:w="6966" w:type="dxa"/>
            <w:gridSpan w:val="5"/>
            <w:shd w:val="clear" w:color="auto" w:fill="293315"/>
            <w:vAlign w:val="center"/>
          </w:tcPr>
          <w:p w14:paraId="515D9E5B" w14:textId="77777777" w:rsidR="00053819" w:rsidRPr="00F34D79" w:rsidRDefault="00053819" w:rsidP="00053819">
            <w:pPr>
              <w:spacing w:after="0"/>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AND</w:t>
            </w:r>
          </w:p>
        </w:tc>
        <w:tc>
          <w:tcPr>
            <w:tcW w:w="1994" w:type="dxa"/>
            <w:shd w:val="clear" w:color="auto" w:fill="293315"/>
          </w:tcPr>
          <w:p w14:paraId="0F90F974"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387E748E" w14:textId="77777777" w:rsidTr="00E51EC0">
        <w:trPr>
          <w:trHeight w:val="1551"/>
        </w:trPr>
        <w:tc>
          <w:tcPr>
            <w:tcW w:w="6966" w:type="dxa"/>
            <w:gridSpan w:val="5"/>
            <w:shd w:val="clear" w:color="auto" w:fill="4F6228" w:themeFill="accent3" w:themeFillShade="80"/>
          </w:tcPr>
          <w:p w14:paraId="767F028C"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 confirm that I will provide the following promptly on request:</w:t>
            </w:r>
          </w:p>
          <w:p w14:paraId="2C2E91B5" w14:textId="77777777" w:rsidR="00202EC4" w:rsidRPr="00F34D79" w:rsidRDefault="00053819" w:rsidP="002108AD">
            <w:pPr>
              <w:numPr>
                <w:ilvl w:val="0"/>
                <w:numId w:val="4"/>
              </w:numPr>
              <w:spacing w:after="180" w:line="288" w:lineRule="auto"/>
              <w:contextualSpacing/>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evidence of insurances in place      </w:t>
            </w:r>
          </w:p>
          <w:p w14:paraId="0191A721" w14:textId="76336174" w:rsidR="00053819" w:rsidRPr="00F34D79" w:rsidRDefault="00053819" w:rsidP="00202EC4">
            <w:pPr>
              <w:spacing w:after="180" w:line="288" w:lineRule="auto"/>
              <w:ind w:left="720"/>
              <w:contextualSpacing/>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or </w:t>
            </w:r>
          </w:p>
          <w:p w14:paraId="4BC5509D" w14:textId="77777777" w:rsidR="00053819" w:rsidRPr="00F34D79" w:rsidRDefault="00053819" w:rsidP="002108AD">
            <w:pPr>
              <w:numPr>
                <w:ilvl w:val="0"/>
                <w:numId w:val="1"/>
              </w:numPr>
              <w:spacing w:after="180" w:line="288" w:lineRule="auto"/>
              <w:ind w:left="767" w:hanging="425"/>
              <w:contextualSpacing/>
              <w:rPr>
                <w:rFonts w:asciiTheme="minorHAnsi" w:eastAsia="Arial" w:hAnsiTheme="minorHAnsi" w:cstheme="minorHAnsi"/>
                <w:color w:val="E9E9E3"/>
              </w:rPr>
            </w:pPr>
            <w:r w:rsidRPr="00F34D79">
              <w:rPr>
                <w:rFonts w:asciiTheme="minorHAnsi" w:eastAsia="Times New Roman" w:hAnsiTheme="minorHAnsi" w:cstheme="minorHAnsi"/>
                <w:color w:val="E9E9E3"/>
                <w:lang w:eastAsia="ja-JP"/>
              </w:rPr>
              <w:t>letter from Insurance Broker confirming that the required levels could be put in place if successful</w:t>
            </w:r>
            <w:r w:rsidRPr="00F34D79">
              <w:rPr>
                <w:rFonts w:asciiTheme="minorHAnsi" w:eastAsia="Arial" w:hAnsiTheme="minorHAnsi" w:cstheme="minorHAnsi"/>
                <w:color w:val="E9E9E3"/>
              </w:rPr>
              <w:t xml:space="preserve"> </w:t>
            </w:r>
          </w:p>
        </w:tc>
        <w:tc>
          <w:tcPr>
            <w:tcW w:w="1994" w:type="dxa"/>
            <w:shd w:val="clear" w:color="auto" w:fill="E9E9E3"/>
          </w:tcPr>
          <w:p w14:paraId="6BB276A4"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5B694C02" w14:textId="77777777" w:rsidTr="00E51EC0">
        <w:trPr>
          <w:trHeight w:val="631"/>
        </w:trPr>
        <w:tc>
          <w:tcPr>
            <w:tcW w:w="1305" w:type="dxa"/>
            <w:shd w:val="clear" w:color="auto" w:fill="4F6228" w:themeFill="accent3" w:themeFillShade="80"/>
            <w:vAlign w:val="center"/>
          </w:tcPr>
          <w:p w14:paraId="664A328B" w14:textId="77777777" w:rsidR="00053819" w:rsidRPr="00F34D79" w:rsidRDefault="00053819" w:rsidP="00053819">
            <w:pPr>
              <w:spacing w:after="0"/>
              <w:rPr>
                <w:rFonts w:asciiTheme="minorHAnsi" w:eastAsia="Times New Roman" w:hAnsiTheme="minorHAnsi" w:cstheme="minorHAnsi"/>
                <w:b/>
                <w:color w:val="404040"/>
                <w:lang w:eastAsia="ja-JP"/>
              </w:rPr>
            </w:pPr>
            <w:r w:rsidRPr="00F34D79">
              <w:rPr>
                <w:rFonts w:asciiTheme="minorHAnsi" w:eastAsia="Times New Roman" w:hAnsiTheme="minorHAnsi" w:cstheme="minorHAnsi"/>
                <w:b/>
                <w:color w:val="E9E9E3"/>
                <w:lang w:eastAsia="ja-JP"/>
              </w:rPr>
              <w:t>Signed</w:t>
            </w:r>
          </w:p>
        </w:tc>
        <w:tc>
          <w:tcPr>
            <w:tcW w:w="7655" w:type="dxa"/>
            <w:gridSpan w:val="5"/>
            <w:shd w:val="clear" w:color="auto" w:fill="E9E9E3"/>
          </w:tcPr>
          <w:p w14:paraId="4781D8DC"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33866A91" w14:textId="77777777" w:rsidR="00053819" w:rsidRPr="00F34D79" w:rsidRDefault="00053819" w:rsidP="00053819">
      <w:pPr>
        <w:spacing w:after="180"/>
        <w:rPr>
          <w:rFonts w:asciiTheme="minorHAnsi" w:eastAsia="Times New Roman" w:hAnsiTheme="minorHAnsi" w:cstheme="minorHAnsi"/>
          <w:color w:val="404040"/>
          <w:lang w:eastAsia="ja-JP"/>
        </w:rPr>
      </w:pPr>
      <w:bookmarkStart w:id="17" w:name="_Toc460518590"/>
      <w:bookmarkStart w:id="18" w:name="_Toc474254481"/>
      <w:r w:rsidRPr="00F34D79">
        <w:rPr>
          <w:rFonts w:asciiTheme="minorHAnsi" w:eastAsia="Times New Roman" w:hAnsiTheme="minorHAnsi" w:cstheme="minorHAnsi"/>
          <w:color w:val="404040"/>
          <w:lang w:eastAsia="ja-JP"/>
        </w:rPr>
        <w:br w:type="page"/>
      </w:r>
    </w:p>
    <w:p w14:paraId="46B318D6" w14:textId="77777777" w:rsidR="00053819" w:rsidRPr="00F34D79" w:rsidRDefault="00053819" w:rsidP="00AF34A3">
      <w:pPr>
        <w:pStyle w:val="Heading2"/>
        <w:numPr>
          <w:ilvl w:val="0"/>
          <w:numId w:val="0"/>
        </w:numPr>
        <w:ind w:left="576" w:hanging="576"/>
        <w:rPr>
          <w:rFonts w:asciiTheme="minorHAnsi" w:eastAsia="Times New Roman" w:hAnsiTheme="minorHAnsi" w:cstheme="minorHAnsi"/>
          <w:lang w:eastAsia="ja-JP"/>
        </w:rPr>
      </w:pPr>
      <w:bookmarkStart w:id="19" w:name="_Toc487130163"/>
      <w:bookmarkStart w:id="20" w:name="_Toc50382444"/>
      <w:r w:rsidRPr="00F34D79">
        <w:rPr>
          <w:rFonts w:asciiTheme="minorHAnsi" w:eastAsia="Times New Roman" w:hAnsiTheme="minorHAnsi" w:cstheme="minorHAnsi"/>
          <w:lang w:eastAsia="ja-JP"/>
        </w:rPr>
        <w:lastRenderedPageBreak/>
        <w:t>TECHNICAL CAPACITY</w:t>
      </w:r>
      <w:bookmarkEnd w:id="17"/>
      <w:bookmarkEnd w:id="18"/>
      <w:bookmarkEnd w:id="19"/>
      <w:bookmarkEnd w:id="20"/>
      <w:r w:rsidRPr="00F34D79">
        <w:rPr>
          <w:rFonts w:asciiTheme="minorHAnsi" w:eastAsia="Times New Roman" w:hAnsiTheme="minorHAnsi" w:cstheme="minorHAnsi"/>
          <w:lang w:eastAsia="ja-JP"/>
        </w:rPr>
        <w:tab/>
      </w:r>
    </w:p>
    <w:p w14:paraId="5FCCB39D" w14:textId="77777777" w:rsidR="00053819" w:rsidRPr="00F34D79" w:rsidRDefault="00053819" w:rsidP="00AF34A3">
      <w:pPr>
        <w:pStyle w:val="Heading3"/>
        <w:numPr>
          <w:ilvl w:val="0"/>
          <w:numId w:val="0"/>
        </w:numPr>
        <w:ind w:left="720" w:hanging="720"/>
        <w:rPr>
          <w:rFonts w:asciiTheme="minorHAnsi" w:eastAsia="Times New Roman" w:hAnsiTheme="minorHAnsi" w:cstheme="minorHAnsi"/>
          <w:lang w:eastAsia="ja-JP"/>
        </w:rPr>
      </w:pPr>
      <w:bookmarkStart w:id="21" w:name="_Toc487130166"/>
      <w:bookmarkStart w:id="22" w:name="_Toc50382445"/>
      <w:bookmarkStart w:id="23" w:name="_Toc487130164"/>
      <w:r w:rsidRPr="00F34D79">
        <w:rPr>
          <w:rFonts w:asciiTheme="minorHAnsi" w:eastAsia="Times New Roman" w:hAnsiTheme="minorHAnsi" w:cstheme="minorHAnsi"/>
          <w:lang w:eastAsia="ja-JP"/>
        </w:rPr>
        <w:t>PREVIOUS CONTRACTS</w:t>
      </w:r>
      <w:bookmarkEnd w:id="21"/>
      <w:bookmarkEnd w:id="22"/>
    </w:p>
    <w:p w14:paraId="2692E0E7" w14:textId="269DB7BC" w:rsidR="00053819" w:rsidRPr="00A55F2A" w:rsidRDefault="00053819" w:rsidP="00A55F2A">
      <w:pPr>
        <w:spacing w:after="180"/>
        <w:ind w:left="709" w:hanging="709"/>
        <w:rPr>
          <w:rFonts w:asciiTheme="minorHAnsi" w:eastAsia="Times New Roman" w:hAnsiTheme="minorHAnsi" w:cstheme="minorHAnsi"/>
          <w:szCs w:val="18"/>
          <w:lang w:eastAsia="ja-JP"/>
        </w:rPr>
      </w:pPr>
      <w:r w:rsidRPr="00E51EC0">
        <w:rPr>
          <w:rFonts w:asciiTheme="minorHAnsi" w:eastAsia="Times New Roman" w:hAnsiTheme="minorHAnsi" w:cstheme="minorHAnsi"/>
          <w:b/>
          <w:lang w:eastAsia="ja-JP"/>
        </w:rPr>
        <w:t>RULE:</w:t>
      </w:r>
      <w:r w:rsidRPr="00E51EC0">
        <w:rPr>
          <w:rFonts w:asciiTheme="minorHAnsi" w:eastAsia="Times New Roman" w:hAnsiTheme="minorHAnsi" w:cstheme="minorHAnsi"/>
          <w:lang w:eastAsia="ja-JP"/>
        </w:rPr>
        <w:t xml:space="preserve"> </w:t>
      </w:r>
      <w:r w:rsidRPr="00E51EC0">
        <w:rPr>
          <w:rFonts w:asciiTheme="minorHAnsi" w:eastAsia="Times New Roman" w:hAnsiTheme="minorHAnsi" w:cstheme="minorHAnsi"/>
          <w:szCs w:val="18"/>
          <w:lang w:eastAsia="ja-JP"/>
        </w:rPr>
        <w:t xml:space="preserve">Tenderers must demonstrate successful delivery of </w:t>
      </w:r>
      <w:r w:rsidR="00483F44">
        <w:rPr>
          <w:rFonts w:asciiTheme="minorHAnsi" w:eastAsia="Times New Roman" w:hAnsiTheme="minorHAnsi" w:cstheme="minorHAnsi"/>
          <w:szCs w:val="18"/>
          <w:lang w:eastAsia="ja-JP"/>
        </w:rPr>
        <w:t>3</w:t>
      </w:r>
      <w:r w:rsidRPr="00E51EC0">
        <w:rPr>
          <w:rFonts w:asciiTheme="minorHAnsi" w:eastAsia="Times New Roman" w:hAnsiTheme="minorHAnsi" w:cstheme="minorHAnsi"/>
          <w:szCs w:val="18"/>
          <w:lang w:eastAsia="ja-JP"/>
        </w:rPr>
        <w:t xml:space="preserve"> previous comparable projects involving the components detailed within the recent past. </w:t>
      </w:r>
    </w:p>
    <w:tbl>
      <w:tblPr>
        <w:tblW w:w="9072"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119"/>
        <w:gridCol w:w="5953"/>
      </w:tblGrid>
      <w:tr w:rsidR="00053819" w:rsidRPr="00F34D79" w14:paraId="6779B2D9" w14:textId="77777777" w:rsidTr="00F90088">
        <w:trPr>
          <w:trHeight w:val="419"/>
        </w:trPr>
        <w:tc>
          <w:tcPr>
            <w:tcW w:w="3119" w:type="dxa"/>
            <w:shd w:val="clear" w:color="auto" w:fill="4F6228" w:themeFill="accent3" w:themeFillShade="80"/>
            <w:vAlign w:val="center"/>
          </w:tcPr>
          <w:p w14:paraId="6BCAD74E"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Reference contract #1</w:t>
            </w:r>
          </w:p>
        </w:tc>
        <w:tc>
          <w:tcPr>
            <w:tcW w:w="5953" w:type="dxa"/>
            <w:shd w:val="clear" w:color="auto" w:fill="E9E9E3"/>
          </w:tcPr>
          <w:p w14:paraId="5FB2BFEC"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540E9A2B" w14:textId="77777777" w:rsidTr="00F90088">
        <w:trPr>
          <w:trHeight w:val="411"/>
        </w:trPr>
        <w:tc>
          <w:tcPr>
            <w:tcW w:w="3119" w:type="dxa"/>
            <w:shd w:val="clear" w:color="auto" w:fill="4F6228" w:themeFill="accent3" w:themeFillShade="80"/>
            <w:vAlign w:val="center"/>
          </w:tcPr>
          <w:p w14:paraId="42CF212C"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Client Name</w:t>
            </w:r>
          </w:p>
        </w:tc>
        <w:tc>
          <w:tcPr>
            <w:tcW w:w="5953" w:type="dxa"/>
            <w:shd w:val="clear" w:color="auto" w:fill="E9E9E3"/>
          </w:tcPr>
          <w:p w14:paraId="1F3875DE"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CECC2A5" w14:textId="77777777" w:rsidTr="00F90088">
        <w:trPr>
          <w:trHeight w:val="558"/>
        </w:trPr>
        <w:tc>
          <w:tcPr>
            <w:tcW w:w="3119" w:type="dxa"/>
            <w:shd w:val="clear" w:color="auto" w:fill="4F6228" w:themeFill="accent3" w:themeFillShade="80"/>
            <w:vAlign w:val="center"/>
          </w:tcPr>
          <w:p w14:paraId="4F3D3943"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Name</w:t>
            </w:r>
          </w:p>
        </w:tc>
        <w:tc>
          <w:tcPr>
            <w:tcW w:w="5953" w:type="dxa"/>
            <w:shd w:val="clear" w:color="auto" w:fill="E9E9E3"/>
          </w:tcPr>
          <w:p w14:paraId="7ACAB0C7"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064C4A61" w14:textId="77777777" w:rsidTr="00F90088">
        <w:trPr>
          <w:trHeight w:val="552"/>
        </w:trPr>
        <w:tc>
          <w:tcPr>
            <w:tcW w:w="3119" w:type="dxa"/>
            <w:shd w:val="clear" w:color="auto" w:fill="4F6228" w:themeFill="accent3" w:themeFillShade="80"/>
            <w:vAlign w:val="center"/>
          </w:tcPr>
          <w:p w14:paraId="31F413A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Number</w:t>
            </w:r>
          </w:p>
        </w:tc>
        <w:tc>
          <w:tcPr>
            <w:tcW w:w="5953" w:type="dxa"/>
            <w:shd w:val="clear" w:color="auto" w:fill="E9E9E3"/>
          </w:tcPr>
          <w:p w14:paraId="7BA1B93D"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79CA63C0" w14:textId="77777777" w:rsidTr="00F90088">
        <w:tc>
          <w:tcPr>
            <w:tcW w:w="3119" w:type="dxa"/>
            <w:shd w:val="clear" w:color="auto" w:fill="4F6228" w:themeFill="accent3" w:themeFillShade="80"/>
            <w:vAlign w:val="center"/>
          </w:tcPr>
          <w:p w14:paraId="37CE306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Annual Contract Value</w:t>
            </w:r>
          </w:p>
        </w:tc>
        <w:tc>
          <w:tcPr>
            <w:tcW w:w="5953" w:type="dxa"/>
            <w:shd w:val="clear" w:color="auto" w:fill="E9E9E3"/>
          </w:tcPr>
          <w:p w14:paraId="7C2385A1"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69ADC01A" w14:textId="77777777" w:rsidTr="00F90088">
        <w:trPr>
          <w:trHeight w:val="409"/>
        </w:trPr>
        <w:tc>
          <w:tcPr>
            <w:tcW w:w="3119" w:type="dxa"/>
            <w:shd w:val="clear" w:color="auto" w:fill="4F6228" w:themeFill="accent3" w:themeFillShade="80"/>
            <w:vAlign w:val="center"/>
          </w:tcPr>
          <w:p w14:paraId="6461BD1A"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Delivery Date(s)</w:t>
            </w:r>
          </w:p>
        </w:tc>
        <w:tc>
          <w:tcPr>
            <w:tcW w:w="5953" w:type="dxa"/>
            <w:shd w:val="clear" w:color="auto" w:fill="E9E9E3"/>
          </w:tcPr>
          <w:p w14:paraId="14A06E2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6E546C5" w14:textId="77777777" w:rsidTr="00F90088">
        <w:tc>
          <w:tcPr>
            <w:tcW w:w="3119" w:type="dxa"/>
            <w:shd w:val="clear" w:color="auto" w:fill="4F6228" w:themeFill="accent3" w:themeFillShade="80"/>
            <w:vAlign w:val="center"/>
          </w:tcPr>
          <w:p w14:paraId="49AF96A9"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Detailed contract description</w:t>
            </w:r>
          </w:p>
        </w:tc>
        <w:tc>
          <w:tcPr>
            <w:tcW w:w="5953" w:type="dxa"/>
            <w:shd w:val="clear" w:color="auto" w:fill="E9E9E3"/>
          </w:tcPr>
          <w:p w14:paraId="7033BCD7" w14:textId="77777777" w:rsidR="00053819" w:rsidRPr="00F34D79" w:rsidRDefault="00053819" w:rsidP="00053819">
            <w:pPr>
              <w:spacing w:after="0"/>
              <w:rPr>
                <w:rFonts w:asciiTheme="minorHAnsi" w:eastAsia="Times New Roman" w:hAnsiTheme="minorHAnsi" w:cstheme="minorHAnsi"/>
                <w:color w:val="404040"/>
                <w:lang w:eastAsia="ja-JP"/>
              </w:rPr>
            </w:pPr>
          </w:p>
          <w:p w14:paraId="0BE07015" w14:textId="77777777" w:rsidR="00053819" w:rsidRPr="00F34D79" w:rsidRDefault="00053819" w:rsidP="00053819">
            <w:pPr>
              <w:spacing w:after="0"/>
              <w:rPr>
                <w:rFonts w:asciiTheme="minorHAnsi" w:eastAsia="Times New Roman" w:hAnsiTheme="minorHAnsi" w:cstheme="minorHAnsi"/>
                <w:color w:val="404040"/>
                <w:lang w:eastAsia="ja-JP"/>
              </w:rPr>
            </w:pPr>
          </w:p>
          <w:p w14:paraId="3C387F5D" w14:textId="77777777" w:rsidR="00053819" w:rsidRPr="00F34D79" w:rsidRDefault="00053819" w:rsidP="00053819">
            <w:pPr>
              <w:spacing w:after="0"/>
              <w:rPr>
                <w:rFonts w:asciiTheme="minorHAnsi" w:eastAsia="Times New Roman" w:hAnsiTheme="minorHAnsi" w:cstheme="minorHAnsi"/>
                <w:color w:val="404040"/>
                <w:lang w:eastAsia="ja-JP"/>
              </w:rPr>
            </w:pPr>
          </w:p>
          <w:p w14:paraId="5E7AF34B" w14:textId="77777777" w:rsidR="00053819" w:rsidRPr="00F34D79" w:rsidRDefault="00053819" w:rsidP="00053819">
            <w:pPr>
              <w:spacing w:after="0"/>
              <w:rPr>
                <w:rFonts w:asciiTheme="minorHAnsi" w:eastAsia="Times New Roman" w:hAnsiTheme="minorHAnsi" w:cstheme="minorHAnsi"/>
                <w:color w:val="404040"/>
                <w:lang w:eastAsia="ja-JP"/>
              </w:rPr>
            </w:pPr>
          </w:p>
          <w:p w14:paraId="2DD45C4A"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6B4228E" w14:textId="77777777" w:rsidTr="00F90088">
        <w:tc>
          <w:tcPr>
            <w:tcW w:w="9072" w:type="dxa"/>
            <w:gridSpan w:val="2"/>
            <w:shd w:val="clear" w:color="auto" w:fill="4F6228" w:themeFill="accent3" w:themeFillShade="80"/>
          </w:tcPr>
          <w:p w14:paraId="6F9DE055" w14:textId="77777777" w:rsidR="00053819" w:rsidRPr="00F34D79" w:rsidRDefault="00053819" w:rsidP="00637F9D">
            <w:pPr>
              <w:spacing w:after="0"/>
              <w:rPr>
                <w:rFonts w:asciiTheme="minorHAnsi" w:eastAsia="Times New Roman" w:hAnsiTheme="minorHAnsi" w:cstheme="minorHAnsi"/>
                <w:color w:val="404040"/>
                <w:highlight w:val="yellow"/>
                <w:lang w:eastAsia="ja-JP"/>
              </w:rPr>
            </w:pPr>
            <w:r w:rsidRPr="00637F9D">
              <w:rPr>
                <w:rFonts w:asciiTheme="minorHAnsi" w:eastAsia="Times New Roman" w:hAnsiTheme="minorHAnsi" w:cstheme="minorHAnsi"/>
                <w:color w:val="E9E9E3"/>
                <w:lang w:eastAsia="ja-JP"/>
              </w:rPr>
              <w:t>Outline how this contract is comparable with the subject matter of the contract being tendered.</w:t>
            </w:r>
            <w:r w:rsidRPr="00F34D79">
              <w:rPr>
                <w:rFonts w:asciiTheme="minorHAnsi" w:eastAsia="Times New Roman" w:hAnsiTheme="minorHAnsi" w:cstheme="minorHAnsi"/>
                <w:color w:val="404040"/>
                <w:highlight w:val="yellow"/>
                <w:lang w:eastAsia="ja-JP"/>
              </w:rPr>
              <w:t xml:space="preserve">  </w:t>
            </w:r>
          </w:p>
        </w:tc>
      </w:tr>
      <w:tr w:rsidR="00053819" w:rsidRPr="00F34D79" w14:paraId="30771562" w14:textId="77777777" w:rsidTr="00F90088">
        <w:trPr>
          <w:trHeight w:val="2501"/>
        </w:trPr>
        <w:tc>
          <w:tcPr>
            <w:tcW w:w="9072" w:type="dxa"/>
            <w:gridSpan w:val="2"/>
            <w:shd w:val="clear" w:color="auto" w:fill="EEECE1" w:themeFill="background2"/>
          </w:tcPr>
          <w:p w14:paraId="179E56DD" w14:textId="0E50B467" w:rsidR="00053819" w:rsidRPr="00F34D79" w:rsidRDefault="00053819" w:rsidP="00053819">
            <w:pPr>
              <w:spacing w:after="180"/>
              <w:rPr>
                <w:rFonts w:asciiTheme="minorHAnsi" w:eastAsia="Times New Roman" w:hAnsiTheme="minorHAnsi" w:cstheme="minorHAnsi"/>
                <w:color w:val="404040"/>
                <w:lang w:eastAsia="ja-JP"/>
              </w:rPr>
            </w:pPr>
          </w:p>
        </w:tc>
      </w:tr>
    </w:tbl>
    <w:p w14:paraId="7486CD23" w14:textId="77777777" w:rsidR="00A55F2A" w:rsidRDefault="00A55F2A" w:rsidP="00053819">
      <w:pPr>
        <w:spacing w:after="180" w:line="288" w:lineRule="auto"/>
        <w:rPr>
          <w:rFonts w:asciiTheme="minorHAnsi" w:eastAsia="Times New Roman" w:hAnsiTheme="minorHAnsi" w:cstheme="minorHAnsi"/>
          <w:color w:val="404040"/>
          <w:szCs w:val="18"/>
          <w:lang w:eastAsia="ja-JP"/>
        </w:rPr>
      </w:pPr>
    </w:p>
    <w:tbl>
      <w:tblPr>
        <w:tblW w:w="9072"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119"/>
        <w:gridCol w:w="5953"/>
      </w:tblGrid>
      <w:tr w:rsidR="00C460A8" w:rsidRPr="00F34D79" w14:paraId="292D155F" w14:textId="77777777" w:rsidTr="00F90088">
        <w:trPr>
          <w:trHeight w:val="419"/>
        </w:trPr>
        <w:tc>
          <w:tcPr>
            <w:tcW w:w="3119" w:type="dxa"/>
            <w:shd w:val="clear" w:color="auto" w:fill="4F6228" w:themeFill="accent3" w:themeFillShade="80"/>
            <w:vAlign w:val="center"/>
          </w:tcPr>
          <w:p w14:paraId="2ABE4E1A" w14:textId="3D74C6CF"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Reference contract #</w:t>
            </w:r>
            <w:r>
              <w:rPr>
                <w:rFonts w:asciiTheme="minorHAnsi" w:eastAsia="Times New Roman" w:hAnsiTheme="minorHAnsi" w:cstheme="minorHAnsi"/>
                <w:color w:val="E9E9E3"/>
                <w:lang w:eastAsia="ja-JP"/>
              </w:rPr>
              <w:t>2</w:t>
            </w:r>
          </w:p>
        </w:tc>
        <w:tc>
          <w:tcPr>
            <w:tcW w:w="5953" w:type="dxa"/>
            <w:shd w:val="clear" w:color="auto" w:fill="E9E9E3"/>
          </w:tcPr>
          <w:p w14:paraId="61C6F836"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2746A321" w14:textId="77777777" w:rsidTr="00F90088">
        <w:trPr>
          <w:trHeight w:val="411"/>
        </w:trPr>
        <w:tc>
          <w:tcPr>
            <w:tcW w:w="3119" w:type="dxa"/>
            <w:shd w:val="clear" w:color="auto" w:fill="4F6228" w:themeFill="accent3" w:themeFillShade="80"/>
            <w:vAlign w:val="center"/>
          </w:tcPr>
          <w:p w14:paraId="4199AA9D"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Client Name</w:t>
            </w:r>
          </w:p>
        </w:tc>
        <w:tc>
          <w:tcPr>
            <w:tcW w:w="5953" w:type="dxa"/>
            <w:shd w:val="clear" w:color="auto" w:fill="E9E9E3"/>
          </w:tcPr>
          <w:p w14:paraId="3F331F5A"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60945D3A" w14:textId="77777777" w:rsidTr="00F90088">
        <w:trPr>
          <w:trHeight w:val="558"/>
        </w:trPr>
        <w:tc>
          <w:tcPr>
            <w:tcW w:w="3119" w:type="dxa"/>
            <w:shd w:val="clear" w:color="auto" w:fill="4F6228" w:themeFill="accent3" w:themeFillShade="80"/>
            <w:vAlign w:val="center"/>
          </w:tcPr>
          <w:p w14:paraId="5BECDDE3"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Name</w:t>
            </w:r>
          </w:p>
        </w:tc>
        <w:tc>
          <w:tcPr>
            <w:tcW w:w="5953" w:type="dxa"/>
            <w:shd w:val="clear" w:color="auto" w:fill="E9E9E3"/>
          </w:tcPr>
          <w:p w14:paraId="29093072"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59046A65" w14:textId="77777777" w:rsidTr="00F90088">
        <w:trPr>
          <w:trHeight w:val="552"/>
        </w:trPr>
        <w:tc>
          <w:tcPr>
            <w:tcW w:w="3119" w:type="dxa"/>
            <w:shd w:val="clear" w:color="auto" w:fill="4F6228" w:themeFill="accent3" w:themeFillShade="80"/>
            <w:vAlign w:val="center"/>
          </w:tcPr>
          <w:p w14:paraId="36C975C7"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Number</w:t>
            </w:r>
          </w:p>
        </w:tc>
        <w:tc>
          <w:tcPr>
            <w:tcW w:w="5953" w:type="dxa"/>
            <w:shd w:val="clear" w:color="auto" w:fill="E9E9E3"/>
          </w:tcPr>
          <w:p w14:paraId="69B828DC"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7549E16C" w14:textId="77777777" w:rsidTr="00F90088">
        <w:tc>
          <w:tcPr>
            <w:tcW w:w="3119" w:type="dxa"/>
            <w:shd w:val="clear" w:color="auto" w:fill="4F6228" w:themeFill="accent3" w:themeFillShade="80"/>
            <w:vAlign w:val="center"/>
          </w:tcPr>
          <w:p w14:paraId="197282CE"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Annual Contract Value</w:t>
            </w:r>
          </w:p>
        </w:tc>
        <w:tc>
          <w:tcPr>
            <w:tcW w:w="5953" w:type="dxa"/>
            <w:shd w:val="clear" w:color="auto" w:fill="E9E9E3"/>
          </w:tcPr>
          <w:p w14:paraId="5910D1B5"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287EBE73" w14:textId="77777777" w:rsidTr="00F90088">
        <w:trPr>
          <w:trHeight w:val="409"/>
        </w:trPr>
        <w:tc>
          <w:tcPr>
            <w:tcW w:w="3119" w:type="dxa"/>
            <w:shd w:val="clear" w:color="auto" w:fill="4F6228" w:themeFill="accent3" w:themeFillShade="80"/>
            <w:vAlign w:val="center"/>
          </w:tcPr>
          <w:p w14:paraId="2E59CFD1"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Delivery Date(s)</w:t>
            </w:r>
          </w:p>
        </w:tc>
        <w:tc>
          <w:tcPr>
            <w:tcW w:w="5953" w:type="dxa"/>
            <w:shd w:val="clear" w:color="auto" w:fill="E9E9E3"/>
          </w:tcPr>
          <w:p w14:paraId="468647D6"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379DEF6D" w14:textId="77777777" w:rsidTr="00F90088">
        <w:tc>
          <w:tcPr>
            <w:tcW w:w="3119" w:type="dxa"/>
            <w:shd w:val="clear" w:color="auto" w:fill="4F6228" w:themeFill="accent3" w:themeFillShade="80"/>
            <w:vAlign w:val="center"/>
          </w:tcPr>
          <w:p w14:paraId="215D1639"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Detailed contract description</w:t>
            </w:r>
          </w:p>
        </w:tc>
        <w:tc>
          <w:tcPr>
            <w:tcW w:w="5953" w:type="dxa"/>
            <w:shd w:val="clear" w:color="auto" w:fill="E9E9E3"/>
          </w:tcPr>
          <w:p w14:paraId="0B2A5763" w14:textId="77777777" w:rsidR="00C460A8" w:rsidRPr="00F34D79" w:rsidRDefault="00C460A8" w:rsidP="00F74DBD">
            <w:pPr>
              <w:spacing w:after="0"/>
              <w:rPr>
                <w:rFonts w:asciiTheme="minorHAnsi" w:eastAsia="Times New Roman" w:hAnsiTheme="minorHAnsi" w:cstheme="minorHAnsi"/>
                <w:color w:val="404040"/>
                <w:lang w:eastAsia="ja-JP"/>
              </w:rPr>
            </w:pPr>
          </w:p>
          <w:p w14:paraId="726719CC" w14:textId="77777777" w:rsidR="00C460A8" w:rsidRPr="00F34D79" w:rsidRDefault="00C460A8" w:rsidP="00F74DBD">
            <w:pPr>
              <w:spacing w:after="0"/>
              <w:rPr>
                <w:rFonts w:asciiTheme="minorHAnsi" w:eastAsia="Times New Roman" w:hAnsiTheme="minorHAnsi" w:cstheme="minorHAnsi"/>
                <w:color w:val="404040"/>
                <w:lang w:eastAsia="ja-JP"/>
              </w:rPr>
            </w:pPr>
          </w:p>
          <w:p w14:paraId="7855A715" w14:textId="77777777" w:rsidR="00C460A8" w:rsidRPr="00F34D79" w:rsidRDefault="00C460A8" w:rsidP="00F74DBD">
            <w:pPr>
              <w:spacing w:after="0"/>
              <w:rPr>
                <w:rFonts w:asciiTheme="minorHAnsi" w:eastAsia="Times New Roman" w:hAnsiTheme="minorHAnsi" w:cstheme="minorHAnsi"/>
                <w:color w:val="404040"/>
                <w:lang w:eastAsia="ja-JP"/>
              </w:rPr>
            </w:pPr>
          </w:p>
          <w:p w14:paraId="08F7DA20" w14:textId="77777777" w:rsidR="00C460A8" w:rsidRPr="00F34D79" w:rsidRDefault="00C460A8" w:rsidP="00F74DBD">
            <w:pPr>
              <w:spacing w:after="0"/>
              <w:rPr>
                <w:rFonts w:asciiTheme="minorHAnsi" w:eastAsia="Times New Roman" w:hAnsiTheme="minorHAnsi" w:cstheme="minorHAnsi"/>
                <w:color w:val="404040"/>
                <w:lang w:eastAsia="ja-JP"/>
              </w:rPr>
            </w:pPr>
          </w:p>
          <w:p w14:paraId="2777BD17"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09A6DCA2" w14:textId="77777777" w:rsidTr="00F90088">
        <w:tc>
          <w:tcPr>
            <w:tcW w:w="9072" w:type="dxa"/>
            <w:gridSpan w:val="2"/>
            <w:shd w:val="clear" w:color="auto" w:fill="4F6228" w:themeFill="accent3" w:themeFillShade="80"/>
          </w:tcPr>
          <w:p w14:paraId="5B2DDDE7" w14:textId="77777777" w:rsidR="00C460A8" w:rsidRPr="00F34D79" w:rsidRDefault="00C460A8" w:rsidP="00F74DBD">
            <w:pPr>
              <w:spacing w:after="0"/>
              <w:rPr>
                <w:rFonts w:asciiTheme="minorHAnsi" w:eastAsia="Times New Roman" w:hAnsiTheme="minorHAnsi" w:cstheme="minorHAnsi"/>
                <w:color w:val="404040"/>
                <w:highlight w:val="yellow"/>
                <w:lang w:eastAsia="ja-JP"/>
              </w:rPr>
            </w:pPr>
            <w:r w:rsidRPr="00637F9D">
              <w:rPr>
                <w:rFonts w:asciiTheme="minorHAnsi" w:eastAsia="Times New Roman" w:hAnsiTheme="minorHAnsi" w:cstheme="minorHAnsi"/>
                <w:color w:val="E9E9E3"/>
                <w:lang w:eastAsia="ja-JP"/>
              </w:rPr>
              <w:lastRenderedPageBreak/>
              <w:t>Outline how this contract is comparable with the subject matter of the contract being tendered.</w:t>
            </w:r>
            <w:r w:rsidRPr="00F34D79">
              <w:rPr>
                <w:rFonts w:asciiTheme="minorHAnsi" w:eastAsia="Times New Roman" w:hAnsiTheme="minorHAnsi" w:cstheme="minorHAnsi"/>
                <w:color w:val="404040"/>
                <w:highlight w:val="yellow"/>
                <w:lang w:eastAsia="ja-JP"/>
              </w:rPr>
              <w:t xml:space="preserve">  </w:t>
            </w:r>
          </w:p>
        </w:tc>
      </w:tr>
      <w:tr w:rsidR="00C460A8" w:rsidRPr="00F34D79" w14:paraId="5F20FE85" w14:textId="77777777" w:rsidTr="00F90088">
        <w:trPr>
          <w:trHeight w:val="2501"/>
        </w:trPr>
        <w:tc>
          <w:tcPr>
            <w:tcW w:w="9072" w:type="dxa"/>
            <w:gridSpan w:val="2"/>
            <w:shd w:val="clear" w:color="auto" w:fill="EEECE1" w:themeFill="background2"/>
          </w:tcPr>
          <w:p w14:paraId="616AF40A" w14:textId="77777777" w:rsidR="00C460A8" w:rsidRPr="00F34D79" w:rsidRDefault="00C460A8" w:rsidP="00F74DBD">
            <w:pPr>
              <w:spacing w:after="180"/>
              <w:rPr>
                <w:rFonts w:asciiTheme="minorHAnsi" w:eastAsia="Times New Roman" w:hAnsiTheme="minorHAnsi" w:cstheme="minorHAnsi"/>
                <w:color w:val="404040"/>
                <w:lang w:eastAsia="ja-JP"/>
              </w:rPr>
            </w:pPr>
          </w:p>
        </w:tc>
      </w:tr>
    </w:tbl>
    <w:p w14:paraId="2C469DB4" w14:textId="77777777" w:rsidR="00C460A8" w:rsidRDefault="00C460A8" w:rsidP="00053819">
      <w:pPr>
        <w:spacing w:after="180" w:line="288" w:lineRule="auto"/>
        <w:rPr>
          <w:rFonts w:asciiTheme="minorHAnsi" w:eastAsia="Times New Roman" w:hAnsiTheme="minorHAnsi" w:cstheme="minorHAnsi"/>
          <w:color w:val="404040"/>
          <w:szCs w:val="18"/>
          <w:lang w:eastAsia="ja-JP"/>
        </w:rPr>
      </w:pPr>
    </w:p>
    <w:tbl>
      <w:tblPr>
        <w:tblW w:w="9072"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3119"/>
        <w:gridCol w:w="5953"/>
      </w:tblGrid>
      <w:tr w:rsidR="00C460A8" w:rsidRPr="00F34D79" w14:paraId="24678884" w14:textId="77777777" w:rsidTr="00F90088">
        <w:trPr>
          <w:trHeight w:val="419"/>
        </w:trPr>
        <w:tc>
          <w:tcPr>
            <w:tcW w:w="3119" w:type="dxa"/>
            <w:shd w:val="clear" w:color="auto" w:fill="4F6228" w:themeFill="accent3" w:themeFillShade="80"/>
            <w:vAlign w:val="center"/>
          </w:tcPr>
          <w:p w14:paraId="2C1CE021" w14:textId="4DFDE2A5"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Reference contract #</w:t>
            </w:r>
            <w:r>
              <w:rPr>
                <w:rFonts w:asciiTheme="minorHAnsi" w:eastAsia="Times New Roman" w:hAnsiTheme="minorHAnsi" w:cstheme="minorHAnsi"/>
                <w:color w:val="E9E9E3"/>
                <w:lang w:eastAsia="ja-JP"/>
              </w:rPr>
              <w:t>3</w:t>
            </w:r>
          </w:p>
        </w:tc>
        <w:tc>
          <w:tcPr>
            <w:tcW w:w="5953" w:type="dxa"/>
            <w:shd w:val="clear" w:color="auto" w:fill="E9E9E3"/>
          </w:tcPr>
          <w:p w14:paraId="6ACF0E61"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33F52CA7" w14:textId="77777777" w:rsidTr="00F90088">
        <w:trPr>
          <w:trHeight w:val="411"/>
        </w:trPr>
        <w:tc>
          <w:tcPr>
            <w:tcW w:w="3119" w:type="dxa"/>
            <w:shd w:val="clear" w:color="auto" w:fill="4F6228" w:themeFill="accent3" w:themeFillShade="80"/>
            <w:vAlign w:val="center"/>
          </w:tcPr>
          <w:p w14:paraId="32ECEB5F"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Client Name</w:t>
            </w:r>
          </w:p>
        </w:tc>
        <w:tc>
          <w:tcPr>
            <w:tcW w:w="5953" w:type="dxa"/>
            <w:shd w:val="clear" w:color="auto" w:fill="E9E9E3"/>
          </w:tcPr>
          <w:p w14:paraId="460E76ED"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76CAFDEC" w14:textId="77777777" w:rsidTr="00F90088">
        <w:trPr>
          <w:trHeight w:val="558"/>
        </w:trPr>
        <w:tc>
          <w:tcPr>
            <w:tcW w:w="3119" w:type="dxa"/>
            <w:shd w:val="clear" w:color="auto" w:fill="4F6228" w:themeFill="accent3" w:themeFillShade="80"/>
            <w:vAlign w:val="center"/>
          </w:tcPr>
          <w:p w14:paraId="5FBED23D"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Name</w:t>
            </w:r>
          </w:p>
        </w:tc>
        <w:tc>
          <w:tcPr>
            <w:tcW w:w="5953" w:type="dxa"/>
            <w:shd w:val="clear" w:color="auto" w:fill="E9E9E3"/>
          </w:tcPr>
          <w:p w14:paraId="36946A9E"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4EA2A30B" w14:textId="77777777" w:rsidTr="00F90088">
        <w:trPr>
          <w:trHeight w:val="552"/>
        </w:trPr>
        <w:tc>
          <w:tcPr>
            <w:tcW w:w="3119" w:type="dxa"/>
            <w:shd w:val="clear" w:color="auto" w:fill="4F6228" w:themeFill="accent3" w:themeFillShade="80"/>
            <w:vAlign w:val="center"/>
          </w:tcPr>
          <w:p w14:paraId="647C2E5C"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Contact Number</w:t>
            </w:r>
          </w:p>
        </w:tc>
        <w:tc>
          <w:tcPr>
            <w:tcW w:w="5953" w:type="dxa"/>
            <w:shd w:val="clear" w:color="auto" w:fill="E9E9E3"/>
          </w:tcPr>
          <w:p w14:paraId="0B0B615B"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133CFF40" w14:textId="77777777" w:rsidTr="00F90088">
        <w:tc>
          <w:tcPr>
            <w:tcW w:w="3119" w:type="dxa"/>
            <w:shd w:val="clear" w:color="auto" w:fill="4F6228" w:themeFill="accent3" w:themeFillShade="80"/>
            <w:vAlign w:val="center"/>
          </w:tcPr>
          <w:p w14:paraId="5055C5AC"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Annual Contract Value</w:t>
            </w:r>
          </w:p>
        </w:tc>
        <w:tc>
          <w:tcPr>
            <w:tcW w:w="5953" w:type="dxa"/>
            <w:shd w:val="clear" w:color="auto" w:fill="E9E9E3"/>
          </w:tcPr>
          <w:p w14:paraId="058D27D0"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49872099" w14:textId="77777777" w:rsidTr="00F90088">
        <w:trPr>
          <w:trHeight w:val="409"/>
        </w:trPr>
        <w:tc>
          <w:tcPr>
            <w:tcW w:w="3119" w:type="dxa"/>
            <w:shd w:val="clear" w:color="auto" w:fill="4F6228" w:themeFill="accent3" w:themeFillShade="80"/>
            <w:vAlign w:val="center"/>
          </w:tcPr>
          <w:p w14:paraId="261905EE"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Delivery Date(s)</w:t>
            </w:r>
          </w:p>
        </w:tc>
        <w:tc>
          <w:tcPr>
            <w:tcW w:w="5953" w:type="dxa"/>
            <w:shd w:val="clear" w:color="auto" w:fill="E9E9E3"/>
          </w:tcPr>
          <w:p w14:paraId="29054079"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4041D60E" w14:textId="77777777" w:rsidTr="00F90088">
        <w:tc>
          <w:tcPr>
            <w:tcW w:w="3119" w:type="dxa"/>
            <w:shd w:val="clear" w:color="auto" w:fill="4F6228" w:themeFill="accent3" w:themeFillShade="80"/>
            <w:vAlign w:val="center"/>
          </w:tcPr>
          <w:p w14:paraId="5FFA61BA" w14:textId="77777777" w:rsidR="00C460A8" w:rsidRPr="00F34D79" w:rsidRDefault="00C460A8" w:rsidP="00F74DBD">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Detailed contract description</w:t>
            </w:r>
          </w:p>
        </w:tc>
        <w:tc>
          <w:tcPr>
            <w:tcW w:w="5953" w:type="dxa"/>
            <w:shd w:val="clear" w:color="auto" w:fill="E9E9E3"/>
          </w:tcPr>
          <w:p w14:paraId="2383F5BD" w14:textId="77777777" w:rsidR="00C460A8" w:rsidRPr="00F34D79" w:rsidRDefault="00C460A8" w:rsidP="00F74DBD">
            <w:pPr>
              <w:spacing w:after="0"/>
              <w:rPr>
                <w:rFonts w:asciiTheme="minorHAnsi" w:eastAsia="Times New Roman" w:hAnsiTheme="minorHAnsi" w:cstheme="minorHAnsi"/>
                <w:color w:val="404040"/>
                <w:lang w:eastAsia="ja-JP"/>
              </w:rPr>
            </w:pPr>
          </w:p>
          <w:p w14:paraId="18770CFC" w14:textId="77777777" w:rsidR="00C460A8" w:rsidRPr="00F34D79" w:rsidRDefault="00C460A8" w:rsidP="00F74DBD">
            <w:pPr>
              <w:spacing w:after="0"/>
              <w:rPr>
                <w:rFonts w:asciiTheme="minorHAnsi" w:eastAsia="Times New Roman" w:hAnsiTheme="minorHAnsi" w:cstheme="minorHAnsi"/>
                <w:color w:val="404040"/>
                <w:lang w:eastAsia="ja-JP"/>
              </w:rPr>
            </w:pPr>
          </w:p>
          <w:p w14:paraId="2A39D14D" w14:textId="77777777" w:rsidR="00C460A8" w:rsidRPr="00F34D79" w:rsidRDefault="00C460A8" w:rsidP="00F74DBD">
            <w:pPr>
              <w:spacing w:after="0"/>
              <w:rPr>
                <w:rFonts w:asciiTheme="minorHAnsi" w:eastAsia="Times New Roman" w:hAnsiTheme="minorHAnsi" w:cstheme="minorHAnsi"/>
                <w:color w:val="404040"/>
                <w:lang w:eastAsia="ja-JP"/>
              </w:rPr>
            </w:pPr>
          </w:p>
          <w:p w14:paraId="071F41D4" w14:textId="77777777" w:rsidR="00C460A8" w:rsidRPr="00F34D79" w:rsidRDefault="00C460A8" w:rsidP="00F74DBD">
            <w:pPr>
              <w:spacing w:after="0"/>
              <w:rPr>
                <w:rFonts w:asciiTheme="minorHAnsi" w:eastAsia="Times New Roman" w:hAnsiTheme="minorHAnsi" w:cstheme="minorHAnsi"/>
                <w:color w:val="404040"/>
                <w:lang w:eastAsia="ja-JP"/>
              </w:rPr>
            </w:pPr>
          </w:p>
          <w:p w14:paraId="552D2719" w14:textId="77777777" w:rsidR="00C460A8" w:rsidRPr="00F34D79" w:rsidRDefault="00C460A8" w:rsidP="00F74DBD">
            <w:pPr>
              <w:spacing w:after="0"/>
              <w:rPr>
                <w:rFonts w:asciiTheme="minorHAnsi" w:eastAsia="Times New Roman" w:hAnsiTheme="minorHAnsi" w:cstheme="minorHAnsi"/>
                <w:color w:val="404040"/>
                <w:lang w:eastAsia="ja-JP"/>
              </w:rPr>
            </w:pPr>
          </w:p>
        </w:tc>
      </w:tr>
      <w:tr w:rsidR="00C460A8" w:rsidRPr="00F34D79" w14:paraId="269650C0" w14:textId="77777777" w:rsidTr="00F90088">
        <w:tc>
          <w:tcPr>
            <w:tcW w:w="9072" w:type="dxa"/>
            <w:gridSpan w:val="2"/>
            <w:shd w:val="clear" w:color="auto" w:fill="4F6228" w:themeFill="accent3" w:themeFillShade="80"/>
          </w:tcPr>
          <w:p w14:paraId="19C7F1DC" w14:textId="77777777" w:rsidR="00C460A8" w:rsidRPr="00F34D79" w:rsidRDefault="00C460A8" w:rsidP="00F74DBD">
            <w:pPr>
              <w:spacing w:after="0"/>
              <w:rPr>
                <w:rFonts w:asciiTheme="minorHAnsi" w:eastAsia="Times New Roman" w:hAnsiTheme="minorHAnsi" w:cstheme="minorHAnsi"/>
                <w:color w:val="404040"/>
                <w:highlight w:val="yellow"/>
                <w:lang w:eastAsia="ja-JP"/>
              </w:rPr>
            </w:pPr>
            <w:r w:rsidRPr="00637F9D">
              <w:rPr>
                <w:rFonts w:asciiTheme="minorHAnsi" w:eastAsia="Times New Roman" w:hAnsiTheme="minorHAnsi" w:cstheme="minorHAnsi"/>
                <w:color w:val="E9E9E3"/>
                <w:lang w:eastAsia="ja-JP"/>
              </w:rPr>
              <w:t>Outline how this contract is comparable with the subject matter of the contract being tendered.</w:t>
            </w:r>
            <w:r w:rsidRPr="00F34D79">
              <w:rPr>
                <w:rFonts w:asciiTheme="minorHAnsi" w:eastAsia="Times New Roman" w:hAnsiTheme="minorHAnsi" w:cstheme="minorHAnsi"/>
                <w:color w:val="404040"/>
                <w:highlight w:val="yellow"/>
                <w:lang w:eastAsia="ja-JP"/>
              </w:rPr>
              <w:t xml:space="preserve">  </w:t>
            </w:r>
          </w:p>
        </w:tc>
      </w:tr>
      <w:tr w:rsidR="00C460A8" w:rsidRPr="00F34D79" w14:paraId="1AE8916E" w14:textId="77777777" w:rsidTr="00F90088">
        <w:trPr>
          <w:trHeight w:val="2501"/>
        </w:trPr>
        <w:tc>
          <w:tcPr>
            <w:tcW w:w="9072" w:type="dxa"/>
            <w:gridSpan w:val="2"/>
            <w:shd w:val="clear" w:color="auto" w:fill="EEECE1" w:themeFill="background2"/>
          </w:tcPr>
          <w:p w14:paraId="6FA4A8B1" w14:textId="77777777" w:rsidR="00C460A8" w:rsidRPr="00F34D79" w:rsidRDefault="00C460A8" w:rsidP="00F74DBD">
            <w:pPr>
              <w:spacing w:after="180"/>
              <w:rPr>
                <w:rFonts w:asciiTheme="minorHAnsi" w:eastAsia="Times New Roman" w:hAnsiTheme="minorHAnsi" w:cstheme="minorHAnsi"/>
                <w:color w:val="404040"/>
                <w:lang w:eastAsia="ja-JP"/>
              </w:rPr>
            </w:pPr>
          </w:p>
        </w:tc>
      </w:tr>
    </w:tbl>
    <w:p w14:paraId="637C13CF" w14:textId="43FBC1CD" w:rsidR="00053819" w:rsidRPr="00F34D79" w:rsidRDefault="00053819" w:rsidP="00053819">
      <w:pPr>
        <w:spacing w:after="180" w:line="288" w:lineRule="auto"/>
        <w:rPr>
          <w:rFonts w:asciiTheme="minorHAnsi" w:eastAsia="Times New Roman" w:hAnsiTheme="minorHAnsi" w:cstheme="minorHAnsi"/>
          <w:color w:val="404040"/>
          <w:szCs w:val="18"/>
          <w:lang w:eastAsia="ja-JP"/>
        </w:rPr>
      </w:pPr>
      <w:r w:rsidRPr="00F34D79">
        <w:rPr>
          <w:rFonts w:asciiTheme="minorHAnsi" w:eastAsia="Times New Roman" w:hAnsiTheme="minorHAnsi" w:cstheme="minorHAnsi"/>
          <w:color w:val="404040"/>
          <w:szCs w:val="18"/>
          <w:lang w:eastAsia="ja-JP"/>
        </w:rPr>
        <w:br w:type="page"/>
      </w:r>
    </w:p>
    <w:p w14:paraId="2A10E9C8" w14:textId="71599E38" w:rsidR="00053819" w:rsidRPr="00F34D79" w:rsidRDefault="00E62BF4" w:rsidP="00AF34A3">
      <w:pPr>
        <w:pStyle w:val="Heading3"/>
        <w:numPr>
          <w:ilvl w:val="0"/>
          <w:numId w:val="0"/>
        </w:numPr>
        <w:ind w:left="720" w:hanging="720"/>
        <w:rPr>
          <w:rFonts w:asciiTheme="minorHAnsi" w:eastAsia="Times New Roman" w:hAnsiTheme="minorHAnsi" w:cstheme="minorHAnsi"/>
          <w:lang w:eastAsia="ja-JP"/>
        </w:rPr>
      </w:pPr>
      <w:bookmarkStart w:id="24" w:name="_Toc50382446"/>
      <w:r w:rsidRPr="00F34D79">
        <w:rPr>
          <w:rFonts w:asciiTheme="minorHAnsi" w:eastAsia="Times New Roman" w:hAnsiTheme="minorHAnsi" w:cstheme="minorHAnsi"/>
          <w:lang w:eastAsia="ja-JP"/>
        </w:rPr>
        <w:lastRenderedPageBreak/>
        <w:t>PERSONNEL AND SKILLS</w:t>
      </w:r>
      <w:r w:rsidR="00053819" w:rsidRPr="00F34D79">
        <w:rPr>
          <w:rFonts w:asciiTheme="minorHAnsi" w:eastAsia="Times New Roman" w:hAnsiTheme="minorHAnsi" w:cstheme="minorHAnsi"/>
          <w:lang w:eastAsia="ja-JP"/>
        </w:rPr>
        <w:t xml:space="preserve"> LEVELS</w:t>
      </w:r>
      <w:bookmarkEnd w:id="23"/>
      <w:bookmarkEnd w:id="24"/>
    </w:p>
    <w:p w14:paraId="65E5619D" w14:textId="77777777" w:rsidR="00053819" w:rsidRPr="00E51EC0" w:rsidRDefault="00053819" w:rsidP="00053819">
      <w:pPr>
        <w:spacing w:after="180" w:line="288" w:lineRule="auto"/>
        <w:ind w:left="567" w:hanging="567"/>
        <w:rPr>
          <w:rFonts w:asciiTheme="minorHAnsi" w:eastAsia="Times New Roman" w:hAnsiTheme="minorHAnsi" w:cstheme="minorHAnsi"/>
          <w:szCs w:val="18"/>
          <w:lang w:eastAsia="ja-JP"/>
        </w:rPr>
      </w:pPr>
      <w:r w:rsidRPr="00E51EC0">
        <w:rPr>
          <w:rFonts w:asciiTheme="minorHAnsi" w:eastAsia="Times New Roman" w:hAnsiTheme="minorHAnsi" w:cstheme="minorHAnsi"/>
          <w:b/>
          <w:szCs w:val="18"/>
          <w:lang w:eastAsia="ja-JP"/>
        </w:rPr>
        <w:t>Rule</w:t>
      </w:r>
      <w:r w:rsidRPr="00E51EC0">
        <w:rPr>
          <w:rFonts w:asciiTheme="minorHAnsi" w:eastAsia="Times New Roman" w:hAnsiTheme="minorHAnsi" w:cstheme="minorHAnsi"/>
          <w:szCs w:val="18"/>
          <w:lang w:eastAsia="ja-JP"/>
        </w:rPr>
        <w:t>:</w:t>
      </w:r>
      <w:r w:rsidRPr="00E51EC0">
        <w:rPr>
          <w:rFonts w:asciiTheme="minorHAnsi" w:eastAsia="Times New Roman" w:hAnsiTheme="minorHAnsi" w:cstheme="minorHAnsi"/>
          <w:szCs w:val="18"/>
          <w:lang w:eastAsia="ja-JP"/>
        </w:rPr>
        <w:tab/>
        <w:t>Tenderers must demonstrate access to the minimum number of skilled personnel set out below</w:t>
      </w:r>
    </w:p>
    <w:tbl>
      <w:tblPr>
        <w:tblW w:w="907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61"/>
        <w:gridCol w:w="1067"/>
        <w:gridCol w:w="1091"/>
        <w:gridCol w:w="36"/>
        <w:gridCol w:w="1099"/>
        <w:gridCol w:w="906"/>
        <w:gridCol w:w="214"/>
        <w:gridCol w:w="1398"/>
      </w:tblGrid>
      <w:tr w:rsidR="00053819" w:rsidRPr="00F34D79" w14:paraId="7E41EE46" w14:textId="77777777" w:rsidTr="000D0D94">
        <w:tc>
          <w:tcPr>
            <w:tcW w:w="3261"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BDEBA93" w14:textId="77777777" w:rsidR="00053819" w:rsidRPr="00F34D79" w:rsidRDefault="00053819" w:rsidP="00053819">
            <w:pPr>
              <w:spacing w:after="18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Skillset Required</w:t>
            </w:r>
          </w:p>
        </w:tc>
        <w:tc>
          <w:tcPr>
            <w:tcW w:w="2158" w:type="dxa"/>
            <w:gridSpan w:val="2"/>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7A54DDF" w14:textId="77777777" w:rsidR="00053819" w:rsidRPr="00F34D79" w:rsidRDefault="00053819" w:rsidP="00053819">
            <w:pPr>
              <w:spacing w:after="18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Numbers in Tendering Entity</w:t>
            </w:r>
          </w:p>
        </w:tc>
        <w:tc>
          <w:tcPr>
            <w:tcW w:w="2041" w:type="dxa"/>
            <w:gridSpan w:val="3"/>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BA94EA3" w14:textId="77777777" w:rsidR="00053819" w:rsidRPr="00F34D79" w:rsidRDefault="00053819" w:rsidP="00053819">
            <w:pPr>
              <w:spacing w:after="18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FTEs provided via 3</w:t>
            </w:r>
            <w:r w:rsidRPr="00F34D79">
              <w:rPr>
                <w:rFonts w:asciiTheme="minorHAnsi" w:eastAsia="Times New Roman" w:hAnsiTheme="minorHAnsi" w:cstheme="minorHAnsi"/>
                <w:b/>
                <w:color w:val="E9E9E3"/>
                <w:vertAlign w:val="superscript"/>
                <w:lang w:eastAsia="ja-JP"/>
              </w:rPr>
              <w:t>rd</w:t>
            </w:r>
            <w:r w:rsidRPr="00F34D79">
              <w:rPr>
                <w:rFonts w:asciiTheme="minorHAnsi" w:eastAsia="Times New Roman" w:hAnsiTheme="minorHAnsi" w:cstheme="minorHAnsi"/>
                <w:b/>
                <w:color w:val="E9E9E3"/>
                <w:lang w:eastAsia="ja-JP"/>
              </w:rPr>
              <w:t xml:space="preserve"> Parties</w:t>
            </w:r>
          </w:p>
        </w:tc>
        <w:tc>
          <w:tcPr>
            <w:tcW w:w="1612" w:type="dxa"/>
            <w:gridSpan w:val="2"/>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93A88E7" w14:textId="77777777" w:rsidR="00053819" w:rsidRPr="00F34D79" w:rsidRDefault="00053819" w:rsidP="000E68BB">
            <w:pPr>
              <w:spacing w:after="180"/>
              <w:jc w:val="center"/>
              <w:rPr>
                <w:rFonts w:asciiTheme="minorHAnsi" w:eastAsia="Times New Roman" w:hAnsiTheme="minorHAnsi" w:cstheme="minorHAnsi"/>
                <w:b/>
                <w:color w:val="E9E9E3"/>
                <w:lang w:eastAsia="ja-JP"/>
              </w:rPr>
            </w:pPr>
            <w:r w:rsidRPr="00F34D79">
              <w:rPr>
                <w:rFonts w:asciiTheme="minorHAnsi" w:eastAsia="Times New Roman" w:hAnsiTheme="minorHAnsi" w:cstheme="minorHAnsi"/>
                <w:b/>
                <w:color w:val="E9E9E3"/>
                <w:lang w:eastAsia="ja-JP"/>
              </w:rPr>
              <w:t>Minimum Number Required</w:t>
            </w:r>
          </w:p>
          <w:p w14:paraId="75A2B68B" w14:textId="1A476034" w:rsidR="00053819" w:rsidRPr="00F34D79" w:rsidRDefault="00053819" w:rsidP="000E68BB">
            <w:pPr>
              <w:spacing w:after="180"/>
              <w:jc w:val="center"/>
              <w:rPr>
                <w:rFonts w:asciiTheme="minorHAnsi" w:eastAsia="Times New Roman" w:hAnsiTheme="minorHAnsi" w:cstheme="minorHAnsi"/>
                <w:b/>
                <w:color w:val="E9E9E3"/>
                <w:lang w:eastAsia="ja-JP"/>
              </w:rPr>
            </w:pPr>
          </w:p>
        </w:tc>
      </w:tr>
      <w:tr w:rsidR="00053819" w:rsidRPr="00F34D79" w14:paraId="794F99D9" w14:textId="77777777" w:rsidTr="000D0D94">
        <w:tc>
          <w:tcPr>
            <w:tcW w:w="3261" w:type="dxa"/>
            <w:tcBorders>
              <w:top w:val="single" w:sz="4" w:space="0" w:color="auto"/>
              <w:left w:val="single" w:sz="4" w:space="0" w:color="auto"/>
              <w:bottom w:val="single" w:sz="4" w:space="0" w:color="auto"/>
              <w:right w:val="single" w:sz="4" w:space="0" w:color="auto"/>
            </w:tcBorders>
            <w:shd w:val="clear" w:color="auto" w:fill="E9E9E3"/>
          </w:tcPr>
          <w:p w14:paraId="425EF654" w14:textId="7AF78B28" w:rsidR="00053819" w:rsidRPr="000D0D94" w:rsidRDefault="00A56A88"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 xml:space="preserve">Key </w:t>
            </w:r>
            <w:r w:rsidR="005021EF" w:rsidRPr="000D0D94">
              <w:rPr>
                <w:rFonts w:asciiTheme="minorHAnsi" w:eastAsia="Times New Roman" w:hAnsiTheme="minorHAnsi" w:cstheme="minorHAnsi"/>
                <w:color w:val="404040"/>
                <w:lang w:eastAsia="ja-JP"/>
              </w:rPr>
              <w:t>Account Manager</w:t>
            </w:r>
          </w:p>
          <w:p w14:paraId="501CDAF1"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158" w:type="dxa"/>
            <w:gridSpan w:val="2"/>
            <w:tcBorders>
              <w:top w:val="single" w:sz="4" w:space="0" w:color="auto"/>
              <w:left w:val="single" w:sz="4" w:space="0" w:color="auto"/>
              <w:bottom w:val="single" w:sz="4" w:space="0" w:color="auto"/>
              <w:right w:val="single" w:sz="4" w:space="0" w:color="auto"/>
            </w:tcBorders>
            <w:shd w:val="clear" w:color="auto" w:fill="E9E9E3"/>
          </w:tcPr>
          <w:p w14:paraId="7E083500"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041" w:type="dxa"/>
            <w:gridSpan w:val="3"/>
            <w:tcBorders>
              <w:top w:val="single" w:sz="4" w:space="0" w:color="auto"/>
              <w:left w:val="single" w:sz="4" w:space="0" w:color="auto"/>
              <w:bottom w:val="single" w:sz="4" w:space="0" w:color="auto"/>
              <w:right w:val="single" w:sz="4" w:space="0" w:color="auto"/>
            </w:tcBorders>
            <w:shd w:val="clear" w:color="auto" w:fill="E9E9E3"/>
          </w:tcPr>
          <w:p w14:paraId="1BE63EF5"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1612" w:type="dxa"/>
            <w:gridSpan w:val="2"/>
            <w:tcBorders>
              <w:top w:val="single" w:sz="4" w:space="0" w:color="auto"/>
              <w:left w:val="single" w:sz="4" w:space="0" w:color="auto"/>
              <w:bottom w:val="single" w:sz="4" w:space="0" w:color="auto"/>
              <w:right w:val="single" w:sz="4" w:space="0" w:color="auto"/>
            </w:tcBorders>
            <w:shd w:val="clear" w:color="auto" w:fill="E9E9E3"/>
          </w:tcPr>
          <w:p w14:paraId="6B09FD84" w14:textId="59D5A00C" w:rsidR="00053819" w:rsidRPr="000D0D94" w:rsidRDefault="004127DC"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1</w:t>
            </w:r>
          </w:p>
        </w:tc>
      </w:tr>
      <w:tr w:rsidR="00053819" w:rsidRPr="00F34D79" w14:paraId="320B8CB0" w14:textId="77777777" w:rsidTr="000D0D94">
        <w:trPr>
          <w:trHeight w:val="556"/>
        </w:trPr>
        <w:tc>
          <w:tcPr>
            <w:tcW w:w="3261" w:type="dxa"/>
            <w:tcBorders>
              <w:top w:val="single" w:sz="4" w:space="0" w:color="auto"/>
              <w:left w:val="single" w:sz="4" w:space="0" w:color="auto"/>
              <w:bottom w:val="single" w:sz="4" w:space="0" w:color="auto"/>
              <w:right w:val="single" w:sz="4" w:space="0" w:color="auto"/>
            </w:tcBorders>
            <w:shd w:val="clear" w:color="auto" w:fill="E9E9E3"/>
          </w:tcPr>
          <w:p w14:paraId="7DCE256C" w14:textId="6C5062C0" w:rsidR="00053819" w:rsidRPr="000D0D94" w:rsidRDefault="004127DC"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Backup Account Manager</w:t>
            </w:r>
          </w:p>
          <w:p w14:paraId="687E895B"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158" w:type="dxa"/>
            <w:gridSpan w:val="2"/>
            <w:tcBorders>
              <w:top w:val="single" w:sz="4" w:space="0" w:color="auto"/>
              <w:left w:val="single" w:sz="4" w:space="0" w:color="auto"/>
              <w:bottom w:val="single" w:sz="4" w:space="0" w:color="auto"/>
              <w:right w:val="single" w:sz="4" w:space="0" w:color="auto"/>
            </w:tcBorders>
            <w:shd w:val="clear" w:color="auto" w:fill="E9E9E3"/>
          </w:tcPr>
          <w:p w14:paraId="59686244"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041" w:type="dxa"/>
            <w:gridSpan w:val="3"/>
            <w:tcBorders>
              <w:top w:val="single" w:sz="4" w:space="0" w:color="auto"/>
              <w:left w:val="single" w:sz="4" w:space="0" w:color="auto"/>
              <w:bottom w:val="single" w:sz="4" w:space="0" w:color="auto"/>
              <w:right w:val="single" w:sz="4" w:space="0" w:color="auto"/>
            </w:tcBorders>
            <w:shd w:val="clear" w:color="auto" w:fill="E9E9E3"/>
          </w:tcPr>
          <w:p w14:paraId="148EAE5C"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1612" w:type="dxa"/>
            <w:gridSpan w:val="2"/>
            <w:tcBorders>
              <w:top w:val="single" w:sz="4" w:space="0" w:color="auto"/>
              <w:left w:val="single" w:sz="4" w:space="0" w:color="auto"/>
              <w:bottom w:val="single" w:sz="4" w:space="0" w:color="auto"/>
              <w:right w:val="single" w:sz="4" w:space="0" w:color="auto"/>
            </w:tcBorders>
            <w:shd w:val="clear" w:color="auto" w:fill="E9E9E3"/>
          </w:tcPr>
          <w:p w14:paraId="40C3C93A" w14:textId="62E93FBB" w:rsidR="00053819" w:rsidRPr="000D0D94" w:rsidRDefault="004127DC"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1</w:t>
            </w:r>
          </w:p>
        </w:tc>
      </w:tr>
      <w:tr w:rsidR="00053819" w:rsidRPr="00F34D79" w14:paraId="50B0A7DC" w14:textId="77777777" w:rsidTr="000D0D94">
        <w:tc>
          <w:tcPr>
            <w:tcW w:w="3261" w:type="dxa"/>
            <w:tcBorders>
              <w:top w:val="single" w:sz="4" w:space="0" w:color="auto"/>
              <w:left w:val="single" w:sz="4" w:space="0" w:color="auto"/>
              <w:bottom w:val="single" w:sz="4" w:space="0" w:color="auto"/>
              <w:right w:val="single" w:sz="4" w:space="0" w:color="auto"/>
            </w:tcBorders>
            <w:shd w:val="clear" w:color="auto" w:fill="E9E9E3"/>
          </w:tcPr>
          <w:p w14:paraId="002114E2" w14:textId="607C2FCD" w:rsidR="00053819" w:rsidRPr="000D0D94" w:rsidRDefault="00785978"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Sales</w:t>
            </w:r>
            <w:r w:rsidR="005007BF" w:rsidRPr="000D0D94">
              <w:rPr>
                <w:rFonts w:asciiTheme="minorHAnsi" w:eastAsia="Times New Roman" w:hAnsiTheme="minorHAnsi" w:cstheme="minorHAnsi"/>
                <w:color w:val="404040"/>
                <w:lang w:eastAsia="ja-JP"/>
              </w:rPr>
              <w:t>/Customer</w:t>
            </w:r>
            <w:r w:rsidRPr="000D0D94">
              <w:rPr>
                <w:rFonts w:asciiTheme="minorHAnsi" w:eastAsia="Times New Roman" w:hAnsiTheme="minorHAnsi" w:cstheme="minorHAnsi"/>
                <w:color w:val="404040"/>
                <w:lang w:eastAsia="ja-JP"/>
              </w:rPr>
              <w:t xml:space="preserve"> </w:t>
            </w:r>
            <w:r w:rsidR="005007BF" w:rsidRPr="000D0D94">
              <w:rPr>
                <w:rFonts w:asciiTheme="minorHAnsi" w:eastAsia="Times New Roman" w:hAnsiTheme="minorHAnsi" w:cstheme="minorHAnsi"/>
                <w:color w:val="404040"/>
                <w:lang w:eastAsia="ja-JP"/>
              </w:rPr>
              <w:t>Support</w:t>
            </w:r>
          </w:p>
          <w:p w14:paraId="102AC685"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158" w:type="dxa"/>
            <w:gridSpan w:val="2"/>
            <w:tcBorders>
              <w:top w:val="single" w:sz="4" w:space="0" w:color="auto"/>
              <w:left w:val="single" w:sz="4" w:space="0" w:color="auto"/>
              <w:bottom w:val="single" w:sz="4" w:space="0" w:color="auto"/>
              <w:right w:val="single" w:sz="4" w:space="0" w:color="auto"/>
            </w:tcBorders>
            <w:shd w:val="clear" w:color="auto" w:fill="E9E9E3"/>
          </w:tcPr>
          <w:p w14:paraId="540E9A6F"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041" w:type="dxa"/>
            <w:gridSpan w:val="3"/>
            <w:tcBorders>
              <w:top w:val="single" w:sz="4" w:space="0" w:color="auto"/>
              <w:left w:val="single" w:sz="4" w:space="0" w:color="auto"/>
              <w:bottom w:val="single" w:sz="4" w:space="0" w:color="auto"/>
              <w:right w:val="single" w:sz="4" w:space="0" w:color="auto"/>
            </w:tcBorders>
            <w:shd w:val="clear" w:color="auto" w:fill="E9E9E3"/>
          </w:tcPr>
          <w:p w14:paraId="4F476C6C"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1612" w:type="dxa"/>
            <w:gridSpan w:val="2"/>
            <w:tcBorders>
              <w:top w:val="single" w:sz="4" w:space="0" w:color="auto"/>
              <w:left w:val="single" w:sz="4" w:space="0" w:color="auto"/>
              <w:bottom w:val="single" w:sz="4" w:space="0" w:color="auto"/>
              <w:right w:val="single" w:sz="4" w:space="0" w:color="auto"/>
            </w:tcBorders>
            <w:shd w:val="clear" w:color="auto" w:fill="E9E9E3"/>
          </w:tcPr>
          <w:p w14:paraId="02173DF6" w14:textId="2EE36DB8" w:rsidR="00053819" w:rsidRPr="000D0D94" w:rsidRDefault="00BE4A32"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1</w:t>
            </w:r>
          </w:p>
        </w:tc>
      </w:tr>
      <w:tr w:rsidR="00053819" w:rsidRPr="00F34D79" w14:paraId="60BACF8D" w14:textId="77777777" w:rsidTr="000D0D94">
        <w:tc>
          <w:tcPr>
            <w:tcW w:w="3261" w:type="dxa"/>
            <w:tcBorders>
              <w:top w:val="single" w:sz="4" w:space="0" w:color="auto"/>
              <w:left w:val="single" w:sz="4" w:space="0" w:color="auto"/>
              <w:bottom w:val="single" w:sz="4" w:space="0" w:color="auto"/>
              <w:right w:val="single" w:sz="4" w:space="0" w:color="auto"/>
            </w:tcBorders>
            <w:shd w:val="clear" w:color="auto" w:fill="E9E9E3"/>
          </w:tcPr>
          <w:p w14:paraId="2424842F" w14:textId="1CA702A3" w:rsidR="00053819" w:rsidRPr="000D0D94" w:rsidRDefault="0026353D"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 xml:space="preserve">Lead </w:t>
            </w:r>
            <w:r w:rsidR="00A17F42" w:rsidRPr="000D0D94">
              <w:rPr>
                <w:rFonts w:asciiTheme="minorHAnsi" w:eastAsia="Times New Roman" w:hAnsiTheme="minorHAnsi" w:cstheme="minorHAnsi"/>
                <w:color w:val="404040"/>
                <w:lang w:eastAsia="ja-JP"/>
              </w:rPr>
              <w:t>Technician (for configurations etc)</w:t>
            </w:r>
          </w:p>
        </w:tc>
        <w:tc>
          <w:tcPr>
            <w:tcW w:w="2158" w:type="dxa"/>
            <w:gridSpan w:val="2"/>
            <w:tcBorders>
              <w:top w:val="single" w:sz="4" w:space="0" w:color="auto"/>
              <w:left w:val="single" w:sz="4" w:space="0" w:color="auto"/>
              <w:bottom w:val="single" w:sz="4" w:space="0" w:color="auto"/>
              <w:right w:val="single" w:sz="4" w:space="0" w:color="auto"/>
            </w:tcBorders>
            <w:shd w:val="clear" w:color="auto" w:fill="E9E9E3"/>
          </w:tcPr>
          <w:p w14:paraId="27EFC0B7" w14:textId="77777777" w:rsidR="00053819" w:rsidRPr="000D0D94" w:rsidRDefault="00053819" w:rsidP="00053819">
            <w:pPr>
              <w:spacing w:after="180"/>
              <w:rPr>
                <w:rFonts w:asciiTheme="minorHAnsi" w:eastAsia="Times New Roman" w:hAnsiTheme="minorHAnsi" w:cstheme="minorHAnsi"/>
                <w:color w:val="404040"/>
                <w:lang w:eastAsia="ja-JP"/>
              </w:rPr>
            </w:pPr>
          </w:p>
          <w:p w14:paraId="33C0E474"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041" w:type="dxa"/>
            <w:gridSpan w:val="3"/>
            <w:tcBorders>
              <w:top w:val="single" w:sz="4" w:space="0" w:color="auto"/>
              <w:left w:val="single" w:sz="4" w:space="0" w:color="auto"/>
              <w:bottom w:val="single" w:sz="4" w:space="0" w:color="auto"/>
              <w:right w:val="single" w:sz="4" w:space="0" w:color="auto"/>
            </w:tcBorders>
            <w:shd w:val="clear" w:color="auto" w:fill="E9E9E3"/>
          </w:tcPr>
          <w:p w14:paraId="0A0903EB"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1612" w:type="dxa"/>
            <w:gridSpan w:val="2"/>
            <w:tcBorders>
              <w:top w:val="single" w:sz="4" w:space="0" w:color="auto"/>
              <w:left w:val="single" w:sz="4" w:space="0" w:color="auto"/>
              <w:bottom w:val="single" w:sz="4" w:space="0" w:color="auto"/>
              <w:right w:val="single" w:sz="4" w:space="0" w:color="auto"/>
            </w:tcBorders>
            <w:shd w:val="clear" w:color="auto" w:fill="E9E9E3"/>
          </w:tcPr>
          <w:p w14:paraId="16E816AE" w14:textId="1C23606C" w:rsidR="00053819" w:rsidRPr="000D0D94" w:rsidRDefault="00EA6013"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1</w:t>
            </w:r>
          </w:p>
        </w:tc>
      </w:tr>
      <w:tr w:rsidR="00053819" w:rsidRPr="00F34D79" w14:paraId="051A204E" w14:textId="77777777" w:rsidTr="000D0D94">
        <w:tc>
          <w:tcPr>
            <w:tcW w:w="3261" w:type="dxa"/>
            <w:tcBorders>
              <w:top w:val="single" w:sz="4" w:space="0" w:color="auto"/>
              <w:left w:val="single" w:sz="4" w:space="0" w:color="auto"/>
              <w:bottom w:val="single" w:sz="4" w:space="0" w:color="auto"/>
              <w:right w:val="single" w:sz="4" w:space="0" w:color="auto"/>
            </w:tcBorders>
            <w:shd w:val="clear" w:color="auto" w:fill="E9E9E3"/>
          </w:tcPr>
          <w:p w14:paraId="50E0E535" w14:textId="21393E9E" w:rsidR="00053819" w:rsidRPr="000D0D94" w:rsidRDefault="0026353D" w:rsidP="00A17F42">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Technical Support</w:t>
            </w:r>
            <w:r w:rsidR="00A17F42" w:rsidRPr="000D0D94">
              <w:rPr>
                <w:rFonts w:asciiTheme="minorHAnsi" w:eastAsia="Times New Roman" w:hAnsiTheme="minorHAnsi" w:cstheme="minorHAnsi"/>
                <w:color w:val="404040"/>
                <w:lang w:eastAsia="ja-JP"/>
              </w:rPr>
              <w:t xml:space="preserve"> </w:t>
            </w:r>
          </w:p>
        </w:tc>
        <w:tc>
          <w:tcPr>
            <w:tcW w:w="2158" w:type="dxa"/>
            <w:gridSpan w:val="2"/>
            <w:tcBorders>
              <w:top w:val="single" w:sz="4" w:space="0" w:color="auto"/>
              <w:left w:val="single" w:sz="4" w:space="0" w:color="auto"/>
              <w:bottom w:val="single" w:sz="4" w:space="0" w:color="auto"/>
              <w:right w:val="single" w:sz="4" w:space="0" w:color="auto"/>
            </w:tcBorders>
            <w:shd w:val="clear" w:color="auto" w:fill="E9E9E3"/>
          </w:tcPr>
          <w:p w14:paraId="5EC60096"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2041" w:type="dxa"/>
            <w:gridSpan w:val="3"/>
            <w:tcBorders>
              <w:top w:val="single" w:sz="4" w:space="0" w:color="auto"/>
              <w:left w:val="single" w:sz="4" w:space="0" w:color="auto"/>
              <w:bottom w:val="single" w:sz="4" w:space="0" w:color="auto"/>
              <w:right w:val="single" w:sz="4" w:space="0" w:color="auto"/>
            </w:tcBorders>
            <w:shd w:val="clear" w:color="auto" w:fill="E9E9E3"/>
          </w:tcPr>
          <w:p w14:paraId="6D116EA1" w14:textId="77777777" w:rsidR="00053819" w:rsidRPr="000D0D94" w:rsidRDefault="00053819" w:rsidP="00053819">
            <w:pPr>
              <w:spacing w:after="180"/>
              <w:rPr>
                <w:rFonts w:asciiTheme="minorHAnsi" w:eastAsia="Times New Roman" w:hAnsiTheme="minorHAnsi" w:cstheme="minorHAnsi"/>
                <w:color w:val="404040"/>
                <w:lang w:eastAsia="ja-JP"/>
              </w:rPr>
            </w:pPr>
          </w:p>
        </w:tc>
        <w:tc>
          <w:tcPr>
            <w:tcW w:w="1612" w:type="dxa"/>
            <w:gridSpan w:val="2"/>
            <w:tcBorders>
              <w:top w:val="single" w:sz="4" w:space="0" w:color="auto"/>
              <w:left w:val="single" w:sz="4" w:space="0" w:color="auto"/>
              <w:bottom w:val="single" w:sz="4" w:space="0" w:color="auto"/>
              <w:right w:val="single" w:sz="4" w:space="0" w:color="auto"/>
            </w:tcBorders>
            <w:shd w:val="clear" w:color="auto" w:fill="E9E9E3"/>
          </w:tcPr>
          <w:p w14:paraId="50CE0528" w14:textId="6265D309" w:rsidR="00053819" w:rsidRPr="000D0D94" w:rsidRDefault="0026353D" w:rsidP="00053819">
            <w:pPr>
              <w:spacing w:after="180"/>
              <w:rPr>
                <w:rFonts w:asciiTheme="minorHAnsi" w:eastAsia="Times New Roman" w:hAnsiTheme="minorHAnsi" w:cstheme="minorHAnsi"/>
                <w:color w:val="404040"/>
                <w:lang w:eastAsia="ja-JP"/>
              </w:rPr>
            </w:pPr>
            <w:r w:rsidRPr="000D0D94">
              <w:rPr>
                <w:rFonts w:asciiTheme="minorHAnsi" w:eastAsia="Times New Roman" w:hAnsiTheme="minorHAnsi" w:cstheme="minorHAnsi"/>
                <w:color w:val="404040"/>
                <w:lang w:eastAsia="ja-JP"/>
              </w:rPr>
              <w:t>1</w:t>
            </w:r>
          </w:p>
          <w:p w14:paraId="0AA8B450" w14:textId="77777777" w:rsidR="00053819" w:rsidRPr="000D0D94" w:rsidRDefault="00053819" w:rsidP="00053819">
            <w:pPr>
              <w:spacing w:after="180"/>
              <w:rPr>
                <w:rFonts w:asciiTheme="minorHAnsi" w:eastAsia="Times New Roman" w:hAnsiTheme="minorHAnsi" w:cstheme="minorHAnsi"/>
                <w:color w:val="404040"/>
                <w:lang w:eastAsia="ja-JP"/>
              </w:rPr>
            </w:pPr>
          </w:p>
        </w:tc>
      </w:tr>
      <w:tr w:rsidR="00053819" w:rsidRPr="00F34D79" w14:paraId="6FB90D8B" w14:textId="77777777" w:rsidTr="000D0D9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c>
          <w:tcPr>
            <w:tcW w:w="9072" w:type="dxa"/>
            <w:gridSpan w:val="8"/>
            <w:shd w:val="clear" w:color="auto" w:fill="4F6228" w:themeFill="accent3" w:themeFillShade="80"/>
          </w:tcPr>
          <w:p w14:paraId="39077FA7" w14:textId="77777777" w:rsidR="00053819" w:rsidRPr="00F34D79" w:rsidRDefault="00053819" w:rsidP="00053819">
            <w:pPr>
              <w:spacing w:after="18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Please attach an organisation chart, clearly identifying all relevant departments, divisions, and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parties, if applicable.</w:t>
            </w:r>
          </w:p>
        </w:tc>
      </w:tr>
      <w:tr w:rsidR="00053819" w:rsidRPr="00F34D79" w14:paraId="3F2494A3" w14:textId="77777777" w:rsidTr="000D0D9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570"/>
        </w:trPr>
        <w:tc>
          <w:tcPr>
            <w:tcW w:w="4328" w:type="dxa"/>
            <w:gridSpan w:val="2"/>
            <w:shd w:val="clear" w:color="auto" w:fill="C2D69B" w:themeFill="accent3" w:themeFillTint="99"/>
            <w:vAlign w:val="center"/>
          </w:tcPr>
          <w:p w14:paraId="2949929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Organisation Chart Attached </w:t>
            </w:r>
          </w:p>
        </w:tc>
        <w:tc>
          <w:tcPr>
            <w:tcW w:w="1127" w:type="dxa"/>
            <w:gridSpan w:val="2"/>
            <w:shd w:val="clear" w:color="auto" w:fill="C2D69B" w:themeFill="accent3" w:themeFillTint="99"/>
            <w:vAlign w:val="center"/>
          </w:tcPr>
          <w:p w14:paraId="0688B54C"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280756921"/>
            <w14:checkbox>
              <w14:checked w14:val="0"/>
              <w14:checkedState w14:val="2612" w14:font="MS Gothic"/>
              <w14:uncheckedState w14:val="2610" w14:font="MS Gothic"/>
            </w14:checkbox>
          </w:sdtPr>
          <w:sdtEndPr/>
          <w:sdtContent>
            <w:tc>
              <w:tcPr>
                <w:tcW w:w="1099" w:type="dxa"/>
                <w:shd w:val="clear" w:color="auto" w:fill="E9E9E3"/>
                <w:vAlign w:val="center"/>
              </w:tcPr>
              <w:p w14:paraId="459FD84F" w14:textId="21050E3D" w:rsidR="00053819" w:rsidRPr="00F34D79" w:rsidRDefault="00E51EC0"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1120" w:type="dxa"/>
            <w:gridSpan w:val="2"/>
            <w:shd w:val="clear" w:color="auto" w:fill="C2D69B" w:themeFill="accent3" w:themeFillTint="99"/>
            <w:vAlign w:val="center"/>
          </w:tcPr>
          <w:p w14:paraId="203A3547"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843212161"/>
            <w14:checkbox>
              <w14:checked w14:val="0"/>
              <w14:checkedState w14:val="2612" w14:font="MS Gothic"/>
              <w14:uncheckedState w14:val="2610" w14:font="MS Gothic"/>
            </w14:checkbox>
          </w:sdtPr>
          <w:sdtEndPr/>
          <w:sdtContent>
            <w:tc>
              <w:tcPr>
                <w:tcW w:w="1398" w:type="dxa"/>
                <w:shd w:val="clear" w:color="auto" w:fill="E9E9E3"/>
                <w:vAlign w:val="center"/>
              </w:tcPr>
              <w:p w14:paraId="741AB1D1" w14:textId="304BFE34" w:rsidR="00053819" w:rsidRPr="00F34D79" w:rsidRDefault="00E51EC0"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02F3ACE7" w14:textId="77777777" w:rsidTr="000D0D94">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c>
          <w:tcPr>
            <w:tcW w:w="4328" w:type="dxa"/>
            <w:gridSpan w:val="2"/>
            <w:shd w:val="clear" w:color="auto" w:fill="C2D69B" w:themeFill="accent3" w:themeFillTint="99"/>
            <w:vAlign w:val="center"/>
          </w:tcPr>
          <w:p w14:paraId="796718D6"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Page No. / Appendix No. in our submission</w:t>
            </w:r>
          </w:p>
        </w:tc>
        <w:tc>
          <w:tcPr>
            <w:tcW w:w="4744" w:type="dxa"/>
            <w:gridSpan w:val="6"/>
            <w:shd w:val="clear" w:color="auto" w:fill="E9E9E3"/>
          </w:tcPr>
          <w:p w14:paraId="0330D1F7" w14:textId="77777777" w:rsidR="00053819" w:rsidRPr="00F34D79" w:rsidRDefault="00053819" w:rsidP="00053819">
            <w:pPr>
              <w:spacing w:after="180"/>
              <w:rPr>
                <w:rFonts w:asciiTheme="minorHAnsi" w:eastAsia="Times New Roman" w:hAnsiTheme="minorHAnsi" w:cstheme="minorHAnsi"/>
                <w:color w:val="404040"/>
                <w:lang w:eastAsia="ja-JP"/>
              </w:rPr>
            </w:pPr>
          </w:p>
        </w:tc>
      </w:tr>
    </w:tbl>
    <w:p w14:paraId="1DAF5513" w14:textId="77777777" w:rsidR="00AF34A3" w:rsidRPr="00F34D79" w:rsidRDefault="00AF34A3" w:rsidP="00053819">
      <w:pPr>
        <w:spacing w:after="180" w:line="288" w:lineRule="auto"/>
        <w:rPr>
          <w:rFonts w:asciiTheme="minorHAnsi" w:eastAsia="Times New Roman" w:hAnsiTheme="minorHAnsi" w:cstheme="minorHAnsi"/>
          <w:color w:val="404040"/>
          <w:lang w:eastAsia="ja-JP"/>
        </w:rPr>
      </w:pPr>
    </w:p>
    <w:p w14:paraId="6E74A00C" w14:textId="77777777" w:rsidR="00AF34A3" w:rsidRPr="00F34D79" w:rsidRDefault="00AF34A3">
      <w:pP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54FAC7F4" w14:textId="657AADBC" w:rsidR="00AF34A3" w:rsidRPr="00F34D79" w:rsidRDefault="00AF34A3" w:rsidP="00AF34A3">
      <w:pPr>
        <w:pStyle w:val="Heading3"/>
        <w:numPr>
          <w:ilvl w:val="0"/>
          <w:numId w:val="0"/>
        </w:numPr>
        <w:ind w:left="720" w:hanging="720"/>
        <w:rPr>
          <w:rFonts w:asciiTheme="minorHAnsi" w:eastAsia="Times New Roman" w:hAnsiTheme="minorHAnsi" w:cstheme="minorHAnsi"/>
          <w:lang w:eastAsia="ja-JP"/>
        </w:rPr>
      </w:pPr>
      <w:bookmarkStart w:id="25" w:name="_Toc50382447"/>
      <w:r w:rsidRPr="00F34D79">
        <w:rPr>
          <w:rFonts w:asciiTheme="minorHAnsi" w:eastAsia="Times New Roman" w:hAnsiTheme="minorHAnsi" w:cstheme="minorHAnsi"/>
          <w:lang w:eastAsia="ja-JP"/>
        </w:rPr>
        <w:lastRenderedPageBreak/>
        <w:t>MANAGEMENT SYSTEMS</w:t>
      </w:r>
      <w:bookmarkEnd w:id="25"/>
    </w:p>
    <w:p w14:paraId="593CC7ED" w14:textId="7702B926" w:rsidR="00053819" w:rsidRPr="00036D94" w:rsidRDefault="00AF34A3" w:rsidP="00053819">
      <w:pPr>
        <w:spacing w:after="180" w:line="288" w:lineRule="auto"/>
        <w:rPr>
          <w:rFonts w:asciiTheme="minorHAnsi" w:eastAsia="Times New Roman" w:hAnsiTheme="minorHAnsi" w:cstheme="minorHAnsi"/>
          <w:lang w:eastAsia="ja-JP"/>
        </w:rPr>
      </w:pPr>
      <w:r w:rsidRPr="00036D94">
        <w:rPr>
          <w:rFonts w:asciiTheme="minorHAnsi" w:eastAsia="Times New Roman" w:hAnsiTheme="minorHAnsi" w:cstheme="minorHAnsi"/>
          <w:b/>
          <w:szCs w:val="18"/>
          <w:lang w:val="en-US" w:eastAsia="ja-JP"/>
        </w:rPr>
        <w:t>Rule</w:t>
      </w:r>
      <w:r w:rsidRPr="00036D94">
        <w:rPr>
          <w:rFonts w:asciiTheme="minorHAnsi" w:eastAsia="Times New Roman" w:hAnsiTheme="minorHAnsi" w:cstheme="minorHAnsi"/>
          <w:szCs w:val="18"/>
          <w:lang w:val="en-US" w:eastAsia="ja-JP"/>
        </w:rPr>
        <w:t xml:space="preserve">: Tenderers must demonstrate operation of an appropriate quality assurance </w:t>
      </w:r>
      <w:proofErr w:type="spellStart"/>
      <w:r w:rsidRPr="00036D94">
        <w:rPr>
          <w:rFonts w:asciiTheme="minorHAnsi" w:eastAsia="Times New Roman" w:hAnsiTheme="minorHAnsi" w:cstheme="minorHAnsi"/>
          <w:szCs w:val="18"/>
          <w:lang w:val="en-US" w:eastAsia="ja-JP"/>
        </w:rPr>
        <w:t>programme</w:t>
      </w:r>
      <w:proofErr w:type="spellEnd"/>
      <w:r w:rsidRPr="00036D94">
        <w:rPr>
          <w:rFonts w:asciiTheme="minorHAnsi" w:eastAsia="Times New Roman" w:hAnsiTheme="minorHAnsi" w:cstheme="minorHAnsi"/>
          <w:szCs w:val="18"/>
          <w:lang w:val="en-US" w:eastAsia="ja-JP"/>
        </w:rPr>
        <w:t>, whether 3</w:t>
      </w:r>
      <w:r w:rsidRPr="00036D94">
        <w:rPr>
          <w:rFonts w:asciiTheme="minorHAnsi" w:eastAsia="Times New Roman" w:hAnsiTheme="minorHAnsi" w:cstheme="minorHAnsi"/>
          <w:szCs w:val="18"/>
          <w:vertAlign w:val="superscript"/>
          <w:lang w:val="en-US" w:eastAsia="ja-JP"/>
        </w:rPr>
        <w:t>rd</w:t>
      </w:r>
      <w:r w:rsidRPr="00036D94">
        <w:rPr>
          <w:rFonts w:asciiTheme="minorHAnsi" w:eastAsia="Times New Roman" w:hAnsiTheme="minorHAnsi" w:cstheme="minorHAnsi"/>
          <w:szCs w:val="18"/>
          <w:lang w:val="en-US" w:eastAsia="ja-JP"/>
        </w:rPr>
        <w:t xml:space="preserve"> party certified or a comprehensive in-house system</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333"/>
        <w:gridCol w:w="1110"/>
        <w:gridCol w:w="1110"/>
        <w:gridCol w:w="1110"/>
        <w:gridCol w:w="1111"/>
      </w:tblGrid>
      <w:tr w:rsidR="00053819" w:rsidRPr="00F34D79" w14:paraId="4F110B8C" w14:textId="77777777" w:rsidTr="00036D94">
        <w:trPr>
          <w:trHeight w:val="500"/>
        </w:trPr>
        <w:tc>
          <w:tcPr>
            <w:tcW w:w="8774" w:type="dxa"/>
            <w:gridSpan w:val="5"/>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5D31D1F" w14:textId="3307EDFE"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Quality Assurance Systems</w:t>
            </w:r>
          </w:p>
        </w:tc>
      </w:tr>
      <w:tr w:rsidR="00053819" w:rsidRPr="00F34D79" w14:paraId="464E79E4" w14:textId="77777777" w:rsidTr="00036D94">
        <w:trPr>
          <w:trHeight w:val="833"/>
        </w:trPr>
        <w:tc>
          <w:tcPr>
            <w:tcW w:w="4333" w:type="dxa"/>
            <w:tcBorders>
              <w:top w:val="nil"/>
              <w:right w:val="single" w:sz="4" w:space="0" w:color="auto"/>
            </w:tcBorders>
            <w:shd w:val="clear" w:color="auto" w:fill="4F6228" w:themeFill="accent3" w:themeFillShade="80"/>
            <w:vAlign w:val="center"/>
          </w:tcPr>
          <w:p w14:paraId="5BF4D92B"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Do you operate a quality management system? </w:t>
            </w:r>
          </w:p>
        </w:tc>
        <w:tc>
          <w:tcPr>
            <w:tcW w:w="1110"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5B3C224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336302411"/>
            <w14:checkbox>
              <w14:checked w14:val="0"/>
              <w14:checkedState w14:val="2612" w14:font="MS Gothic"/>
              <w14:uncheckedState w14:val="2610" w14:font="MS Gothic"/>
            </w14:checkbox>
          </w:sdtPr>
          <w:sdtEndPr/>
          <w:sdtContent>
            <w:tc>
              <w:tcPr>
                <w:tcW w:w="1110" w:type="dxa"/>
                <w:tcBorders>
                  <w:top w:val="single" w:sz="4" w:space="0" w:color="auto"/>
                  <w:left w:val="single" w:sz="4" w:space="0" w:color="auto"/>
                  <w:bottom w:val="single" w:sz="4" w:space="0" w:color="auto"/>
                  <w:right w:val="single" w:sz="4" w:space="0" w:color="auto"/>
                </w:tcBorders>
                <w:shd w:val="clear" w:color="auto" w:fill="E9E9E3"/>
                <w:vAlign w:val="center"/>
              </w:tcPr>
              <w:p w14:paraId="2CFB1D70" w14:textId="35ECD5BD"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1110" w:type="dxa"/>
            <w:tcBorders>
              <w:top w:val="single" w:sz="4" w:space="0" w:color="auto"/>
              <w:left w:val="single" w:sz="4" w:space="0" w:color="auto"/>
              <w:bottom w:val="single" w:sz="4" w:space="0" w:color="auto"/>
              <w:right w:val="single" w:sz="4" w:space="0" w:color="auto"/>
            </w:tcBorders>
            <w:shd w:val="clear" w:color="auto" w:fill="C2D69B" w:themeFill="accent3" w:themeFillTint="99"/>
            <w:vAlign w:val="center"/>
          </w:tcPr>
          <w:p w14:paraId="38A514E6"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tc>
          <w:tcPr>
            <w:tcW w:w="1111" w:type="dxa"/>
            <w:tcBorders>
              <w:top w:val="single" w:sz="4" w:space="0" w:color="auto"/>
              <w:left w:val="single" w:sz="4" w:space="0" w:color="auto"/>
              <w:bottom w:val="single" w:sz="4" w:space="0" w:color="auto"/>
              <w:right w:val="single" w:sz="4" w:space="0" w:color="auto"/>
            </w:tcBorders>
            <w:shd w:val="clear" w:color="auto" w:fill="E9E9E3"/>
          </w:tcPr>
          <w:p w14:paraId="470930B2" w14:textId="77777777" w:rsidR="00036D94" w:rsidRDefault="00036D94" w:rsidP="00036D94">
            <w:pPr>
              <w:spacing w:after="0"/>
              <w:jc w:val="center"/>
              <w:rPr>
                <w:rFonts w:asciiTheme="minorHAnsi" w:eastAsia="Times New Roman" w:hAnsiTheme="minorHAnsi" w:cstheme="minorHAnsi"/>
                <w:color w:val="404040"/>
                <w:lang w:eastAsia="ja-JP"/>
              </w:rPr>
            </w:pPr>
          </w:p>
          <w:sdt>
            <w:sdtPr>
              <w:rPr>
                <w:rFonts w:asciiTheme="minorHAnsi" w:eastAsia="Times New Roman" w:hAnsiTheme="minorHAnsi" w:cstheme="minorHAnsi"/>
                <w:color w:val="404040"/>
                <w:lang w:eastAsia="ja-JP"/>
              </w:rPr>
              <w:id w:val="-101642654"/>
              <w14:checkbox>
                <w14:checked w14:val="0"/>
                <w14:checkedState w14:val="2612" w14:font="MS Gothic"/>
                <w14:uncheckedState w14:val="2610" w14:font="MS Gothic"/>
              </w14:checkbox>
            </w:sdtPr>
            <w:sdtEndPr/>
            <w:sdtContent>
              <w:p w14:paraId="301F92C6" w14:textId="11C058C2" w:rsidR="00036D94"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sdtContent>
          </w:sdt>
        </w:tc>
      </w:tr>
      <w:tr w:rsidR="00053819" w:rsidRPr="00F34D79" w14:paraId="0E5B773E" w14:textId="77777777" w:rsidTr="00036D94">
        <w:trPr>
          <w:trHeight w:val="419"/>
        </w:trPr>
        <w:tc>
          <w:tcPr>
            <w:tcW w:w="4333" w:type="dxa"/>
            <w:shd w:val="clear" w:color="auto" w:fill="4F6228" w:themeFill="accent3" w:themeFillShade="80"/>
            <w:vAlign w:val="center"/>
          </w:tcPr>
          <w:p w14:paraId="4BA6F00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of Manager responsible for Quality </w:t>
            </w:r>
          </w:p>
        </w:tc>
        <w:tc>
          <w:tcPr>
            <w:tcW w:w="4441" w:type="dxa"/>
            <w:gridSpan w:val="4"/>
            <w:tcBorders>
              <w:top w:val="single" w:sz="4" w:space="0" w:color="auto"/>
            </w:tcBorders>
            <w:shd w:val="clear" w:color="auto" w:fill="E9E9E3"/>
          </w:tcPr>
          <w:p w14:paraId="5E521779"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E5E8605" w14:textId="77777777" w:rsidTr="00036D94">
        <w:trPr>
          <w:trHeight w:val="128"/>
        </w:trPr>
        <w:tc>
          <w:tcPr>
            <w:tcW w:w="4333" w:type="dxa"/>
            <w:vMerge w:val="restart"/>
            <w:shd w:val="clear" w:color="auto" w:fill="4F6228" w:themeFill="accent3" w:themeFillShade="80"/>
            <w:vAlign w:val="center"/>
          </w:tcPr>
          <w:p w14:paraId="65FA49C8"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so, is it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or in-house? </w:t>
            </w:r>
          </w:p>
        </w:tc>
        <w:tc>
          <w:tcPr>
            <w:tcW w:w="2220" w:type="dxa"/>
            <w:gridSpan w:val="2"/>
            <w:shd w:val="clear" w:color="auto" w:fill="C2D69B" w:themeFill="accent3" w:themeFillTint="99"/>
          </w:tcPr>
          <w:p w14:paraId="4DED69B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3</w:t>
            </w:r>
            <w:r w:rsidRPr="00F34D79">
              <w:rPr>
                <w:rFonts w:asciiTheme="minorHAnsi" w:eastAsia="Times New Roman" w:hAnsiTheme="minorHAnsi" w:cstheme="minorHAnsi"/>
                <w:color w:val="404040"/>
                <w:vertAlign w:val="superscript"/>
                <w:lang w:eastAsia="ja-JP"/>
              </w:rPr>
              <w:t>rd</w:t>
            </w:r>
            <w:r w:rsidRPr="00F34D79">
              <w:rPr>
                <w:rFonts w:asciiTheme="minorHAnsi" w:eastAsia="Times New Roman" w:hAnsiTheme="minorHAnsi" w:cstheme="minorHAnsi"/>
                <w:color w:val="404040"/>
                <w:lang w:eastAsia="ja-JP"/>
              </w:rPr>
              <w:t xml:space="preserve"> Party Certified</w:t>
            </w:r>
          </w:p>
        </w:tc>
        <w:tc>
          <w:tcPr>
            <w:tcW w:w="2221" w:type="dxa"/>
            <w:gridSpan w:val="2"/>
            <w:shd w:val="clear" w:color="auto" w:fill="E9E9E3"/>
          </w:tcPr>
          <w:p w14:paraId="27FCF56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CCAE8ED" w14:textId="77777777" w:rsidTr="00036D94">
        <w:trPr>
          <w:trHeight w:val="127"/>
        </w:trPr>
        <w:tc>
          <w:tcPr>
            <w:tcW w:w="4333" w:type="dxa"/>
            <w:vMerge/>
            <w:shd w:val="clear" w:color="auto" w:fill="4F6228" w:themeFill="accent3" w:themeFillShade="80"/>
            <w:vAlign w:val="center"/>
          </w:tcPr>
          <w:p w14:paraId="7B484A59"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shd w:val="clear" w:color="auto" w:fill="C2D69B" w:themeFill="accent3" w:themeFillTint="99"/>
          </w:tcPr>
          <w:p w14:paraId="1F59450D"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In-House</w:t>
            </w:r>
          </w:p>
        </w:tc>
        <w:tc>
          <w:tcPr>
            <w:tcW w:w="2221" w:type="dxa"/>
            <w:gridSpan w:val="2"/>
            <w:shd w:val="clear" w:color="auto" w:fill="E9E9E3"/>
          </w:tcPr>
          <w:p w14:paraId="3EBABBF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FFBBD3C" w14:textId="77777777" w:rsidTr="00036D94">
        <w:trPr>
          <w:trHeight w:val="170"/>
        </w:trPr>
        <w:tc>
          <w:tcPr>
            <w:tcW w:w="4333" w:type="dxa"/>
            <w:vMerge w:val="restart"/>
            <w:shd w:val="clear" w:color="auto" w:fill="4F6228" w:themeFill="accent3" w:themeFillShade="80"/>
            <w:vAlign w:val="center"/>
          </w:tcPr>
          <w:p w14:paraId="2F5683EC"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please provide the following information: </w:t>
            </w:r>
          </w:p>
        </w:tc>
        <w:tc>
          <w:tcPr>
            <w:tcW w:w="2220" w:type="dxa"/>
            <w:gridSpan w:val="2"/>
            <w:shd w:val="clear" w:color="auto" w:fill="C2D69B" w:themeFill="accent3" w:themeFillTint="99"/>
          </w:tcPr>
          <w:p w14:paraId="250FB493"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Date of most recent certification </w:t>
            </w:r>
          </w:p>
        </w:tc>
        <w:tc>
          <w:tcPr>
            <w:tcW w:w="2221" w:type="dxa"/>
            <w:gridSpan w:val="2"/>
            <w:shd w:val="clear" w:color="auto" w:fill="E9E9E3"/>
          </w:tcPr>
          <w:p w14:paraId="668F3BF3"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3742F01" w14:textId="77777777" w:rsidTr="00036D94">
        <w:trPr>
          <w:trHeight w:val="170"/>
        </w:trPr>
        <w:tc>
          <w:tcPr>
            <w:tcW w:w="4333" w:type="dxa"/>
            <w:vMerge/>
            <w:shd w:val="clear" w:color="auto" w:fill="4F6228" w:themeFill="accent3" w:themeFillShade="80"/>
          </w:tcPr>
          <w:p w14:paraId="1797661D"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2220" w:type="dxa"/>
            <w:gridSpan w:val="2"/>
            <w:shd w:val="clear" w:color="auto" w:fill="C2D69B" w:themeFill="accent3" w:themeFillTint="99"/>
          </w:tcPr>
          <w:p w14:paraId="26352CAC"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Scope of Certification</w:t>
            </w:r>
          </w:p>
        </w:tc>
        <w:tc>
          <w:tcPr>
            <w:tcW w:w="2221" w:type="dxa"/>
            <w:gridSpan w:val="2"/>
            <w:shd w:val="clear" w:color="auto" w:fill="E9E9E3"/>
          </w:tcPr>
          <w:p w14:paraId="60FF768F"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AE2E900" w14:textId="77777777" w:rsidTr="00036D94">
        <w:trPr>
          <w:trHeight w:val="170"/>
        </w:trPr>
        <w:tc>
          <w:tcPr>
            <w:tcW w:w="4333" w:type="dxa"/>
            <w:vMerge/>
            <w:shd w:val="clear" w:color="auto" w:fill="4F6228" w:themeFill="accent3" w:themeFillShade="80"/>
          </w:tcPr>
          <w:p w14:paraId="5B3C1825"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2220" w:type="dxa"/>
            <w:gridSpan w:val="2"/>
            <w:shd w:val="clear" w:color="auto" w:fill="C2D69B" w:themeFill="accent3" w:themeFillTint="99"/>
          </w:tcPr>
          <w:p w14:paraId="2B773B07"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Name of Certification Body</w:t>
            </w:r>
          </w:p>
        </w:tc>
        <w:tc>
          <w:tcPr>
            <w:tcW w:w="2221" w:type="dxa"/>
            <w:gridSpan w:val="2"/>
            <w:shd w:val="clear" w:color="auto" w:fill="E9E9E3"/>
          </w:tcPr>
          <w:p w14:paraId="1820517D"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00DF6C9" w14:textId="77777777" w:rsidTr="00036D94">
        <w:trPr>
          <w:trHeight w:val="255"/>
        </w:trPr>
        <w:tc>
          <w:tcPr>
            <w:tcW w:w="4333" w:type="dxa"/>
            <w:vMerge/>
            <w:shd w:val="clear" w:color="auto" w:fill="4F6228" w:themeFill="accent3" w:themeFillShade="80"/>
          </w:tcPr>
          <w:p w14:paraId="5E116E81"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2220" w:type="dxa"/>
            <w:gridSpan w:val="2"/>
            <w:vMerge w:val="restart"/>
            <w:shd w:val="clear" w:color="auto" w:fill="C2D69B" w:themeFill="accent3" w:themeFillTint="99"/>
          </w:tcPr>
          <w:p w14:paraId="5DC92BF8"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Evidence will be provided on request</w:t>
            </w:r>
          </w:p>
        </w:tc>
        <w:tc>
          <w:tcPr>
            <w:tcW w:w="1110" w:type="dxa"/>
            <w:shd w:val="clear" w:color="auto" w:fill="C2D69B" w:themeFill="accent3" w:themeFillTint="99"/>
            <w:vAlign w:val="center"/>
          </w:tcPr>
          <w:p w14:paraId="09A8B286"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909348662"/>
            <w14:checkbox>
              <w14:checked w14:val="0"/>
              <w14:checkedState w14:val="2612" w14:font="MS Gothic"/>
              <w14:uncheckedState w14:val="2610" w14:font="MS Gothic"/>
            </w14:checkbox>
          </w:sdtPr>
          <w:sdtEndPr/>
          <w:sdtContent>
            <w:tc>
              <w:tcPr>
                <w:tcW w:w="1111" w:type="dxa"/>
                <w:shd w:val="clear" w:color="auto" w:fill="E9E9E3"/>
              </w:tcPr>
              <w:p w14:paraId="27D56199" w14:textId="368FDFE2"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589315C7" w14:textId="77777777" w:rsidTr="00036D94">
        <w:trPr>
          <w:trHeight w:val="255"/>
        </w:trPr>
        <w:tc>
          <w:tcPr>
            <w:tcW w:w="4333" w:type="dxa"/>
            <w:vMerge/>
            <w:shd w:val="clear" w:color="auto" w:fill="4F6228" w:themeFill="accent3" w:themeFillShade="80"/>
          </w:tcPr>
          <w:p w14:paraId="72C14C71"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2220" w:type="dxa"/>
            <w:gridSpan w:val="2"/>
            <w:vMerge/>
            <w:shd w:val="clear" w:color="auto" w:fill="C2D69B" w:themeFill="accent3" w:themeFillTint="99"/>
          </w:tcPr>
          <w:p w14:paraId="7C9E7991"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10" w:type="dxa"/>
            <w:shd w:val="clear" w:color="auto" w:fill="C2D69B" w:themeFill="accent3" w:themeFillTint="99"/>
            <w:vAlign w:val="center"/>
          </w:tcPr>
          <w:p w14:paraId="66AAACE1"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860653705"/>
            <w14:checkbox>
              <w14:checked w14:val="0"/>
              <w14:checkedState w14:val="2612" w14:font="MS Gothic"/>
              <w14:uncheckedState w14:val="2610" w14:font="MS Gothic"/>
            </w14:checkbox>
          </w:sdtPr>
          <w:sdtEndPr/>
          <w:sdtContent>
            <w:tc>
              <w:tcPr>
                <w:tcW w:w="1111" w:type="dxa"/>
                <w:shd w:val="clear" w:color="auto" w:fill="E9E9E3"/>
              </w:tcPr>
              <w:p w14:paraId="3CB721A9" w14:textId="0B08C827"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2C58C518" w14:textId="77777777" w:rsidTr="00036D94">
        <w:trPr>
          <w:trHeight w:val="255"/>
        </w:trPr>
        <w:tc>
          <w:tcPr>
            <w:tcW w:w="4333" w:type="dxa"/>
            <w:shd w:val="clear" w:color="auto" w:fill="4F6228" w:themeFill="accent3" w:themeFillShade="80"/>
            <w:vAlign w:val="center"/>
          </w:tcPr>
          <w:p w14:paraId="1DB754C7"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E9E9E3"/>
                <w:lang w:eastAsia="ja-JP"/>
              </w:rPr>
              <w:t xml:space="preserve">If in-house, please provide summary of system: </w:t>
            </w:r>
          </w:p>
        </w:tc>
        <w:tc>
          <w:tcPr>
            <w:tcW w:w="4441" w:type="dxa"/>
            <w:gridSpan w:val="4"/>
            <w:shd w:val="clear" w:color="auto" w:fill="E9E9E3"/>
          </w:tcPr>
          <w:p w14:paraId="1D3C15D6" w14:textId="77777777" w:rsidR="00053819" w:rsidRPr="00F34D79" w:rsidRDefault="00053819" w:rsidP="00053819">
            <w:pPr>
              <w:spacing w:after="0"/>
              <w:rPr>
                <w:rFonts w:asciiTheme="minorHAnsi" w:eastAsia="Times New Roman" w:hAnsiTheme="minorHAnsi" w:cstheme="minorHAnsi"/>
                <w:color w:val="404040"/>
                <w:lang w:eastAsia="ja-JP"/>
              </w:rPr>
            </w:pPr>
          </w:p>
          <w:p w14:paraId="251E676B" w14:textId="77777777" w:rsidR="00053819" w:rsidRPr="00F34D79" w:rsidRDefault="00053819" w:rsidP="00053819">
            <w:pPr>
              <w:spacing w:after="0"/>
              <w:rPr>
                <w:rFonts w:asciiTheme="minorHAnsi" w:eastAsia="Times New Roman" w:hAnsiTheme="minorHAnsi" w:cstheme="minorHAnsi"/>
                <w:color w:val="404040"/>
                <w:lang w:eastAsia="ja-JP"/>
              </w:rPr>
            </w:pPr>
          </w:p>
          <w:p w14:paraId="1A7241F3"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648DFDF0" w14:textId="77777777" w:rsidR="00053819" w:rsidRPr="00F34D79" w:rsidRDefault="00053819" w:rsidP="00053819">
      <w:pPr>
        <w:spacing w:after="180"/>
        <w:rPr>
          <w:rFonts w:asciiTheme="minorHAnsi" w:eastAsia="Times New Roman" w:hAnsiTheme="minorHAnsi" w:cstheme="minorHAnsi"/>
          <w:color w:val="404040"/>
          <w:lang w:eastAsia="ja-JP"/>
        </w:rPr>
      </w:pPr>
    </w:p>
    <w:p w14:paraId="3653C052"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4605E55A" w14:textId="77777777" w:rsidR="00053819" w:rsidRPr="00F34D79" w:rsidRDefault="00053819" w:rsidP="00AF34A3">
      <w:pPr>
        <w:pStyle w:val="Heading3"/>
        <w:numPr>
          <w:ilvl w:val="0"/>
          <w:numId w:val="0"/>
        </w:numPr>
        <w:ind w:left="720" w:hanging="720"/>
        <w:rPr>
          <w:rFonts w:asciiTheme="minorHAnsi" w:eastAsia="Times New Roman" w:hAnsiTheme="minorHAnsi" w:cstheme="minorHAnsi"/>
          <w:lang w:eastAsia="ja-JP"/>
        </w:rPr>
      </w:pPr>
      <w:bookmarkStart w:id="26" w:name="_Toc50382448"/>
      <w:r w:rsidRPr="00F34D79">
        <w:rPr>
          <w:rFonts w:asciiTheme="minorHAnsi" w:eastAsia="Times New Roman" w:hAnsiTheme="minorHAnsi" w:cstheme="minorHAnsi"/>
          <w:lang w:eastAsia="ja-JP"/>
        </w:rPr>
        <w:lastRenderedPageBreak/>
        <w:t>HEALTH AND SAFETY</w:t>
      </w:r>
      <w:bookmarkEnd w:id="26"/>
    </w:p>
    <w:p w14:paraId="6B3C862F" w14:textId="3B6289ED" w:rsidR="00053819" w:rsidRPr="00036D94" w:rsidRDefault="00053819" w:rsidP="00053819">
      <w:pPr>
        <w:spacing w:after="180"/>
        <w:ind w:left="709" w:hanging="709"/>
        <w:rPr>
          <w:rFonts w:asciiTheme="minorHAnsi" w:eastAsia="Times New Roman" w:hAnsiTheme="minorHAnsi" w:cstheme="minorHAnsi"/>
          <w:lang w:eastAsia="ja-JP"/>
        </w:rPr>
      </w:pPr>
      <w:r w:rsidRPr="00036D94">
        <w:rPr>
          <w:rFonts w:asciiTheme="minorHAnsi" w:eastAsia="Times New Roman" w:hAnsiTheme="minorHAnsi" w:cstheme="minorHAnsi"/>
          <w:b/>
          <w:szCs w:val="18"/>
          <w:lang w:eastAsia="ja-JP"/>
        </w:rPr>
        <w:t>RULE:</w:t>
      </w:r>
      <w:r w:rsidRPr="00036D94">
        <w:rPr>
          <w:rFonts w:asciiTheme="minorHAnsi" w:eastAsia="Times New Roman" w:hAnsiTheme="minorHAnsi" w:cstheme="minorHAnsi"/>
          <w:szCs w:val="18"/>
          <w:lang w:eastAsia="ja-JP"/>
        </w:rPr>
        <w:t xml:space="preserve"> Tenderers must demonstrate operation of health &amp; safety systems and procedures in line with the Safety Health &amp; Welfare at Work Act 20</w:t>
      </w:r>
      <w:r w:rsidR="0080624E" w:rsidRPr="00036D94">
        <w:rPr>
          <w:rFonts w:asciiTheme="minorHAnsi" w:eastAsia="Times New Roman" w:hAnsiTheme="minorHAnsi" w:cstheme="minorHAnsi"/>
          <w:szCs w:val="18"/>
          <w:lang w:eastAsia="ja-JP"/>
        </w:rPr>
        <w:t>0</w:t>
      </w:r>
      <w:r w:rsidRPr="00036D94">
        <w:rPr>
          <w:rFonts w:asciiTheme="minorHAnsi" w:eastAsia="Times New Roman" w:hAnsiTheme="minorHAnsi" w:cstheme="minorHAnsi"/>
          <w:szCs w:val="18"/>
          <w:lang w:eastAsia="ja-JP"/>
        </w:rPr>
        <w:t>5</w:t>
      </w:r>
      <w:r w:rsidR="0080624E" w:rsidRPr="00036D94">
        <w:rPr>
          <w:rFonts w:asciiTheme="minorHAnsi" w:eastAsia="Times New Roman" w:hAnsiTheme="minorHAnsi" w:cstheme="minorHAnsi"/>
          <w:szCs w:val="18"/>
          <w:lang w:eastAsia="ja-JP"/>
        </w:rPr>
        <w:t xml:space="preserve"> to 2014</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333"/>
        <w:gridCol w:w="1110"/>
        <w:gridCol w:w="1110"/>
        <w:gridCol w:w="1110"/>
        <w:gridCol w:w="1111"/>
      </w:tblGrid>
      <w:tr w:rsidR="00053819" w:rsidRPr="00F34D79" w14:paraId="43AEAA69" w14:textId="77777777" w:rsidTr="00036D94">
        <w:trPr>
          <w:trHeight w:val="488"/>
        </w:trPr>
        <w:tc>
          <w:tcPr>
            <w:tcW w:w="8774" w:type="dxa"/>
            <w:gridSpan w:val="5"/>
            <w:shd w:val="clear" w:color="auto" w:fill="4F6228" w:themeFill="accent3" w:themeFillShade="80"/>
            <w:vAlign w:val="center"/>
          </w:tcPr>
          <w:p w14:paraId="0BF4A6C6"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Health &amp; Safety</w:t>
            </w:r>
          </w:p>
        </w:tc>
      </w:tr>
      <w:tr w:rsidR="00053819" w:rsidRPr="00F34D79" w14:paraId="70907139" w14:textId="77777777" w:rsidTr="00036D94">
        <w:trPr>
          <w:trHeight w:val="834"/>
        </w:trPr>
        <w:tc>
          <w:tcPr>
            <w:tcW w:w="4333" w:type="dxa"/>
            <w:shd w:val="clear" w:color="auto" w:fill="4F6228" w:themeFill="accent3" w:themeFillShade="80"/>
            <w:vAlign w:val="center"/>
          </w:tcPr>
          <w:p w14:paraId="1ECC45A1"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Do you comply with the Safety Health &amp; Welfare at Work Act 2005 </w:t>
            </w:r>
          </w:p>
        </w:tc>
        <w:tc>
          <w:tcPr>
            <w:tcW w:w="1110" w:type="dxa"/>
            <w:shd w:val="clear" w:color="auto" w:fill="C2D69B" w:themeFill="accent3" w:themeFillTint="99"/>
            <w:vAlign w:val="center"/>
          </w:tcPr>
          <w:p w14:paraId="1D97EFE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701522826"/>
            <w14:checkbox>
              <w14:checked w14:val="0"/>
              <w14:checkedState w14:val="2612" w14:font="MS Gothic"/>
              <w14:uncheckedState w14:val="2610" w14:font="MS Gothic"/>
            </w14:checkbox>
          </w:sdtPr>
          <w:sdtEndPr/>
          <w:sdtContent>
            <w:tc>
              <w:tcPr>
                <w:tcW w:w="1110" w:type="dxa"/>
                <w:shd w:val="clear" w:color="auto" w:fill="E9E9E3"/>
                <w:vAlign w:val="center"/>
              </w:tcPr>
              <w:p w14:paraId="68DB5685" w14:textId="79E8E7FA" w:rsidR="00053819" w:rsidRPr="00F34D79" w:rsidRDefault="00036D94"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1110" w:type="dxa"/>
            <w:shd w:val="clear" w:color="auto" w:fill="C2D69B" w:themeFill="accent3" w:themeFillTint="99"/>
            <w:vAlign w:val="center"/>
          </w:tcPr>
          <w:p w14:paraId="419311D8"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tc>
          <w:tcPr>
            <w:tcW w:w="1111" w:type="dxa"/>
            <w:shd w:val="clear" w:color="auto" w:fill="E9E9E3"/>
          </w:tcPr>
          <w:p w14:paraId="3655CEB9" w14:textId="77777777" w:rsidR="00053819" w:rsidRDefault="00053819" w:rsidP="00053819">
            <w:pPr>
              <w:spacing w:after="0"/>
              <w:rPr>
                <w:rFonts w:asciiTheme="minorHAnsi" w:eastAsia="Times New Roman" w:hAnsiTheme="minorHAnsi" w:cstheme="minorHAnsi"/>
                <w:color w:val="404040"/>
                <w:lang w:eastAsia="ja-JP"/>
              </w:rPr>
            </w:pPr>
          </w:p>
          <w:sdt>
            <w:sdtPr>
              <w:rPr>
                <w:rFonts w:asciiTheme="minorHAnsi" w:eastAsia="Times New Roman" w:hAnsiTheme="minorHAnsi" w:cstheme="minorHAnsi"/>
                <w:color w:val="404040"/>
                <w:lang w:eastAsia="ja-JP"/>
              </w:rPr>
              <w:id w:val="-298846745"/>
              <w14:checkbox>
                <w14:checked w14:val="0"/>
                <w14:checkedState w14:val="2612" w14:font="MS Gothic"/>
                <w14:uncheckedState w14:val="2610" w14:font="MS Gothic"/>
              </w14:checkbox>
            </w:sdtPr>
            <w:sdtEndPr/>
            <w:sdtContent>
              <w:p w14:paraId="42206A07" w14:textId="097BB40C" w:rsidR="00036D94"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sdtContent>
          </w:sdt>
        </w:tc>
      </w:tr>
      <w:tr w:rsidR="00053819" w:rsidRPr="00F34D79" w14:paraId="007ECD85" w14:textId="77777777" w:rsidTr="00036D94">
        <w:trPr>
          <w:trHeight w:val="846"/>
        </w:trPr>
        <w:tc>
          <w:tcPr>
            <w:tcW w:w="4333" w:type="dxa"/>
            <w:shd w:val="clear" w:color="auto" w:fill="4F6228" w:themeFill="accent3" w:themeFillShade="80"/>
            <w:vAlign w:val="center"/>
          </w:tcPr>
          <w:p w14:paraId="70547A03"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of Manager responsible for Health and Safety </w:t>
            </w:r>
          </w:p>
        </w:tc>
        <w:tc>
          <w:tcPr>
            <w:tcW w:w="4441" w:type="dxa"/>
            <w:gridSpan w:val="4"/>
            <w:shd w:val="clear" w:color="auto" w:fill="E9E9E3"/>
          </w:tcPr>
          <w:p w14:paraId="73D9AAEA"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DDF1421" w14:textId="77777777" w:rsidTr="00036D94">
        <w:trPr>
          <w:trHeight w:val="128"/>
        </w:trPr>
        <w:tc>
          <w:tcPr>
            <w:tcW w:w="4333" w:type="dxa"/>
            <w:vMerge w:val="restart"/>
            <w:shd w:val="clear" w:color="auto" w:fill="4F6228" w:themeFill="accent3" w:themeFillShade="80"/>
            <w:vAlign w:val="center"/>
          </w:tcPr>
          <w:p w14:paraId="1B9F1A32"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so, is it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or managed in-house? </w:t>
            </w:r>
          </w:p>
        </w:tc>
        <w:tc>
          <w:tcPr>
            <w:tcW w:w="2220" w:type="dxa"/>
            <w:gridSpan w:val="2"/>
            <w:shd w:val="clear" w:color="auto" w:fill="C2D69B" w:themeFill="accent3" w:themeFillTint="99"/>
            <w:vAlign w:val="center"/>
          </w:tcPr>
          <w:p w14:paraId="41BCB07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3</w:t>
            </w:r>
            <w:r w:rsidRPr="00F34D79">
              <w:rPr>
                <w:rFonts w:asciiTheme="minorHAnsi" w:eastAsia="Times New Roman" w:hAnsiTheme="minorHAnsi" w:cstheme="minorHAnsi"/>
                <w:color w:val="404040"/>
                <w:vertAlign w:val="superscript"/>
                <w:lang w:eastAsia="ja-JP"/>
              </w:rPr>
              <w:t>rd</w:t>
            </w:r>
            <w:r w:rsidRPr="00F34D79">
              <w:rPr>
                <w:rFonts w:asciiTheme="minorHAnsi" w:eastAsia="Times New Roman" w:hAnsiTheme="minorHAnsi" w:cstheme="minorHAnsi"/>
                <w:color w:val="404040"/>
                <w:lang w:eastAsia="ja-JP"/>
              </w:rPr>
              <w:t xml:space="preserve"> Party Certified</w:t>
            </w:r>
          </w:p>
        </w:tc>
        <w:tc>
          <w:tcPr>
            <w:tcW w:w="2221" w:type="dxa"/>
            <w:gridSpan w:val="2"/>
            <w:shd w:val="clear" w:color="auto" w:fill="E9E9E3"/>
          </w:tcPr>
          <w:p w14:paraId="7ECA31A2"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33E6277F" w14:textId="77777777" w:rsidTr="00036D94">
        <w:trPr>
          <w:trHeight w:val="536"/>
        </w:trPr>
        <w:tc>
          <w:tcPr>
            <w:tcW w:w="4333" w:type="dxa"/>
            <w:vMerge/>
            <w:shd w:val="clear" w:color="auto" w:fill="4F6228" w:themeFill="accent3" w:themeFillShade="80"/>
            <w:vAlign w:val="center"/>
          </w:tcPr>
          <w:p w14:paraId="62140EA0"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36820BC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In-House</w:t>
            </w:r>
          </w:p>
        </w:tc>
        <w:tc>
          <w:tcPr>
            <w:tcW w:w="2221" w:type="dxa"/>
            <w:gridSpan w:val="2"/>
            <w:shd w:val="clear" w:color="auto" w:fill="E9E9E3"/>
          </w:tcPr>
          <w:p w14:paraId="3609E014"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37D171A" w14:textId="77777777" w:rsidTr="00036D94">
        <w:trPr>
          <w:trHeight w:val="700"/>
        </w:trPr>
        <w:tc>
          <w:tcPr>
            <w:tcW w:w="4333" w:type="dxa"/>
            <w:vMerge w:val="restart"/>
            <w:shd w:val="clear" w:color="auto" w:fill="4F6228" w:themeFill="accent3" w:themeFillShade="80"/>
            <w:vAlign w:val="center"/>
          </w:tcPr>
          <w:p w14:paraId="1F8610E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please provide the following information: </w:t>
            </w:r>
          </w:p>
        </w:tc>
        <w:tc>
          <w:tcPr>
            <w:tcW w:w="2220" w:type="dxa"/>
            <w:gridSpan w:val="2"/>
            <w:shd w:val="clear" w:color="auto" w:fill="C2D69B" w:themeFill="accent3" w:themeFillTint="99"/>
            <w:vAlign w:val="center"/>
          </w:tcPr>
          <w:p w14:paraId="75421DC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Date of most recent certification </w:t>
            </w:r>
          </w:p>
        </w:tc>
        <w:tc>
          <w:tcPr>
            <w:tcW w:w="2221" w:type="dxa"/>
            <w:gridSpan w:val="2"/>
            <w:shd w:val="clear" w:color="auto" w:fill="E9E9E3"/>
          </w:tcPr>
          <w:p w14:paraId="047CD17B"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1AC05B70" w14:textId="77777777" w:rsidTr="00036D94">
        <w:trPr>
          <w:trHeight w:val="710"/>
        </w:trPr>
        <w:tc>
          <w:tcPr>
            <w:tcW w:w="4333" w:type="dxa"/>
            <w:vMerge/>
            <w:shd w:val="clear" w:color="auto" w:fill="4F6228" w:themeFill="accent3" w:themeFillShade="80"/>
          </w:tcPr>
          <w:p w14:paraId="30EC1BDC"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6CF59179"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Scope of Certification</w:t>
            </w:r>
          </w:p>
        </w:tc>
        <w:tc>
          <w:tcPr>
            <w:tcW w:w="2221" w:type="dxa"/>
            <w:gridSpan w:val="2"/>
            <w:shd w:val="clear" w:color="auto" w:fill="E9E9E3"/>
          </w:tcPr>
          <w:p w14:paraId="23DAC4E5"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475BA84" w14:textId="77777777" w:rsidTr="00036D94">
        <w:trPr>
          <w:trHeight w:val="692"/>
        </w:trPr>
        <w:tc>
          <w:tcPr>
            <w:tcW w:w="4333" w:type="dxa"/>
            <w:vMerge/>
            <w:shd w:val="clear" w:color="auto" w:fill="4F6228" w:themeFill="accent3" w:themeFillShade="80"/>
          </w:tcPr>
          <w:p w14:paraId="60808DC9" w14:textId="77777777" w:rsidR="00053819" w:rsidRPr="00F34D79" w:rsidRDefault="00053819" w:rsidP="00053819">
            <w:pPr>
              <w:spacing w:after="18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3ECC3767"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Name of Certification Body</w:t>
            </w:r>
          </w:p>
        </w:tc>
        <w:tc>
          <w:tcPr>
            <w:tcW w:w="2221" w:type="dxa"/>
            <w:gridSpan w:val="2"/>
            <w:shd w:val="clear" w:color="auto" w:fill="E9E9E3"/>
          </w:tcPr>
          <w:p w14:paraId="3B764D06" w14:textId="77777777" w:rsidR="00053819" w:rsidRPr="00F34D79" w:rsidRDefault="00053819" w:rsidP="00053819">
            <w:pPr>
              <w:spacing w:after="180"/>
              <w:rPr>
                <w:rFonts w:asciiTheme="minorHAnsi" w:eastAsia="Times New Roman" w:hAnsiTheme="minorHAnsi" w:cstheme="minorHAnsi"/>
                <w:color w:val="404040"/>
                <w:lang w:eastAsia="ja-JP"/>
              </w:rPr>
            </w:pPr>
          </w:p>
        </w:tc>
      </w:tr>
      <w:tr w:rsidR="00053819" w:rsidRPr="00F34D79" w14:paraId="4EE18EA7" w14:textId="77777777" w:rsidTr="00036D94">
        <w:trPr>
          <w:trHeight w:val="419"/>
        </w:trPr>
        <w:tc>
          <w:tcPr>
            <w:tcW w:w="4333" w:type="dxa"/>
            <w:vMerge/>
            <w:shd w:val="clear" w:color="auto" w:fill="4F6228" w:themeFill="accent3" w:themeFillShade="80"/>
          </w:tcPr>
          <w:p w14:paraId="738143E6"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vMerge w:val="restart"/>
            <w:shd w:val="clear" w:color="auto" w:fill="C2D69B" w:themeFill="accent3" w:themeFillTint="99"/>
            <w:vAlign w:val="center"/>
          </w:tcPr>
          <w:p w14:paraId="4116C89D"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Evidence will be provided on request</w:t>
            </w:r>
          </w:p>
        </w:tc>
        <w:tc>
          <w:tcPr>
            <w:tcW w:w="1110" w:type="dxa"/>
            <w:shd w:val="clear" w:color="auto" w:fill="C2D69B" w:themeFill="accent3" w:themeFillTint="99"/>
            <w:vAlign w:val="center"/>
          </w:tcPr>
          <w:p w14:paraId="221B04D5"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747877068"/>
            <w14:checkbox>
              <w14:checked w14:val="0"/>
              <w14:checkedState w14:val="2612" w14:font="MS Gothic"/>
              <w14:uncheckedState w14:val="2610" w14:font="MS Gothic"/>
            </w14:checkbox>
          </w:sdtPr>
          <w:sdtEndPr/>
          <w:sdtContent>
            <w:tc>
              <w:tcPr>
                <w:tcW w:w="1111" w:type="dxa"/>
                <w:shd w:val="clear" w:color="auto" w:fill="E9E9E3"/>
              </w:tcPr>
              <w:p w14:paraId="01951209" w14:textId="0D7D8E85"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71355CE6" w14:textId="77777777" w:rsidTr="00036D94">
        <w:trPr>
          <w:trHeight w:val="397"/>
        </w:trPr>
        <w:tc>
          <w:tcPr>
            <w:tcW w:w="4333" w:type="dxa"/>
            <w:vMerge/>
            <w:shd w:val="clear" w:color="auto" w:fill="4F6228" w:themeFill="accent3" w:themeFillShade="80"/>
          </w:tcPr>
          <w:p w14:paraId="3E2A7D07"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vMerge/>
            <w:shd w:val="clear" w:color="auto" w:fill="C2D69B" w:themeFill="accent3" w:themeFillTint="99"/>
          </w:tcPr>
          <w:p w14:paraId="7F0B4B1C"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10" w:type="dxa"/>
            <w:shd w:val="clear" w:color="auto" w:fill="C2D69B" w:themeFill="accent3" w:themeFillTint="99"/>
            <w:vAlign w:val="center"/>
          </w:tcPr>
          <w:p w14:paraId="6F4D5BA4"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235359006"/>
            <w14:checkbox>
              <w14:checked w14:val="0"/>
              <w14:checkedState w14:val="2612" w14:font="MS Gothic"/>
              <w14:uncheckedState w14:val="2610" w14:font="MS Gothic"/>
            </w14:checkbox>
          </w:sdtPr>
          <w:sdtEndPr/>
          <w:sdtContent>
            <w:tc>
              <w:tcPr>
                <w:tcW w:w="1111" w:type="dxa"/>
                <w:shd w:val="clear" w:color="auto" w:fill="E9E9E3"/>
              </w:tcPr>
              <w:p w14:paraId="05C1A721" w14:textId="3FBA5058"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3EE68841" w14:textId="77777777" w:rsidTr="00036D94">
        <w:trPr>
          <w:trHeight w:val="872"/>
        </w:trPr>
        <w:tc>
          <w:tcPr>
            <w:tcW w:w="4333" w:type="dxa"/>
            <w:shd w:val="clear" w:color="auto" w:fill="4F6228" w:themeFill="accent3" w:themeFillShade="80"/>
            <w:vAlign w:val="center"/>
          </w:tcPr>
          <w:p w14:paraId="2739E17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If in-house, please provide summary of system: </w:t>
            </w:r>
          </w:p>
        </w:tc>
        <w:tc>
          <w:tcPr>
            <w:tcW w:w="4441" w:type="dxa"/>
            <w:gridSpan w:val="4"/>
            <w:shd w:val="clear" w:color="auto" w:fill="E9E9E3"/>
          </w:tcPr>
          <w:p w14:paraId="728A3F28" w14:textId="77777777" w:rsidR="00053819" w:rsidRPr="00F34D79" w:rsidRDefault="00053819" w:rsidP="00053819">
            <w:pPr>
              <w:spacing w:after="0"/>
              <w:rPr>
                <w:rFonts w:asciiTheme="minorHAnsi" w:eastAsia="Times New Roman" w:hAnsiTheme="minorHAnsi" w:cstheme="minorHAnsi"/>
                <w:color w:val="404040"/>
                <w:lang w:eastAsia="ja-JP"/>
              </w:rPr>
            </w:pPr>
          </w:p>
          <w:p w14:paraId="3CA5C796"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2D05F962" w14:textId="77777777" w:rsidR="00053819" w:rsidRPr="00F34D79" w:rsidRDefault="00053819" w:rsidP="00053819">
      <w:pPr>
        <w:spacing w:after="180"/>
        <w:rPr>
          <w:rFonts w:asciiTheme="minorHAnsi" w:eastAsia="Times New Roman" w:hAnsiTheme="minorHAnsi" w:cstheme="minorHAnsi"/>
          <w:color w:val="404040"/>
          <w:lang w:eastAsia="ja-JP"/>
        </w:rPr>
      </w:pPr>
    </w:p>
    <w:p w14:paraId="593D0149" w14:textId="77777777" w:rsidR="00053819" w:rsidRPr="00F34D79" w:rsidRDefault="00053819" w:rsidP="00053819">
      <w:pPr>
        <w:spacing w:after="180"/>
        <w:rPr>
          <w:rFonts w:asciiTheme="minorHAnsi" w:eastAsia="Times New Roman" w:hAnsiTheme="minorHAnsi" w:cstheme="minorHAnsi"/>
          <w:color w:val="404040"/>
          <w:lang w:eastAsia="ja-JP"/>
        </w:rPr>
      </w:pPr>
    </w:p>
    <w:p w14:paraId="146741D0"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58547871" w14:textId="77777777" w:rsidR="00053819" w:rsidRPr="00F34D79" w:rsidRDefault="00053819" w:rsidP="00AF34A3">
      <w:pPr>
        <w:pStyle w:val="Heading3"/>
        <w:numPr>
          <w:ilvl w:val="0"/>
          <w:numId w:val="0"/>
        </w:numPr>
        <w:ind w:left="720" w:hanging="720"/>
        <w:rPr>
          <w:rFonts w:asciiTheme="minorHAnsi" w:eastAsia="Times New Roman" w:hAnsiTheme="minorHAnsi" w:cstheme="minorHAnsi"/>
          <w:lang w:eastAsia="ja-JP"/>
        </w:rPr>
      </w:pPr>
      <w:bookmarkStart w:id="27" w:name="_Toc50382449"/>
      <w:r w:rsidRPr="00F34D79">
        <w:rPr>
          <w:rFonts w:asciiTheme="minorHAnsi" w:eastAsia="Times New Roman" w:hAnsiTheme="minorHAnsi" w:cstheme="minorHAnsi"/>
          <w:lang w:eastAsia="ja-JP"/>
        </w:rPr>
        <w:lastRenderedPageBreak/>
        <w:t>ENVIRONMENTAL SYSTEMS</w:t>
      </w:r>
      <w:bookmarkEnd w:id="27"/>
    </w:p>
    <w:p w14:paraId="1FFF77FA" w14:textId="77777777" w:rsidR="00053819" w:rsidRPr="00036D94" w:rsidRDefault="00053819" w:rsidP="00053819">
      <w:pPr>
        <w:spacing w:after="180"/>
        <w:ind w:left="709" w:hanging="709"/>
        <w:rPr>
          <w:rFonts w:asciiTheme="minorHAnsi" w:eastAsia="Times New Roman" w:hAnsiTheme="minorHAnsi" w:cstheme="minorHAnsi"/>
          <w:lang w:eastAsia="ja-JP"/>
        </w:rPr>
      </w:pPr>
      <w:r w:rsidRPr="00036D94">
        <w:rPr>
          <w:rFonts w:asciiTheme="minorHAnsi" w:eastAsia="Times New Roman" w:hAnsiTheme="minorHAnsi" w:cstheme="minorHAnsi"/>
          <w:b/>
          <w:szCs w:val="18"/>
          <w:lang w:eastAsia="ja-JP"/>
        </w:rPr>
        <w:t>RULE:</w:t>
      </w:r>
      <w:r w:rsidRPr="00036D94">
        <w:rPr>
          <w:rFonts w:asciiTheme="minorHAnsi" w:eastAsia="Times New Roman" w:hAnsiTheme="minorHAnsi" w:cstheme="minorHAnsi"/>
          <w:szCs w:val="18"/>
          <w:lang w:eastAsia="ja-JP"/>
        </w:rPr>
        <w:t xml:space="preserve"> Tenderers must demonstrate operation of an appropriate environmental management system, and whether 3</w:t>
      </w:r>
      <w:r w:rsidRPr="00036D94">
        <w:rPr>
          <w:rFonts w:asciiTheme="minorHAnsi" w:eastAsia="Times New Roman" w:hAnsiTheme="minorHAnsi" w:cstheme="minorHAnsi"/>
          <w:szCs w:val="18"/>
          <w:vertAlign w:val="superscript"/>
          <w:lang w:eastAsia="ja-JP"/>
        </w:rPr>
        <w:t>rd</w:t>
      </w:r>
      <w:r w:rsidRPr="00036D94">
        <w:rPr>
          <w:rFonts w:asciiTheme="minorHAnsi" w:eastAsia="Times New Roman" w:hAnsiTheme="minorHAnsi" w:cstheme="minorHAnsi"/>
          <w:szCs w:val="18"/>
          <w:lang w:eastAsia="ja-JP"/>
        </w:rPr>
        <w:t xml:space="preserve"> party certified or in-house</w:t>
      </w:r>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4333"/>
        <w:gridCol w:w="1110"/>
        <w:gridCol w:w="1110"/>
        <w:gridCol w:w="1110"/>
        <w:gridCol w:w="1111"/>
      </w:tblGrid>
      <w:tr w:rsidR="00053819" w:rsidRPr="00F34D79" w14:paraId="734D3726" w14:textId="77777777" w:rsidTr="00036D94">
        <w:trPr>
          <w:trHeight w:val="396"/>
        </w:trPr>
        <w:tc>
          <w:tcPr>
            <w:tcW w:w="8774" w:type="dxa"/>
            <w:gridSpan w:val="5"/>
            <w:shd w:val="clear" w:color="auto" w:fill="4F6228" w:themeFill="accent3" w:themeFillShade="80"/>
            <w:vAlign w:val="center"/>
          </w:tcPr>
          <w:p w14:paraId="26AA6E11"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Environmental Management Systems</w:t>
            </w:r>
          </w:p>
        </w:tc>
      </w:tr>
      <w:tr w:rsidR="00053819" w:rsidRPr="00F34D79" w14:paraId="4BE4F795" w14:textId="77777777" w:rsidTr="00036D94">
        <w:trPr>
          <w:trHeight w:val="841"/>
        </w:trPr>
        <w:tc>
          <w:tcPr>
            <w:tcW w:w="4333" w:type="dxa"/>
            <w:shd w:val="clear" w:color="auto" w:fill="4F6228" w:themeFill="accent3" w:themeFillShade="80"/>
            <w:vAlign w:val="center"/>
          </w:tcPr>
          <w:p w14:paraId="744996C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Do you operate an environmental management system </w:t>
            </w:r>
          </w:p>
        </w:tc>
        <w:tc>
          <w:tcPr>
            <w:tcW w:w="1110" w:type="dxa"/>
            <w:shd w:val="clear" w:color="auto" w:fill="C2D69B" w:themeFill="accent3" w:themeFillTint="99"/>
            <w:vAlign w:val="center"/>
          </w:tcPr>
          <w:p w14:paraId="46293DF5"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w:t>
            </w:r>
            <w:r w:rsidRPr="00F34D79">
              <w:rPr>
                <w:rFonts w:asciiTheme="minorHAnsi" w:eastAsia="Times New Roman" w:hAnsiTheme="minorHAnsi" w:cstheme="minorHAnsi"/>
                <w:color w:val="404040"/>
                <w:shd w:val="clear" w:color="auto" w:fill="B5D77A"/>
                <w:lang w:eastAsia="ja-JP"/>
              </w:rPr>
              <w:t>es</w:t>
            </w:r>
          </w:p>
        </w:tc>
        <w:sdt>
          <w:sdtPr>
            <w:rPr>
              <w:rFonts w:asciiTheme="minorHAnsi" w:eastAsia="Times New Roman" w:hAnsiTheme="minorHAnsi" w:cstheme="minorHAnsi"/>
              <w:color w:val="404040"/>
              <w:lang w:eastAsia="ja-JP"/>
            </w:rPr>
            <w:id w:val="-496489056"/>
            <w14:checkbox>
              <w14:checked w14:val="0"/>
              <w14:checkedState w14:val="2612" w14:font="MS Gothic"/>
              <w14:uncheckedState w14:val="2610" w14:font="MS Gothic"/>
            </w14:checkbox>
          </w:sdtPr>
          <w:sdtEndPr/>
          <w:sdtContent>
            <w:tc>
              <w:tcPr>
                <w:tcW w:w="1110" w:type="dxa"/>
                <w:shd w:val="clear" w:color="auto" w:fill="E9E9E3"/>
                <w:vAlign w:val="center"/>
              </w:tcPr>
              <w:p w14:paraId="373AC3BC" w14:textId="4FB12CAA" w:rsidR="00053819" w:rsidRPr="00F34D79" w:rsidRDefault="00036D94" w:rsidP="00053819">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c>
          <w:tcPr>
            <w:tcW w:w="1110" w:type="dxa"/>
            <w:shd w:val="clear" w:color="auto" w:fill="C2D69B" w:themeFill="accent3" w:themeFillTint="99"/>
            <w:vAlign w:val="center"/>
          </w:tcPr>
          <w:p w14:paraId="6473D411"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1240023567"/>
            <w14:checkbox>
              <w14:checked w14:val="0"/>
              <w14:checkedState w14:val="2612" w14:font="MS Gothic"/>
              <w14:uncheckedState w14:val="2610" w14:font="MS Gothic"/>
            </w14:checkbox>
          </w:sdtPr>
          <w:sdtEndPr/>
          <w:sdtContent>
            <w:tc>
              <w:tcPr>
                <w:tcW w:w="1111" w:type="dxa"/>
                <w:shd w:val="clear" w:color="auto" w:fill="E9E9E3"/>
                <w:vAlign w:val="center"/>
              </w:tcPr>
              <w:p w14:paraId="4A9B8909" w14:textId="0F1171D0"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6B79C2BA" w14:textId="77777777" w:rsidTr="00036D94">
        <w:trPr>
          <w:trHeight w:val="838"/>
        </w:trPr>
        <w:tc>
          <w:tcPr>
            <w:tcW w:w="4333" w:type="dxa"/>
            <w:shd w:val="clear" w:color="auto" w:fill="4F6228" w:themeFill="accent3" w:themeFillShade="80"/>
            <w:vAlign w:val="center"/>
          </w:tcPr>
          <w:p w14:paraId="29FAFCC0"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Name of Manager responsible for Environmental Management </w:t>
            </w:r>
          </w:p>
        </w:tc>
        <w:tc>
          <w:tcPr>
            <w:tcW w:w="4441" w:type="dxa"/>
            <w:gridSpan w:val="4"/>
            <w:shd w:val="clear" w:color="auto" w:fill="E9E9E3"/>
          </w:tcPr>
          <w:p w14:paraId="1CBF21A0"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38DB713E" w14:textId="77777777" w:rsidTr="00036D94">
        <w:trPr>
          <w:trHeight w:val="128"/>
        </w:trPr>
        <w:tc>
          <w:tcPr>
            <w:tcW w:w="4333" w:type="dxa"/>
            <w:vMerge w:val="restart"/>
            <w:shd w:val="clear" w:color="auto" w:fill="4F6228" w:themeFill="accent3" w:themeFillShade="80"/>
            <w:vAlign w:val="center"/>
          </w:tcPr>
          <w:p w14:paraId="39303DFA"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so, is it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or in-house? </w:t>
            </w:r>
          </w:p>
        </w:tc>
        <w:tc>
          <w:tcPr>
            <w:tcW w:w="2220" w:type="dxa"/>
            <w:gridSpan w:val="2"/>
            <w:shd w:val="clear" w:color="auto" w:fill="C2D69B" w:themeFill="accent3" w:themeFillTint="99"/>
            <w:vAlign w:val="center"/>
          </w:tcPr>
          <w:p w14:paraId="0AC66296"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3</w:t>
            </w:r>
            <w:r w:rsidRPr="00F34D79">
              <w:rPr>
                <w:rFonts w:asciiTheme="minorHAnsi" w:eastAsia="Times New Roman" w:hAnsiTheme="minorHAnsi" w:cstheme="minorHAnsi"/>
                <w:color w:val="404040"/>
                <w:vertAlign w:val="superscript"/>
                <w:lang w:eastAsia="ja-JP"/>
              </w:rPr>
              <w:t>rd</w:t>
            </w:r>
            <w:r w:rsidRPr="00F34D79">
              <w:rPr>
                <w:rFonts w:asciiTheme="minorHAnsi" w:eastAsia="Times New Roman" w:hAnsiTheme="minorHAnsi" w:cstheme="minorHAnsi"/>
                <w:color w:val="404040"/>
                <w:lang w:eastAsia="ja-JP"/>
              </w:rPr>
              <w:t xml:space="preserve"> Party Certified</w:t>
            </w:r>
          </w:p>
        </w:tc>
        <w:tc>
          <w:tcPr>
            <w:tcW w:w="2221" w:type="dxa"/>
            <w:gridSpan w:val="2"/>
            <w:shd w:val="clear" w:color="auto" w:fill="E9E9E3"/>
          </w:tcPr>
          <w:p w14:paraId="77C0C1E5"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4B305A61" w14:textId="77777777" w:rsidTr="00036D94">
        <w:trPr>
          <w:trHeight w:val="401"/>
        </w:trPr>
        <w:tc>
          <w:tcPr>
            <w:tcW w:w="4333" w:type="dxa"/>
            <w:vMerge/>
            <w:shd w:val="clear" w:color="auto" w:fill="4F6228" w:themeFill="accent3" w:themeFillShade="80"/>
            <w:vAlign w:val="center"/>
          </w:tcPr>
          <w:p w14:paraId="55942586"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2F7062E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In-House</w:t>
            </w:r>
          </w:p>
        </w:tc>
        <w:tc>
          <w:tcPr>
            <w:tcW w:w="2221" w:type="dxa"/>
            <w:gridSpan w:val="2"/>
            <w:shd w:val="clear" w:color="auto" w:fill="E9E9E3"/>
          </w:tcPr>
          <w:p w14:paraId="058E9D2C"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5A27332F" w14:textId="77777777" w:rsidTr="00036D94">
        <w:trPr>
          <w:trHeight w:val="640"/>
        </w:trPr>
        <w:tc>
          <w:tcPr>
            <w:tcW w:w="4333" w:type="dxa"/>
            <w:vMerge w:val="restart"/>
            <w:shd w:val="clear" w:color="auto" w:fill="4F6228" w:themeFill="accent3" w:themeFillShade="80"/>
            <w:vAlign w:val="center"/>
          </w:tcPr>
          <w:p w14:paraId="19081A53"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If 3</w:t>
            </w:r>
            <w:r w:rsidRPr="00F34D79">
              <w:rPr>
                <w:rFonts w:asciiTheme="minorHAnsi" w:eastAsia="Times New Roman" w:hAnsiTheme="minorHAnsi" w:cstheme="minorHAnsi"/>
                <w:color w:val="E9E9E3"/>
                <w:vertAlign w:val="superscript"/>
                <w:lang w:eastAsia="ja-JP"/>
              </w:rPr>
              <w:t>rd</w:t>
            </w:r>
            <w:r w:rsidRPr="00F34D79">
              <w:rPr>
                <w:rFonts w:asciiTheme="minorHAnsi" w:eastAsia="Times New Roman" w:hAnsiTheme="minorHAnsi" w:cstheme="minorHAnsi"/>
                <w:color w:val="E9E9E3"/>
                <w:lang w:eastAsia="ja-JP"/>
              </w:rPr>
              <w:t xml:space="preserve"> party certified, please provide the following information: </w:t>
            </w:r>
          </w:p>
        </w:tc>
        <w:tc>
          <w:tcPr>
            <w:tcW w:w="2220" w:type="dxa"/>
            <w:gridSpan w:val="2"/>
            <w:shd w:val="clear" w:color="auto" w:fill="C2D69B" w:themeFill="accent3" w:themeFillTint="99"/>
            <w:vAlign w:val="center"/>
          </w:tcPr>
          <w:p w14:paraId="66E6A8E2"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Date of most recent certification </w:t>
            </w:r>
          </w:p>
        </w:tc>
        <w:tc>
          <w:tcPr>
            <w:tcW w:w="2221" w:type="dxa"/>
            <w:gridSpan w:val="2"/>
            <w:shd w:val="clear" w:color="auto" w:fill="E9E9E3"/>
          </w:tcPr>
          <w:p w14:paraId="39E9D1ED"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2A645CAA" w14:textId="77777777" w:rsidTr="00036D94">
        <w:trPr>
          <w:trHeight w:val="706"/>
        </w:trPr>
        <w:tc>
          <w:tcPr>
            <w:tcW w:w="4333" w:type="dxa"/>
            <w:vMerge/>
            <w:shd w:val="clear" w:color="auto" w:fill="4F6228" w:themeFill="accent3" w:themeFillShade="80"/>
            <w:vAlign w:val="center"/>
          </w:tcPr>
          <w:p w14:paraId="2CE373DB"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2CE073F9"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Scope of Certification</w:t>
            </w:r>
          </w:p>
        </w:tc>
        <w:tc>
          <w:tcPr>
            <w:tcW w:w="2221" w:type="dxa"/>
            <w:gridSpan w:val="2"/>
            <w:shd w:val="clear" w:color="auto" w:fill="E9E9E3"/>
          </w:tcPr>
          <w:p w14:paraId="39CDE203"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3A62D773" w14:textId="77777777" w:rsidTr="00036D94">
        <w:trPr>
          <w:trHeight w:val="688"/>
        </w:trPr>
        <w:tc>
          <w:tcPr>
            <w:tcW w:w="4333" w:type="dxa"/>
            <w:vMerge/>
            <w:shd w:val="clear" w:color="auto" w:fill="4F6228" w:themeFill="accent3" w:themeFillShade="80"/>
            <w:vAlign w:val="center"/>
          </w:tcPr>
          <w:p w14:paraId="6743BBD9"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shd w:val="clear" w:color="auto" w:fill="C2D69B" w:themeFill="accent3" w:themeFillTint="99"/>
            <w:vAlign w:val="center"/>
          </w:tcPr>
          <w:p w14:paraId="2C8A68B9"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Name of Certification Body</w:t>
            </w:r>
          </w:p>
        </w:tc>
        <w:tc>
          <w:tcPr>
            <w:tcW w:w="2221" w:type="dxa"/>
            <w:gridSpan w:val="2"/>
            <w:shd w:val="clear" w:color="auto" w:fill="E9E9E3"/>
          </w:tcPr>
          <w:p w14:paraId="54E04278" w14:textId="77777777" w:rsidR="00053819" w:rsidRPr="00F34D79" w:rsidRDefault="00053819" w:rsidP="00053819">
            <w:pPr>
              <w:spacing w:after="0"/>
              <w:rPr>
                <w:rFonts w:asciiTheme="minorHAnsi" w:eastAsia="Times New Roman" w:hAnsiTheme="minorHAnsi" w:cstheme="minorHAnsi"/>
                <w:color w:val="404040"/>
                <w:lang w:eastAsia="ja-JP"/>
              </w:rPr>
            </w:pPr>
          </w:p>
        </w:tc>
      </w:tr>
      <w:tr w:rsidR="00053819" w:rsidRPr="00F34D79" w14:paraId="6A5B79C1" w14:textId="77777777" w:rsidTr="00036D94">
        <w:trPr>
          <w:trHeight w:val="488"/>
        </w:trPr>
        <w:tc>
          <w:tcPr>
            <w:tcW w:w="4333" w:type="dxa"/>
            <w:vMerge/>
            <w:shd w:val="clear" w:color="auto" w:fill="4F6228" w:themeFill="accent3" w:themeFillShade="80"/>
            <w:vAlign w:val="center"/>
          </w:tcPr>
          <w:p w14:paraId="7CF03928"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vMerge w:val="restart"/>
            <w:shd w:val="clear" w:color="auto" w:fill="C2D69B" w:themeFill="accent3" w:themeFillTint="99"/>
            <w:vAlign w:val="center"/>
          </w:tcPr>
          <w:p w14:paraId="26CDA054" w14:textId="77777777" w:rsidR="00053819" w:rsidRPr="00F34D79" w:rsidRDefault="00053819" w:rsidP="00053819">
            <w:pPr>
              <w:spacing w:after="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Evidence will be provided on request</w:t>
            </w:r>
          </w:p>
        </w:tc>
        <w:tc>
          <w:tcPr>
            <w:tcW w:w="1110" w:type="dxa"/>
            <w:shd w:val="clear" w:color="auto" w:fill="C2D69B" w:themeFill="accent3" w:themeFillTint="99"/>
            <w:vAlign w:val="center"/>
          </w:tcPr>
          <w:p w14:paraId="398C8677"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Yes</w:t>
            </w:r>
          </w:p>
        </w:tc>
        <w:sdt>
          <w:sdtPr>
            <w:rPr>
              <w:rFonts w:asciiTheme="minorHAnsi" w:eastAsia="Times New Roman" w:hAnsiTheme="minorHAnsi" w:cstheme="minorHAnsi"/>
              <w:color w:val="404040"/>
              <w:lang w:eastAsia="ja-JP"/>
            </w:rPr>
            <w:id w:val="1452213742"/>
            <w14:checkbox>
              <w14:checked w14:val="0"/>
              <w14:checkedState w14:val="2612" w14:font="MS Gothic"/>
              <w14:uncheckedState w14:val="2610" w14:font="MS Gothic"/>
            </w14:checkbox>
          </w:sdtPr>
          <w:sdtEndPr/>
          <w:sdtContent>
            <w:tc>
              <w:tcPr>
                <w:tcW w:w="1111" w:type="dxa"/>
                <w:shd w:val="clear" w:color="auto" w:fill="E9E9E3"/>
              </w:tcPr>
              <w:p w14:paraId="5F0F55CD" w14:textId="6AEEC9AB"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7F6EFE67" w14:textId="77777777" w:rsidTr="00036D94">
        <w:trPr>
          <w:trHeight w:val="465"/>
        </w:trPr>
        <w:tc>
          <w:tcPr>
            <w:tcW w:w="4333" w:type="dxa"/>
            <w:vMerge/>
            <w:shd w:val="clear" w:color="auto" w:fill="4F6228" w:themeFill="accent3" w:themeFillShade="80"/>
            <w:vAlign w:val="center"/>
          </w:tcPr>
          <w:p w14:paraId="525ACA9D" w14:textId="77777777" w:rsidR="00053819" w:rsidRPr="00F34D79" w:rsidRDefault="00053819" w:rsidP="00053819">
            <w:pPr>
              <w:spacing w:after="0"/>
              <w:rPr>
                <w:rFonts w:asciiTheme="minorHAnsi" w:eastAsia="Times New Roman" w:hAnsiTheme="minorHAnsi" w:cstheme="minorHAnsi"/>
                <w:color w:val="E9E9E3"/>
                <w:lang w:eastAsia="ja-JP"/>
              </w:rPr>
            </w:pPr>
          </w:p>
        </w:tc>
        <w:tc>
          <w:tcPr>
            <w:tcW w:w="2220" w:type="dxa"/>
            <w:gridSpan w:val="2"/>
            <w:vMerge/>
            <w:shd w:val="clear" w:color="auto" w:fill="C2D69B" w:themeFill="accent3" w:themeFillTint="99"/>
          </w:tcPr>
          <w:p w14:paraId="001BB94A" w14:textId="77777777" w:rsidR="00053819" w:rsidRPr="00F34D79" w:rsidRDefault="00053819" w:rsidP="00053819">
            <w:pPr>
              <w:spacing w:after="0"/>
              <w:rPr>
                <w:rFonts w:asciiTheme="minorHAnsi" w:eastAsia="Times New Roman" w:hAnsiTheme="minorHAnsi" w:cstheme="minorHAnsi"/>
                <w:color w:val="404040"/>
                <w:lang w:eastAsia="ja-JP"/>
              </w:rPr>
            </w:pPr>
          </w:p>
        </w:tc>
        <w:tc>
          <w:tcPr>
            <w:tcW w:w="1110" w:type="dxa"/>
            <w:shd w:val="clear" w:color="auto" w:fill="C2D69B" w:themeFill="accent3" w:themeFillTint="99"/>
            <w:vAlign w:val="center"/>
          </w:tcPr>
          <w:p w14:paraId="429FED9A" w14:textId="77777777" w:rsidR="00053819" w:rsidRPr="00F34D79" w:rsidRDefault="00053819" w:rsidP="00053819">
            <w:pPr>
              <w:spacing w:after="0"/>
              <w:jc w:val="center"/>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No</w:t>
            </w:r>
          </w:p>
        </w:tc>
        <w:sdt>
          <w:sdtPr>
            <w:rPr>
              <w:rFonts w:asciiTheme="minorHAnsi" w:eastAsia="Times New Roman" w:hAnsiTheme="minorHAnsi" w:cstheme="minorHAnsi"/>
              <w:color w:val="404040"/>
              <w:lang w:eastAsia="ja-JP"/>
            </w:rPr>
            <w:id w:val="-881406835"/>
            <w14:checkbox>
              <w14:checked w14:val="0"/>
              <w14:checkedState w14:val="2612" w14:font="MS Gothic"/>
              <w14:uncheckedState w14:val="2610" w14:font="MS Gothic"/>
            </w14:checkbox>
          </w:sdtPr>
          <w:sdtEndPr/>
          <w:sdtContent>
            <w:tc>
              <w:tcPr>
                <w:tcW w:w="1111" w:type="dxa"/>
                <w:shd w:val="clear" w:color="auto" w:fill="E9E9E3"/>
              </w:tcPr>
              <w:p w14:paraId="0C6AFCC0" w14:textId="5ADAEFD5" w:rsidR="00053819" w:rsidRPr="00F34D79" w:rsidRDefault="00036D94" w:rsidP="00036D94">
                <w:pPr>
                  <w:spacing w:after="0"/>
                  <w:jc w:val="center"/>
                  <w:rPr>
                    <w:rFonts w:asciiTheme="minorHAnsi" w:eastAsia="Times New Roman" w:hAnsiTheme="minorHAnsi" w:cstheme="minorHAnsi"/>
                    <w:color w:val="404040"/>
                    <w:lang w:eastAsia="ja-JP"/>
                  </w:rPr>
                </w:pPr>
                <w:r>
                  <w:rPr>
                    <w:rFonts w:ascii="MS Gothic" w:eastAsia="MS Gothic" w:hAnsi="MS Gothic" w:cstheme="minorHAnsi" w:hint="eastAsia"/>
                    <w:color w:val="404040"/>
                    <w:lang w:eastAsia="ja-JP"/>
                  </w:rPr>
                  <w:t>☐</w:t>
                </w:r>
              </w:p>
            </w:tc>
          </w:sdtContent>
        </w:sdt>
      </w:tr>
      <w:tr w:rsidR="00053819" w:rsidRPr="00F34D79" w14:paraId="1C6BC45D" w14:textId="77777777" w:rsidTr="00036D94">
        <w:trPr>
          <w:trHeight w:val="786"/>
        </w:trPr>
        <w:tc>
          <w:tcPr>
            <w:tcW w:w="4333" w:type="dxa"/>
            <w:shd w:val="clear" w:color="auto" w:fill="4F6228" w:themeFill="accent3" w:themeFillShade="80"/>
            <w:vAlign w:val="center"/>
          </w:tcPr>
          <w:p w14:paraId="6022BF82" w14:textId="77777777" w:rsidR="00053819" w:rsidRPr="00F34D79" w:rsidRDefault="00053819" w:rsidP="00053819">
            <w:pPr>
              <w:spacing w:after="0"/>
              <w:rPr>
                <w:rFonts w:asciiTheme="minorHAnsi" w:eastAsia="Times New Roman" w:hAnsiTheme="minorHAnsi" w:cstheme="minorHAnsi"/>
                <w:color w:val="E9E9E3"/>
                <w:lang w:eastAsia="ja-JP"/>
              </w:rPr>
            </w:pPr>
            <w:r w:rsidRPr="00F34D79">
              <w:rPr>
                <w:rFonts w:asciiTheme="minorHAnsi" w:eastAsia="Times New Roman" w:hAnsiTheme="minorHAnsi" w:cstheme="minorHAnsi"/>
                <w:color w:val="E9E9E3"/>
                <w:lang w:eastAsia="ja-JP"/>
              </w:rPr>
              <w:t xml:space="preserve">If in-house, please provide summary of system: </w:t>
            </w:r>
          </w:p>
        </w:tc>
        <w:tc>
          <w:tcPr>
            <w:tcW w:w="4441" w:type="dxa"/>
            <w:gridSpan w:val="4"/>
            <w:shd w:val="clear" w:color="auto" w:fill="E9E9E3"/>
          </w:tcPr>
          <w:p w14:paraId="3019D570" w14:textId="77777777" w:rsidR="00053819" w:rsidRPr="00F34D79" w:rsidRDefault="00053819" w:rsidP="00053819">
            <w:pPr>
              <w:spacing w:after="0"/>
              <w:rPr>
                <w:rFonts w:asciiTheme="minorHAnsi" w:eastAsia="Times New Roman" w:hAnsiTheme="minorHAnsi" w:cstheme="minorHAnsi"/>
                <w:color w:val="404040"/>
                <w:lang w:eastAsia="ja-JP"/>
              </w:rPr>
            </w:pPr>
          </w:p>
          <w:p w14:paraId="6A1E0326" w14:textId="77777777" w:rsidR="00053819" w:rsidRPr="00F34D79" w:rsidRDefault="00053819" w:rsidP="00053819">
            <w:pPr>
              <w:spacing w:after="0"/>
              <w:rPr>
                <w:rFonts w:asciiTheme="minorHAnsi" w:eastAsia="Times New Roman" w:hAnsiTheme="minorHAnsi" w:cstheme="minorHAnsi"/>
                <w:color w:val="404040"/>
                <w:lang w:eastAsia="ja-JP"/>
              </w:rPr>
            </w:pPr>
          </w:p>
        </w:tc>
      </w:tr>
    </w:tbl>
    <w:p w14:paraId="6D58EB6A" w14:textId="77777777" w:rsidR="00053819" w:rsidRPr="00F34D79" w:rsidRDefault="00053819" w:rsidP="00053819">
      <w:pPr>
        <w:spacing w:after="180"/>
        <w:rPr>
          <w:rFonts w:asciiTheme="minorHAnsi" w:eastAsia="Times New Roman" w:hAnsiTheme="minorHAnsi" w:cstheme="minorHAnsi"/>
          <w:color w:val="404040"/>
          <w:lang w:eastAsia="ja-JP"/>
        </w:rPr>
      </w:pPr>
    </w:p>
    <w:p w14:paraId="074C343A"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p w14:paraId="3087E555" w14:textId="77777777" w:rsidR="00053819" w:rsidRPr="00F34D79" w:rsidRDefault="00053819" w:rsidP="00202EC4">
      <w:pPr>
        <w:pStyle w:val="Heading1"/>
        <w:numPr>
          <w:ilvl w:val="0"/>
          <w:numId w:val="0"/>
        </w:numPr>
        <w:ind w:left="432" w:hanging="432"/>
        <w:rPr>
          <w:rFonts w:asciiTheme="minorHAnsi" w:hAnsiTheme="minorHAnsi" w:cstheme="minorHAnsi"/>
          <w:lang w:eastAsia="ja-JP"/>
        </w:rPr>
      </w:pPr>
      <w:bookmarkStart w:id="28" w:name="_Toc487130168"/>
      <w:bookmarkStart w:id="29" w:name="_Toc50382450"/>
      <w:r w:rsidRPr="00F34D79">
        <w:rPr>
          <w:rFonts w:asciiTheme="minorHAnsi" w:hAnsiTheme="minorHAnsi" w:cstheme="minorHAnsi"/>
          <w:lang w:eastAsia="ja-JP"/>
        </w:rPr>
        <w:lastRenderedPageBreak/>
        <w:t>SECTION 3 – RELATING TO AWARD CRITERIA</w:t>
      </w:r>
      <w:bookmarkEnd w:id="28"/>
      <w:bookmarkEnd w:id="29"/>
    </w:p>
    <w:p w14:paraId="08819AC5" w14:textId="77777777" w:rsidR="00053819" w:rsidRPr="00F34D79" w:rsidRDefault="00053819" w:rsidP="00202EC4">
      <w:pPr>
        <w:pStyle w:val="Heading2"/>
        <w:numPr>
          <w:ilvl w:val="0"/>
          <w:numId w:val="0"/>
        </w:numPr>
        <w:ind w:left="576" w:hanging="576"/>
        <w:rPr>
          <w:rFonts w:asciiTheme="minorHAnsi" w:eastAsia="Times New Roman" w:hAnsiTheme="minorHAnsi" w:cstheme="minorHAnsi"/>
          <w:lang w:eastAsia="ja-JP"/>
        </w:rPr>
      </w:pPr>
      <w:bookmarkStart w:id="30" w:name="_Toc474254482"/>
      <w:bookmarkStart w:id="31" w:name="_Toc487130169"/>
      <w:bookmarkStart w:id="32" w:name="_Toc50382451"/>
      <w:r w:rsidRPr="00F34D79">
        <w:rPr>
          <w:rFonts w:asciiTheme="minorHAnsi" w:eastAsia="Times New Roman" w:hAnsiTheme="minorHAnsi" w:cstheme="minorHAnsi"/>
          <w:lang w:eastAsia="ja-JP"/>
        </w:rPr>
        <w:t>COST CRITERION - FORM OF TENDER</w:t>
      </w:r>
      <w:bookmarkEnd w:id="30"/>
      <w:bookmarkEnd w:id="31"/>
      <w:bookmarkEnd w:id="32"/>
    </w:p>
    <w:p w14:paraId="6F1B37DA"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 xml:space="preserve">THIS FORM OF TENDER MUST BE COMPLETED AND RETURNED BY ALL TENDERERS. </w:t>
      </w:r>
    </w:p>
    <w:p w14:paraId="023AA08F" w14:textId="77777777"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t>Failure to sign this Form of Tender will invalidate the offer.</w:t>
      </w:r>
    </w:p>
    <w:tbl>
      <w:tblPr>
        <w:tblStyle w:val="TableGrid1"/>
        <w:tblW w:w="0" w:type="auto"/>
        <w:tblLayout w:type="fixed"/>
        <w:tblLook w:val="04A0" w:firstRow="1" w:lastRow="0" w:firstColumn="1" w:lastColumn="0" w:noHBand="0" w:noVBand="1"/>
      </w:tblPr>
      <w:tblGrid>
        <w:gridCol w:w="2235"/>
        <w:gridCol w:w="7007"/>
      </w:tblGrid>
      <w:tr w:rsidR="00053819" w:rsidRPr="00F34D79" w14:paraId="0E6A3CAC" w14:textId="77777777" w:rsidTr="00036D94">
        <w:trPr>
          <w:trHeight w:val="526"/>
        </w:trPr>
        <w:tc>
          <w:tcPr>
            <w:tcW w:w="2235" w:type="dxa"/>
            <w:shd w:val="clear" w:color="auto" w:fill="4F6228" w:themeFill="accent3" w:themeFillShade="80"/>
            <w:vAlign w:val="center"/>
          </w:tcPr>
          <w:p w14:paraId="1E2E32E4" w14:textId="77777777" w:rsidR="00053819" w:rsidRPr="00F34D79" w:rsidRDefault="00053819" w:rsidP="00053819">
            <w:pPr>
              <w:spacing w:line="276" w:lineRule="auto"/>
              <w:rPr>
                <w:rFonts w:asciiTheme="minorHAnsi" w:hAnsiTheme="minorHAnsi" w:cstheme="minorHAnsi"/>
                <w:color w:val="E9E9E3"/>
                <w:sz w:val="22"/>
                <w:szCs w:val="22"/>
              </w:rPr>
            </w:pPr>
            <w:r w:rsidRPr="00F34D79">
              <w:rPr>
                <w:rFonts w:asciiTheme="minorHAnsi" w:hAnsiTheme="minorHAnsi" w:cstheme="minorHAnsi"/>
                <w:color w:val="E9E9E3"/>
                <w:sz w:val="22"/>
                <w:szCs w:val="22"/>
              </w:rPr>
              <w:t xml:space="preserve">To: </w:t>
            </w:r>
          </w:p>
        </w:tc>
        <w:tc>
          <w:tcPr>
            <w:tcW w:w="7007" w:type="dxa"/>
            <w:shd w:val="clear" w:color="auto" w:fill="E9E9E3"/>
            <w:vAlign w:val="center"/>
          </w:tcPr>
          <w:p w14:paraId="6D631D5C" w14:textId="418B9859" w:rsidR="00053819" w:rsidRPr="00D85A2B" w:rsidRDefault="00053819" w:rsidP="00053819">
            <w:pPr>
              <w:spacing w:line="276" w:lineRule="auto"/>
              <w:rPr>
                <w:rFonts w:asciiTheme="minorHAnsi" w:hAnsiTheme="minorHAnsi" w:cstheme="minorHAnsi"/>
                <w:color w:val="auto"/>
                <w:sz w:val="22"/>
                <w:szCs w:val="22"/>
              </w:rPr>
            </w:pPr>
            <w:r w:rsidRPr="00D85A2B">
              <w:rPr>
                <w:rFonts w:asciiTheme="minorHAnsi" w:hAnsiTheme="minorHAnsi" w:cstheme="minorHAnsi"/>
                <w:color w:val="auto"/>
                <w:sz w:val="22"/>
                <w:szCs w:val="22"/>
              </w:rPr>
              <w:t xml:space="preserve"> </w:t>
            </w:r>
            <w:r w:rsidR="0036222D" w:rsidRPr="00D85A2B">
              <w:rPr>
                <w:rFonts w:asciiTheme="minorHAnsi" w:hAnsiTheme="minorHAnsi" w:cstheme="minorHAnsi"/>
                <w:color w:val="auto"/>
                <w:sz w:val="22"/>
                <w:szCs w:val="22"/>
              </w:rPr>
              <w:t>Kerry</w:t>
            </w:r>
            <w:r w:rsidRPr="00D85A2B">
              <w:rPr>
                <w:rFonts w:asciiTheme="minorHAnsi" w:hAnsiTheme="minorHAnsi" w:cstheme="minorHAnsi"/>
                <w:color w:val="auto"/>
                <w:sz w:val="22"/>
                <w:szCs w:val="22"/>
              </w:rPr>
              <w:t xml:space="preserve"> ETB</w:t>
            </w:r>
          </w:p>
        </w:tc>
      </w:tr>
      <w:tr w:rsidR="00053819" w:rsidRPr="00F34D79" w14:paraId="5EE2E118" w14:textId="77777777" w:rsidTr="00036D94">
        <w:trPr>
          <w:trHeight w:val="548"/>
        </w:trPr>
        <w:tc>
          <w:tcPr>
            <w:tcW w:w="2235" w:type="dxa"/>
            <w:shd w:val="clear" w:color="auto" w:fill="4F6228" w:themeFill="accent3" w:themeFillShade="80"/>
            <w:vAlign w:val="center"/>
          </w:tcPr>
          <w:p w14:paraId="1CA65BD7" w14:textId="77777777" w:rsidR="00053819" w:rsidRPr="00F34D79" w:rsidRDefault="00053819" w:rsidP="00053819">
            <w:pPr>
              <w:spacing w:line="276" w:lineRule="auto"/>
              <w:rPr>
                <w:rFonts w:asciiTheme="minorHAnsi" w:hAnsiTheme="minorHAnsi" w:cstheme="minorHAnsi"/>
                <w:color w:val="E9E9E3"/>
                <w:sz w:val="22"/>
                <w:szCs w:val="22"/>
              </w:rPr>
            </w:pPr>
            <w:r w:rsidRPr="00F34D79">
              <w:rPr>
                <w:rFonts w:asciiTheme="minorHAnsi" w:hAnsiTheme="minorHAnsi" w:cstheme="minorHAnsi"/>
                <w:color w:val="E9E9E3"/>
                <w:sz w:val="22"/>
                <w:szCs w:val="22"/>
              </w:rPr>
              <w:t xml:space="preserve">From: </w:t>
            </w:r>
          </w:p>
        </w:tc>
        <w:tc>
          <w:tcPr>
            <w:tcW w:w="7007" w:type="dxa"/>
            <w:shd w:val="clear" w:color="auto" w:fill="E9E9E3"/>
            <w:vAlign w:val="center"/>
          </w:tcPr>
          <w:p w14:paraId="351E1A47" w14:textId="77777777" w:rsidR="00053819" w:rsidRPr="00D85A2B" w:rsidRDefault="00053819" w:rsidP="00053819">
            <w:pPr>
              <w:spacing w:line="276" w:lineRule="auto"/>
              <w:rPr>
                <w:rFonts w:asciiTheme="minorHAnsi" w:hAnsiTheme="minorHAnsi" w:cstheme="minorHAnsi"/>
                <w:color w:val="auto"/>
                <w:sz w:val="22"/>
                <w:szCs w:val="22"/>
              </w:rPr>
            </w:pPr>
          </w:p>
        </w:tc>
      </w:tr>
      <w:tr w:rsidR="00053819" w:rsidRPr="00F34D79" w14:paraId="1683B26E" w14:textId="77777777" w:rsidTr="00036D94">
        <w:trPr>
          <w:trHeight w:val="570"/>
        </w:trPr>
        <w:tc>
          <w:tcPr>
            <w:tcW w:w="2235" w:type="dxa"/>
            <w:shd w:val="clear" w:color="auto" w:fill="4F6228" w:themeFill="accent3" w:themeFillShade="80"/>
            <w:vAlign w:val="center"/>
          </w:tcPr>
          <w:p w14:paraId="40E2449D" w14:textId="77777777" w:rsidR="00053819" w:rsidRPr="00F34D79" w:rsidRDefault="00053819" w:rsidP="00053819">
            <w:pPr>
              <w:spacing w:line="276" w:lineRule="auto"/>
              <w:rPr>
                <w:rFonts w:asciiTheme="minorHAnsi" w:hAnsiTheme="minorHAnsi" w:cstheme="minorHAnsi"/>
                <w:color w:val="E9E9E3"/>
                <w:sz w:val="22"/>
                <w:szCs w:val="22"/>
              </w:rPr>
            </w:pPr>
            <w:r w:rsidRPr="00F34D79">
              <w:rPr>
                <w:rFonts w:asciiTheme="minorHAnsi" w:hAnsiTheme="minorHAnsi" w:cstheme="minorHAnsi"/>
                <w:color w:val="E9E9E3"/>
                <w:sz w:val="22"/>
                <w:szCs w:val="22"/>
              </w:rPr>
              <w:t xml:space="preserve">Re: </w:t>
            </w:r>
          </w:p>
        </w:tc>
        <w:tc>
          <w:tcPr>
            <w:tcW w:w="7007" w:type="dxa"/>
            <w:shd w:val="clear" w:color="auto" w:fill="E9E9E3"/>
            <w:vAlign w:val="center"/>
          </w:tcPr>
          <w:p w14:paraId="436F0E48" w14:textId="1605D987" w:rsidR="00053819" w:rsidRPr="00D85A2B" w:rsidRDefault="00053819" w:rsidP="00053819">
            <w:pPr>
              <w:spacing w:line="276" w:lineRule="auto"/>
              <w:rPr>
                <w:rFonts w:asciiTheme="minorHAnsi" w:hAnsiTheme="minorHAnsi" w:cstheme="minorHAnsi"/>
                <w:color w:val="auto"/>
                <w:sz w:val="22"/>
                <w:szCs w:val="22"/>
              </w:rPr>
            </w:pPr>
            <w:r w:rsidRPr="00D85A2B">
              <w:rPr>
                <w:rFonts w:asciiTheme="minorHAnsi" w:hAnsiTheme="minorHAnsi" w:cstheme="minorHAnsi"/>
                <w:color w:val="auto"/>
                <w:sz w:val="22"/>
                <w:szCs w:val="22"/>
              </w:rPr>
              <w:t>Single</w:t>
            </w:r>
            <w:r w:rsidR="0036222D" w:rsidRPr="00D85A2B">
              <w:rPr>
                <w:rFonts w:asciiTheme="minorHAnsi" w:hAnsiTheme="minorHAnsi" w:cstheme="minorHAnsi"/>
                <w:color w:val="auto"/>
                <w:sz w:val="22"/>
                <w:szCs w:val="22"/>
              </w:rPr>
              <w:t xml:space="preserve"> </w:t>
            </w:r>
            <w:r w:rsidRPr="00D85A2B">
              <w:rPr>
                <w:rFonts w:asciiTheme="minorHAnsi" w:hAnsiTheme="minorHAnsi" w:cstheme="minorHAnsi"/>
                <w:color w:val="auto"/>
                <w:sz w:val="22"/>
                <w:szCs w:val="22"/>
              </w:rPr>
              <w:t xml:space="preserve">Party Framework Agreement for the </w:t>
            </w:r>
            <w:sdt>
              <w:sdtPr>
                <w:rPr>
                  <w:rFonts w:asciiTheme="minorHAnsi" w:hAnsiTheme="minorHAnsi" w:cstheme="minorHAnsi"/>
                  <w:b/>
                  <w:bCs/>
                </w:rPr>
                <w:id w:val="837195339"/>
                <w:placeholder>
                  <w:docPart w:val="6981467ECAC841EA8272B982C9F0F5A1"/>
                </w:placeholder>
              </w:sdtPr>
              <w:sdtEndPr/>
              <w:sdtContent>
                <w:r w:rsidR="00D85A2B" w:rsidRPr="00D85A2B">
                  <w:rPr>
                    <w:rFonts w:asciiTheme="minorHAnsi" w:hAnsiTheme="minorHAnsi" w:cstheme="minorHAnsi"/>
                    <w:color w:val="auto"/>
                    <w:sz w:val="22"/>
                    <w:szCs w:val="22"/>
                  </w:rPr>
                  <w:t>Supply, Configuration, Deployment and Lifecycle Management of Managed Windows End-User Laptops Across Kerry ETB</w:t>
                </w:r>
              </w:sdtContent>
            </w:sdt>
          </w:p>
        </w:tc>
      </w:tr>
    </w:tbl>
    <w:p w14:paraId="5560EA5F" w14:textId="77777777" w:rsidR="00053819" w:rsidRPr="00F34D79" w:rsidRDefault="00053819" w:rsidP="00053819">
      <w:pPr>
        <w:spacing w:after="180"/>
        <w:rPr>
          <w:rFonts w:asciiTheme="minorHAnsi" w:eastAsia="Times New Roman" w:hAnsiTheme="minorHAnsi" w:cstheme="minorHAnsi"/>
          <w:color w:val="404040"/>
          <w:lang w:eastAsia="ja-JP"/>
        </w:rPr>
      </w:pPr>
    </w:p>
    <w:p w14:paraId="01470EA2" w14:textId="77777777" w:rsidR="00A50E83" w:rsidRDefault="00053819" w:rsidP="00A50E83">
      <w:pPr>
        <w:spacing w:after="180"/>
        <w:rPr>
          <w:rFonts w:asciiTheme="minorHAnsi" w:eastAsia="Times New Roman" w:hAnsiTheme="minorHAnsi" w:cstheme="minorHAnsi"/>
          <w:b/>
          <w:color w:val="404040"/>
          <w:lang w:eastAsia="ja-JP"/>
        </w:rPr>
      </w:pPr>
      <w:r w:rsidRPr="00F34D79">
        <w:rPr>
          <w:rFonts w:asciiTheme="minorHAnsi" w:eastAsia="Times New Roman" w:hAnsiTheme="minorHAnsi" w:cstheme="minorHAnsi"/>
          <w:color w:val="404040"/>
          <w:lang w:eastAsia="ja-JP"/>
        </w:rPr>
        <w:t xml:space="preserve">I/We have examined the tender documentation and hereby offer to provide the services in accordance with the details contained within the Invitation to Tender Document </w:t>
      </w:r>
      <w:r w:rsidRPr="00F34D79">
        <w:rPr>
          <w:rFonts w:asciiTheme="minorHAnsi" w:eastAsia="Times New Roman" w:hAnsiTheme="minorHAnsi" w:cstheme="minorHAnsi"/>
          <w:bCs/>
          <w:color w:val="404040"/>
          <w:lang w:eastAsia="ja-JP"/>
        </w:rPr>
        <w:t xml:space="preserve">and the attached Detailed Breakdown of Charges and Expenses. </w:t>
      </w:r>
      <w:bookmarkStart w:id="33" w:name="_Toc460518593"/>
      <w:bookmarkStart w:id="34" w:name="_Toc474254483"/>
    </w:p>
    <w:p w14:paraId="2A6F6EDB" w14:textId="0ECFE679" w:rsidR="00053819" w:rsidRPr="00501818" w:rsidRDefault="00501818" w:rsidP="00A50E83">
      <w:pPr>
        <w:spacing w:after="180"/>
        <w:rPr>
          <w:rFonts w:asciiTheme="minorHAnsi" w:eastAsia="Times New Roman" w:hAnsiTheme="minorHAnsi" w:cstheme="minorHAnsi"/>
          <w:bCs/>
          <w:color w:val="404040"/>
          <w:lang w:eastAsia="ja-JP"/>
        </w:rPr>
      </w:pPr>
      <w:r w:rsidRPr="00501818">
        <w:rPr>
          <w:rFonts w:asciiTheme="minorHAnsi" w:eastAsia="Times New Roman" w:hAnsiTheme="minorHAnsi" w:cstheme="minorHAnsi"/>
          <w:b/>
          <w:sz w:val="24"/>
          <w:szCs w:val="24"/>
          <w:u w:val="single"/>
          <w:lang w:val="en-US" w:eastAsia="ja-JP"/>
        </w:rPr>
        <w:t>Please transfer your cost proposal from Appendix 2 – Pricing Schedule to the table below.  Failure to sign this Form of Tender will invalidate the offer.</w:t>
      </w:r>
    </w:p>
    <w:tbl>
      <w:tblPr>
        <w:tblW w:w="924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73"/>
        <w:gridCol w:w="2835"/>
        <w:gridCol w:w="2835"/>
      </w:tblGrid>
      <w:tr w:rsidR="00B10283" w:rsidRPr="00F34D79" w14:paraId="14D1393E" w14:textId="77777777" w:rsidTr="00B10283">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78E1D4D2" w14:textId="600D11B7" w:rsidR="00B10283" w:rsidRPr="00364796" w:rsidRDefault="00B10283" w:rsidP="00B10283">
            <w:pPr>
              <w:rPr>
                <w:rFonts w:asciiTheme="minorHAnsi" w:hAnsiTheme="minorHAnsi" w:cstheme="minorHAnsi"/>
                <w:b/>
                <w:color w:val="FFFFFF" w:themeColor="background1"/>
              </w:rPr>
            </w:pPr>
            <w:r w:rsidRPr="00364796">
              <w:rPr>
                <w:rFonts w:asciiTheme="minorHAnsi" w:hAnsiTheme="minorHAnsi" w:cstheme="minorHAnsi"/>
                <w:color w:val="FFFFFF" w:themeColor="background1"/>
              </w:rPr>
              <w:br/>
            </w:r>
            <w:r w:rsidRPr="00364796">
              <w:rPr>
                <w:rFonts w:asciiTheme="minorHAnsi" w:hAnsiTheme="minorHAnsi" w:cstheme="minorHAnsi"/>
                <w:b/>
                <w:color w:val="FFFFFF" w:themeColor="background1"/>
              </w:rPr>
              <w:t>Supply of Standard Specification 2-in-1 Laptop Base Configuration</w:t>
            </w:r>
          </w:p>
          <w:p w14:paraId="67EE4D10" w14:textId="0AAE621F" w:rsidR="00B10283" w:rsidRPr="00364796" w:rsidRDefault="00B10283" w:rsidP="00B10283">
            <w:pPr>
              <w:spacing w:after="180" w:line="240" w:lineRule="auto"/>
              <w:jc w:val="both"/>
              <w:rPr>
                <w:rFonts w:asciiTheme="minorHAnsi" w:eastAsia="Times New Roman" w:hAnsiTheme="minorHAnsi" w:cstheme="minorHAnsi"/>
                <w:b/>
                <w:color w:val="FFFFFF" w:themeColor="background1"/>
                <w:szCs w:val="18"/>
                <w:lang w:eastAsia="ja-JP"/>
              </w:rPr>
            </w:pPr>
            <w:r w:rsidRPr="00364796">
              <w:rPr>
                <w:rFonts w:asciiTheme="minorHAnsi" w:hAnsiTheme="minorHAnsi" w:cstheme="minorHAnsi"/>
                <w:b/>
                <w:color w:val="FFFFFF" w:themeColor="background1"/>
              </w:rPr>
              <w:t>FEE</w:t>
            </w:r>
          </w:p>
        </w:tc>
        <w:tc>
          <w:tcPr>
            <w:tcW w:w="283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7C994D15" w14:textId="3C24B437" w:rsidR="00B10283" w:rsidRPr="00364796" w:rsidRDefault="00B10283" w:rsidP="00B10283">
            <w:pPr>
              <w:rPr>
                <w:rFonts w:asciiTheme="minorHAnsi" w:hAnsiTheme="minorHAnsi" w:cstheme="minorHAnsi"/>
                <w:color w:val="FFFFFF" w:themeColor="background1"/>
              </w:rPr>
            </w:pPr>
            <w:r w:rsidRPr="00364796">
              <w:rPr>
                <w:rFonts w:asciiTheme="minorHAnsi" w:hAnsiTheme="minorHAnsi" w:cstheme="minorHAnsi"/>
                <w:color w:val="FFFFFF" w:themeColor="background1"/>
              </w:rPr>
              <w:t>Total Fee proposed (Excluding VAT)</w:t>
            </w:r>
          </w:p>
        </w:tc>
        <w:tc>
          <w:tcPr>
            <w:tcW w:w="283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hideMark/>
          </w:tcPr>
          <w:p w14:paraId="4C3FD1CC" w14:textId="777E9921" w:rsidR="00B10283" w:rsidRPr="00364796" w:rsidRDefault="00B10283" w:rsidP="00B10283">
            <w:pPr>
              <w:rPr>
                <w:rFonts w:asciiTheme="minorHAnsi" w:hAnsiTheme="minorHAnsi" w:cstheme="minorHAnsi"/>
                <w:color w:val="FFFFFF" w:themeColor="background1"/>
              </w:rPr>
            </w:pPr>
            <w:r w:rsidRPr="00364796">
              <w:rPr>
                <w:rFonts w:asciiTheme="minorHAnsi" w:hAnsiTheme="minorHAnsi" w:cstheme="minorHAnsi"/>
                <w:color w:val="FFFFFF" w:themeColor="background1"/>
              </w:rPr>
              <w:t>Total Fee proposed (Including VAT)</w:t>
            </w:r>
          </w:p>
        </w:tc>
      </w:tr>
      <w:tr w:rsidR="00B10283" w:rsidRPr="00F34D79" w14:paraId="6E252990" w14:textId="77777777" w:rsidTr="00DD324A">
        <w:trPr>
          <w:trHeight w:val="622"/>
        </w:trPr>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B2B6D32" w14:textId="77777777" w:rsidR="006747FB" w:rsidRPr="00364796" w:rsidRDefault="006747FB" w:rsidP="006747FB">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Total: Year 1 - 6 will be used for evaluation purposes</w:t>
            </w:r>
          </w:p>
          <w:p w14:paraId="6F13DDB0" w14:textId="341DA9D7" w:rsidR="00B10283" w:rsidRPr="00364796" w:rsidRDefault="006747FB" w:rsidP="006747FB">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 xml:space="preserve">(Cells </w:t>
            </w:r>
            <w:r w:rsidR="004E2249" w:rsidRPr="004E2249">
              <w:rPr>
                <w:rFonts w:asciiTheme="minorHAnsi" w:eastAsia="Times New Roman" w:hAnsiTheme="minorHAnsi" w:cstheme="minorHAnsi"/>
                <w:color w:val="FFFFFF" w:themeColor="background1"/>
                <w:szCs w:val="18"/>
                <w:lang w:eastAsia="ja-JP"/>
              </w:rPr>
              <w:t>D</w:t>
            </w:r>
            <w:proofErr w:type="gramStart"/>
            <w:r w:rsidR="004E2249" w:rsidRPr="004E2249">
              <w:rPr>
                <w:rFonts w:asciiTheme="minorHAnsi" w:eastAsia="Times New Roman" w:hAnsiTheme="minorHAnsi" w:cstheme="minorHAnsi"/>
                <w:color w:val="FFFFFF" w:themeColor="background1"/>
                <w:szCs w:val="18"/>
                <w:lang w:eastAsia="ja-JP"/>
              </w:rPr>
              <w:t>46,D47,D48,D49,D</w:t>
            </w:r>
            <w:proofErr w:type="gramEnd"/>
            <w:r w:rsidR="004E2249" w:rsidRPr="004E2249">
              <w:rPr>
                <w:rFonts w:asciiTheme="minorHAnsi" w:eastAsia="Times New Roman" w:hAnsiTheme="minorHAnsi" w:cstheme="minorHAnsi"/>
                <w:color w:val="FFFFFF" w:themeColor="background1"/>
                <w:szCs w:val="18"/>
                <w:lang w:eastAsia="ja-JP"/>
              </w:rPr>
              <w:t>50</w:t>
            </w:r>
            <w:r w:rsidRPr="00364796">
              <w:rPr>
                <w:rFonts w:asciiTheme="minorHAnsi" w:eastAsia="Times New Roman" w:hAnsiTheme="minorHAnsi" w:cstheme="minorHAnsi"/>
                <w:color w:val="FFFFFF" w:themeColor="background1"/>
                <w:szCs w:val="18"/>
                <w:lang w:eastAsia="ja-JP"/>
              </w:rPr>
              <w:t>)</w:t>
            </w:r>
          </w:p>
        </w:tc>
        <w:tc>
          <w:tcPr>
            <w:tcW w:w="2835" w:type="dxa"/>
            <w:tcBorders>
              <w:top w:val="single" w:sz="4" w:space="0" w:color="auto"/>
              <w:left w:val="single" w:sz="4" w:space="0" w:color="auto"/>
              <w:bottom w:val="single" w:sz="4" w:space="0" w:color="auto"/>
              <w:right w:val="single" w:sz="4" w:space="0" w:color="auto"/>
            </w:tcBorders>
            <w:shd w:val="clear" w:color="auto" w:fill="E9E9E3"/>
            <w:vAlign w:val="center"/>
          </w:tcPr>
          <w:p w14:paraId="682C9030" w14:textId="77777777" w:rsidR="00B10283" w:rsidRPr="00F34D79" w:rsidRDefault="00B10283" w:rsidP="00B10283">
            <w:pPr>
              <w:spacing w:after="0" w:line="288" w:lineRule="auto"/>
              <w:jc w:val="center"/>
              <w:rPr>
                <w:rFonts w:asciiTheme="minorHAnsi" w:eastAsia="Times New Roman" w:hAnsiTheme="minorHAnsi" w:cstheme="minorHAnsi"/>
                <w:color w:val="404040"/>
                <w:szCs w:val="18"/>
                <w:highlight w:val="yellow"/>
                <w:lang w:eastAsia="ja-JP"/>
              </w:rPr>
            </w:pPr>
            <w:r w:rsidRPr="00F34D79">
              <w:rPr>
                <w:rFonts w:asciiTheme="minorHAnsi" w:eastAsia="Times New Roman" w:hAnsiTheme="minorHAnsi" w:cstheme="minorHAnsi"/>
                <w:color w:val="404040"/>
                <w:szCs w:val="18"/>
                <w:highlight w:val="yellow"/>
                <w:lang w:eastAsia="ja-JP"/>
              </w:rPr>
              <w:t>€</w:t>
            </w:r>
          </w:p>
        </w:tc>
        <w:tc>
          <w:tcPr>
            <w:tcW w:w="2835" w:type="dxa"/>
            <w:tcBorders>
              <w:top w:val="single" w:sz="4" w:space="0" w:color="auto"/>
              <w:left w:val="single" w:sz="4" w:space="0" w:color="auto"/>
              <w:bottom w:val="single" w:sz="4" w:space="0" w:color="auto"/>
              <w:right w:val="single" w:sz="4" w:space="0" w:color="auto"/>
            </w:tcBorders>
            <w:shd w:val="clear" w:color="auto" w:fill="E9E9E3"/>
            <w:vAlign w:val="center"/>
          </w:tcPr>
          <w:p w14:paraId="10A466F8" w14:textId="77777777" w:rsidR="00B10283" w:rsidRPr="00F34D79" w:rsidRDefault="00B10283" w:rsidP="00B10283">
            <w:pPr>
              <w:spacing w:after="0" w:line="288" w:lineRule="auto"/>
              <w:jc w:val="center"/>
              <w:rPr>
                <w:rFonts w:asciiTheme="minorHAnsi" w:eastAsia="Times New Roman" w:hAnsiTheme="minorHAnsi" w:cstheme="minorHAnsi"/>
                <w:color w:val="404040"/>
                <w:szCs w:val="18"/>
                <w:highlight w:val="yellow"/>
                <w:lang w:eastAsia="ja-JP"/>
              </w:rPr>
            </w:pPr>
            <w:r w:rsidRPr="00F34D79">
              <w:rPr>
                <w:rFonts w:asciiTheme="minorHAnsi" w:eastAsia="Times New Roman" w:hAnsiTheme="minorHAnsi" w:cstheme="minorHAnsi"/>
                <w:color w:val="404040"/>
                <w:szCs w:val="18"/>
                <w:highlight w:val="yellow"/>
                <w:lang w:eastAsia="ja-JP"/>
              </w:rPr>
              <w:t>x</w:t>
            </w:r>
          </w:p>
        </w:tc>
      </w:tr>
      <w:tr w:rsidR="00AC163B" w:rsidRPr="00F34D79" w14:paraId="2FA3F33C" w14:textId="77777777" w:rsidTr="00AC163B">
        <w:trPr>
          <w:trHeight w:val="622"/>
        </w:trPr>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2B85B9F" w14:textId="2E8CC5A3" w:rsidR="00AC163B" w:rsidRPr="00364796" w:rsidRDefault="00AC163B" w:rsidP="00B10283">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Total: Upgrade Cost</w:t>
            </w:r>
          </w:p>
        </w:tc>
        <w:tc>
          <w:tcPr>
            <w:tcW w:w="5670" w:type="dxa"/>
            <w:gridSpan w:val="2"/>
            <w:tcBorders>
              <w:top w:val="single" w:sz="4" w:space="0" w:color="auto"/>
              <w:left w:val="single" w:sz="4" w:space="0" w:color="auto"/>
              <w:bottom w:val="single" w:sz="4" w:space="0" w:color="auto"/>
              <w:right w:val="single" w:sz="4" w:space="0" w:color="auto"/>
            </w:tcBorders>
            <w:shd w:val="clear" w:color="auto" w:fill="E9E9E3"/>
            <w:vAlign w:val="center"/>
          </w:tcPr>
          <w:p w14:paraId="281F5F24" w14:textId="236D720F" w:rsidR="00AC163B" w:rsidRPr="00F34D79" w:rsidRDefault="000E66F4" w:rsidP="00AC163B">
            <w:pPr>
              <w:spacing w:after="0" w:line="288" w:lineRule="auto"/>
              <w:rPr>
                <w:rFonts w:asciiTheme="minorHAnsi" w:eastAsia="Times New Roman" w:hAnsiTheme="minorHAnsi" w:cstheme="minorHAnsi"/>
                <w:color w:val="404040"/>
                <w:szCs w:val="18"/>
                <w:highlight w:val="yellow"/>
                <w:lang w:eastAsia="ja-JP"/>
              </w:rPr>
            </w:pPr>
            <w:proofErr w:type="gramStart"/>
            <w:r>
              <w:rPr>
                <w:rFonts w:asciiTheme="minorHAnsi" w:eastAsia="Times New Roman" w:hAnsiTheme="minorHAnsi" w:cstheme="minorHAnsi"/>
                <w:color w:val="404040"/>
                <w:szCs w:val="18"/>
                <w:highlight w:val="yellow"/>
                <w:lang w:eastAsia="ja-JP"/>
              </w:rPr>
              <w:t>€  (</w:t>
            </w:r>
            <w:proofErr w:type="gramEnd"/>
            <w:r>
              <w:rPr>
                <w:rFonts w:asciiTheme="minorHAnsi" w:eastAsia="Times New Roman" w:hAnsiTheme="minorHAnsi" w:cstheme="minorHAnsi"/>
                <w:color w:val="404040"/>
                <w:szCs w:val="18"/>
                <w:highlight w:val="yellow"/>
                <w:lang w:eastAsia="ja-JP"/>
              </w:rPr>
              <w:t>Ex VAT)</w:t>
            </w:r>
          </w:p>
        </w:tc>
      </w:tr>
      <w:tr w:rsidR="00944D75" w:rsidRPr="00B10283" w14:paraId="5EF93ED2" w14:textId="77777777" w:rsidTr="00364796">
        <w:trPr>
          <w:trHeight w:val="622"/>
        </w:trPr>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4467802" w14:textId="03D49B66" w:rsidR="00944D75" w:rsidRPr="00364796" w:rsidRDefault="00944D75" w:rsidP="00944D75">
            <w:pPr>
              <w:rPr>
                <w:rFonts w:asciiTheme="minorHAnsi" w:hAnsiTheme="minorHAnsi" w:cstheme="minorHAnsi"/>
                <w:color w:val="FFFFFF" w:themeColor="background1"/>
              </w:rPr>
            </w:pPr>
            <w:r w:rsidRPr="00364796">
              <w:rPr>
                <w:rFonts w:asciiTheme="minorHAnsi" w:eastAsia="Times New Roman" w:hAnsiTheme="minorHAnsi" w:cstheme="minorHAnsi"/>
                <w:color w:val="FFFFFF" w:themeColor="background1"/>
                <w:szCs w:val="18"/>
                <w:lang w:eastAsia="ja-JP"/>
              </w:rPr>
              <w:br/>
            </w:r>
            <w:r w:rsidRPr="00364796">
              <w:rPr>
                <w:rFonts w:asciiTheme="minorHAnsi" w:hAnsiTheme="minorHAnsi" w:cstheme="minorHAnsi"/>
                <w:color w:val="FFFFFF" w:themeColor="background1"/>
              </w:rPr>
              <w:t>Supply of Standard Specification Windows Laptop Base Configuration</w:t>
            </w:r>
          </w:p>
          <w:p w14:paraId="4F9CFB75" w14:textId="77777777" w:rsidR="00944D75" w:rsidRPr="00364796" w:rsidRDefault="00944D75" w:rsidP="00944D75">
            <w:pPr>
              <w:rPr>
                <w:rFonts w:asciiTheme="minorHAnsi" w:eastAsia="Times New Roman" w:hAnsiTheme="minorHAnsi" w:cstheme="minorHAnsi"/>
                <w:color w:val="FFFFFF" w:themeColor="background1"/>
                <w:szCs w:val="18"/>
                <w:lang w:eastAsia="ja-JP"/>
              </w:rPr>
            </w:pPr>
            <w:r w:rsidRPr="00364796">
              <w:rPr>
                <w:rFonts w:asciiTheme="minorHAnsi" w:hAnsiTheme="minorHAnsi" w:cstheme="minorHAnsi"/>
                <w:color w:val="FFFFFF" w:themeColor="background1"/>
              </w:rPr>
              <w:t>FEE</w:t>
            </w:r>
          </w:p>
        </w:tc>
        <w:tc>
          <w:tcPr>
            <w:tcW w:w="283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467A75F" w14:textId="3FC15C64" w:rsidR="00944D75" w:rsidRPr="00364796" w:rsidRDefault="00944D75" w:rsidP="00944D75">
            <w:pPr>
              <w:rPr>
                <w:rFonts w:asciiTheme="minorHAnsi" w:hAnsiTheme="minorHAnsi" w:cstheme="minorHAnsi"/>
                <w:color w:val="FFFFFF" w:themeColor="background1"/>
              </w:rPr>
            </w:pPr>
            <w:r w:rsidRPr="00364796">
              <w:rPr>
                <w:rFonts w:asciiTheme="minorHAnsi" w:hAnsiTheme="minorHAnsi" w:cstheme="minorHAnsi"/>
                <w:color w:val="FFFFFF" w:themeColor="background1"/>
              </w:rPr>
              <w:t>Total Fee proposed (Excluding VAT)</w:t>
            </w:r>
          </w:p>
        </w:tc>
        <w:tc>
          <w:tcPr>
            <w:tcW w:w="2835"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78CC89F" w14:textId="0894AA1A" w:rsidR="00944D75" w:rsidRPr="00364796" w:rsidRDefault="00944D75" w:rsidP="00944D75">
            <w:pPr>
              <w:spacing w:after="0" w:line="288" w:lineRule="auto"/>
              <w:jc w:val="center"/>
              <w:rPr>
                <w:rFonts w:asciiTheme="minorHAnsi" w:eastAsia="Times New Roman" w:hAnsiTheme="minorHAnsi" w:cstheme="minorHAnsi"/>
                <w:color w:val="FFFFFF" w:themeColor="background1"/>
                <w:szCs w:val="18"/>
                <w:highlight w:val="yellow"/>
                <w:lang w:eastAsia="ja-JP"/>
              </w:rPr>
            </w:pPr>
            <w:r w:rsidRPr="00364796">
              <w:rPr>
                <w:rFonts w:asciiTheme="minorHAnsi" w:hAnsiTheme="minorHAnsi" w:cstheme="minorHAnsi"/>
                <w:color w:val="FFFFFF" w:themeColor="background1"/>
              </w:rPr>
              <w:t>Total Fee proposed (Including VAT)</w:t>
            </w:r>
          </w:p>
        </w:tc>
      </w:tr>
      <w:tr w:rsidR="000E66F4" w:rsidRPr="00F34D79" w14:paraId="3449D905" w14:textId="77777777" w:rsidTr="000E66F4">
        <w:trPr>
          <w:trHeight w:val="622"/>
        </w:trPr>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AEBEDEF" w14:textId="77777777" w:rsidR="000E66F4" w:rsidRPr="00364796" w:rsidRDefault="000E66F4" w:rsidP="00335DC7">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Total: Year 1 - 6 will be used for evaluation purposes</w:t>
            </w:r>
          </w:p>
          <w:p w14:paraId="6813B606" w14:textId="3C8E7EA4" w:rsidR="000E66F4" w:rsidRPr="00364796" w:rsidRDefault="000E66F4" w:rsidP="00335DC7">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 xml:space="preserve">(Cells </w:t>
            </w:r>
            <w:r w:rsidR="00C3366E" w:rsidRPr="00C3366E">
              <w:rPr>
                <w:rFonts w:asciiTheme="minorHAnsi" w:eastAsia="Times New Roman" w:hAnsiTheme="minorHAnsi" w:cstheme="minorHAnsi"/>
                <w:color w:val="FFFFFF" w:themeColor="background1"/>
                <w:szCs w:val="18"/>
                <w:lang w:eastAsia="ja-JP"/>
              </w:rPr>
              <w:t>D</w:t>
            </w:r>
            <w:proofErr w:type="gramStart"/>
            <w:r w:rsidR="00C3366E" w:rsidRPr="00C3366E">
              <w:rPr>
                <w:rFonts w:asciiTheme="minorHAnsi" w:eastAsia="Times New Roman" w:hAnsiTheme="minorHAnsi" w:cstheme="minorHAnsi"/>
                <w:color w:val="FFFFFF" w:themeColor="background1"/>
                <w:szCs w:val="18"/>
                <w:lang w:eastAsia="ja-JP"/>
              </w:rPr>
              <w:t>44,D45,D46,D47,D</w:t>
            </w:r>
            <w:proofErr w:type="gramEnd"/>
            <w:r w:rsidR="00C3366E" w:rsidRPr="00C3366E">
              <w:rPr>
                <w:rFonts w:asciiTheme="minorHAnsi" w:eastAsia="Times New Roman" w:hAnsiTheme="minorHAnsi" w:cstheme="minorHAnsi"/>
                <w:color w:val="FFFFFF" w:themeColor="background1"/>
                <w:szCs w:val="18"/>
                <w:lang w:eastAsia="ja-JP"/>
              </w:rPr>
              <w:t>48</w:t>
            </w:r>
            <w:r w:rsidRPr="00364796">
              <w:rPr>
                <w:rFonts w:asciiTheme="minorHAnsi" w:eastAsia="Times New Roman" w:hAnsiTheme="minorHAnsi" w:cstheme="minorHAnsi"/>
                <w:color w:val="FFFFFF" w:themeColor="background1"/>
                <w:szCs w:val="18"/>
                <w:lang w:eastAsia="ja-JP"/>
              </w:rPr>
              <w:t>)</w:t>
            </w:r>
          </w:p>
        </w:tc>
        <w:tc>
          <w:tcPr>
            <w:tcW w:w="2835" w:type="dxa"/>
            <w:tcBorders>
              <w:top w:val="single" w:sz="4" w:space="0" w:color="auto"/>
              <w:left w:val="single" w:sz="4" w:space="0" w:color="auto"/>
              <w:bottom w:val="single" w:sz="4" w:space="0" w:color="auto"/>
              <w:right w:val="single" w:sz="4" w:space="0" w:color="auto"/>
            </w:tcBorders>
            <w:shd w:val="clear" w:color="auto" w:fill="E9E9E3"/>
            <w:vAlign w:val="center"/>
          </w:tcPr>
          <w:p w14:paraId="573AF9F7" w14:textId="77777777" w:rsidR="000E66F4" w:rsidRPr="00F34D79" w:rsidRDefault="000E66F4" w:rsidP="00335DC7">
            <w:pPr>
              <w:spacing w:after="0" w:line="288" w:lineRule="auto"/>
              <w:jc w:val="center"/>
              <w:rPr>
                <w:rFonts w:asciiTheme="minorHAnsi" w:eastAsia="Times New Roman" w:hAnsiTheme="minorHAnsi" w:cstheme="minorHAnsi"/>
                <w:color w:val="404040"/>
                <w:szCs w:val="18"/>
                <w:highlight w:val="yellow"/>
                <w:lang w:eastAsia="ja-JP"/>
              </w:rPr>
            </w:pPr>
            <w:r w:rsidRPr="00F34D79">
              <w:rPr>
                <w:rFonts w:asciiTheme="minorHAnsi" w:eastAsia="Times New Roman" w:hAnsiTheme="minorHAnsi" w:cstheme="minorHAnsi"/>
                <w:color w:val="404040"/>
                <w:szCs w:val="18"/>
                <w:highlight w:val="yellow"/>
                <w:lang w:eastAsia="ja-JP"/>
              </w:rPr>
              <w:t>€</w:t>
            </w:r>
          </w:p>
        </w:tc>
        <w:tc>
          <w:tcPr>
            <w:tcW w:w="2835" w:type="dxa"/>
            <w:tcBorders>
              <w:top w:val="single" w:sz="4" w:space="0" w:color="auto"/>
              <w:left w:val="single" w:sz="4" w:space="0" w:color="auto"/>
              <w:bottom w:val="single" w:sz="4" w:space="0" w:color="auto"/>
              <w:right w:val="single" w:sz="4" w:space="0" w:color="auto"/>
            </w:tcBorders>
            <w:shd w:val="clear" w:color="auto" w:fill="E9E9E3"/>
            <w:vAlign w:val="center"/>
          </w:tcPr>
          <w:p w14:paraId="0C946741" w14:textId="77777777" w:rsidR="000E66F4" w:rsidRPr="00F34D79" w:rsidRDefault="000E66F4" w:rsidP="00335DC7">
            <w:pPr>
              <w:spacing w:after="0" w:line="288" w:lineRule="auto"/>
              <w:jc w:val="center"/>
              <w:rPr>
                <w:rFonts w:asciiTheme="minorHAnsi" w:eastAsia="Times New Roman" w:hAnsiTheme="minorHAnsi" w:cstheme="minorHAnsi"/>
                <w:color w:val="404040"/>
                <w:szCs w:val="18"/>
                <w:highlight w:val="yellow"/>
                <w:lang w:eastAsia="ja-JP"/>
              </w:rPr>
            </w:pPr>
            <w:r w:rsidRPr="00F34D79">
              <w:rPr>
                <w:rFonts w:asciiTheme="minorHAnsi" w:eastAsia="Times New Roman" w:hAnsiTheme="minorHAnsi" w:cstheme="minorHAnsi"/>
                <w:color w:val="404040"/>
                <w:szCs w:val="18"/>
                <w:highlight w:val="yellow"/>
                <w:lang w:eastAsia="ja-JP"/>
              </w:rPr>
              <w:t>x</w:t>
            </w:r>
          </w:p>
        </w:tc>
      </w:tr>
      <w:tr w:rsidR="000E66F4" w:rsidRPr="00F34D79" w14:paraId="034CA7BD" w14:textId="77777777" w:rsidTr="00335DC7">
        <w:trPr>
          <w:trHeight w:val="622"/>
        </w:trPr>
        <w:tc>
          <w:tcPr>
            <w:tcW w:w="3573"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0175555" w14:textId="77777777" w:rsidR="000E66F4" w:rsidRPr="00364796" w:rsidRDefault="000E66F4" w:rsidP="00335DC7">
            <w:pPr>
              <w:spacing w:after="0" w:line="288" w:lineRule="auto"/>
              <w:rPr>
                <w:rFonts w:asciiTheme="minorHAnsi" w:eastAsia="Times New Roman" w:hAnsiTheme="minorHAnsi" w:cstheme="minorHAnsi"/>
                <w:color w:val="FFFFFF" w:themeColor="background1"/>
                <w:szCs w:val="18"/>
                <w:lang w:eastAsia="ja-JP"/>
              </w:rPr>
            </w:pPr>
            <w:r w:rsidRPr="00364796">
              <w:rPr>
                <w:rFonts w:asciiTheme="minorHAnsi" w:eastAsia="Times New Roman" w:hAnsiTheme="minorHAnsi" w:cstheme="minorHAnsi"/>
                <w:color w:val="FFFFFF" w:themeColor="background1"/>
                <w:szCs w:val="18"/>
                <w:lang w:eastAsia="ja-JP"/>
              </w:rPr>
              <w:t>Total: Upgrade Cost</w:t>
            </w:r>
          </w:p>
        </w:tc>
        <w:tc>
          <w:tcPr>
            <w:tcW w:w="5670" w:type="dxa"/>
            <w:gridSpan w:val="2"/>
            <w:tcBorders>
              <w:top w:val="single" w:sz="4" w:space="0" w:color="auto"/>
              <w:left w:val="single" w:sz="4" w:space="0" w:color="auto"/>
              <w:bottom w:val="single" w:sz="4" w:space="0" w:color="auto"/>
              <w:right w:val="single" w:sz="4" w:space="0" w:color="auto"/>
            </w:tcBorders>
            <w:shd w:val="clear" w:color="auto" w:fill="E9E9E3"/>
            <w:vAlign w:val="center"/>
          </w:tcPr>
          <w:p w14:paraId="6A31606A" w14:textId="77777777" w:rsidR="000E66F4" w:rsidRPr="00F34D79" w:rsidRDefault="000E66F4" w:rsidP="00335DC7">
            <w:pPr>
              <w:spacing w:after="0" w:line="288" w:lineRule="auto"/>
              <w:rPr>
                <w:rFonts w:asciiTheme="minorHAnsi" w:eastAsia="Times New Roman" w:hAnsiTheme="minorHAnsi" w:cstheme="minorHAnsi"/>
                <w:color w:val="404040"/>
                <w:szCs w:val="18"/>
                <w:highlight w:val="yellow"/>
                <w:lang w:eastAsia="ja-JP"/>
              </w:rPr>
            </w:pPr>
            <w:proofErr w:type="gramStart"/>
            <w:r>
              <w:rPr>
                <w:rFonts w:asciiTheme="minorHAnsi" w:eastAsia="Times New Roman" w:hAnsiTheme="minorHAnsi" w:cstheme="minorHAnsi"/>
                <w:color w:val="404040"/>
                <w:szCs w:val="18"/>
                <w:highlight w:val="yellow"/>
                <w:lang w:eastAsia="ja-JP"/>
              </w:rPr>
              <w:t>€  (</w:t>
            </w:r>
            <w:proofErr w:type="gramEnd"/>
            <w:r>
              <w:rPr>
                <w:rFonts w:asciiTheme="minorHAnsi" w:eastAsia="Times New Roman" w:hAnsiTheme="minorHAnsi" w:cstheme="minorHAnsi"/>
                <w:color w:val="404040"/>
                <w:szCs w:val="18"/>
                <w:highlight w:val="yellow"/>
                <w:lang w:eastAsia="ja-JP"/>
              </w:rPr>
              <w:t>Ex VAT)</w:t>
            </w:r>
          </w:p>
        </w:tc>
      </w:tr>
    </w:tbl>
    <w:p w14:paraId="171CFD09" w14:textId="77777777" w:rsidR="00053819" w:rsidRPr="00F34D79" w:rsidRDefault="00053819" w:rsidP="00053819">
      <w:pPr>
        <w:spacing w:after="0" w:line="240" w:lineRule="auto"/>
        <w:rPr>
          <w:rFonts w:asciiTheme="minorHAnsi" w:eastAsia="Times New Roman" w:hAnsiTheme="minorHAnsi" w:cstheme="minorHAnsi"/>
          <w:color w:val="404040"/>
          <w:szCs w:val="18"/>
          <w:lang w:eastAsia="ja-JP"/>
        </w:rPr>
      </w:pPr>
    </w:p>
    <w:p w14:paraId="527EBECC" w14:textId="77777777" w:rsidR="00A50E83" w:rsidRDefault="00A50E83" w:rsidP="00053819">
      <w:pPr>
        <w:spacing w:after="0" w:line="240" w:lineRule="auto"/>
        <w:jc w:val="both"/>
        <w:rPr>
          <w:rFonts w:asciiTheme="minorHAnsi" w:eastAsia="Times New Roman" w:hAnsiTheme="minorHAnsi" w:cstheme="minorHAnsi"/>
          <w:b/>
          <w:bCs/>
          <w:color w:val="404040"/>
          <w:lang w:eastAsia="ja-JP"/>
        </w:rPr>
      </w:pPr>
    </w:p>
    <w:p w14:paraId="39EFE9D1" w14:textId="77777777" w:rsidR="00A50E83" w:rsidRDefault="00A50E83" w:rsidP="00053819">
      <w:pPr>
        <w:spacing w:after="0" w:line="240" w:lineRule="auto"/>
        <w:jc w:val="both"/>
        <w:rPr>
          <w:rFonts w:asciiTheme="minorHAnsi" w:eastAsia="Times New Roman" w:hAnsiTheme="minorHAnsi" w:cstheme="minorHAnsi"/>
          <w:b/>
          <w:bCs/>
          <w:color w:val="404040"/>
          <w:lang w:eastAsia="ja-JP"/>
        </w:rPr>
      </w:pPr>
    </w:p>
    <w:p w14:paraId="53751F1F" w14:textId="36677493" w:rsidR="00053819" w:rsidRPr="00F34D79" w:rsidRDefault="00053819" w:rsidP="00053819">
      <w:pPr>
        <w:spacing w:after="0" w:line="240" w:lineRule="auto"/>
        <w:jc w:val="both"/>
        <w:rPr>
          <w:rFonts w:asciiTheme="minorHAnsi" w:eastAsia="Times New Roman" w:hAnsiTheme="minorHAnsi" w:cstheme="minorHAnsi"/>
          <w:b/>
          <w:bCs/>
          <w:color w:val="404040"/>
          <w:lang w:eastAsia="ja-JP"/>
        </w:rPr>
      </w:pPr>
      <w:r w:rsidRPr="00F34D79">
        <w:rPr>
          <w:rFonts w:asciiTheme="minorHAnsi" w:eastAsia="Times New Roman" w:hAnsiTheme="minorHAnsi" w:cstheme="minorHAnsi"/>
          <w:b/>
          <w:bCs/>
          <w:color w:val="404040"/>
          <w:lang w:eastAsia="ja-JP"/>
        </w:rPr>
        <w:lastRenderedPageBreak/>
        <w:t xml:space="preserve">I/We confirm that I/we </w:t>
      </w:r>
    </w:p>
    <w:p w14:paraId="4F37BBE2" w14:textId="2C72E38A" w:rsidR="00053819" w:rsidRPr="00F34D79" w:rsidRDefault="00053819" w:rsidP="00053819">
      <w:pPr>
        <w:spacing w:after="0" w:line="240" w:lineRule="auto"/>
        <w:rPr>
          <w:rFonts w:asciiTheme="minorHAnsi" w:eastAsia="Times New Roman" w:hAnsiTheme="minorHAnsi" w:cstheme="minorHAnsi"/>
          <w:color w:val="404040"/>
          <w:szCs w:val="18"/>
          <w:lang w:eastAsia="ja-JP"/>
        </w:rPr>
      </w:pPr>
    </w:p>
    <w:p w14:paraId="457AD05D"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Will keep this offer for the </w:t>
      </w:r>
      <w:r w:rsidRPr="00036D94">
        <w:rPr>
          <w:rFonts w:asciiTheme="minorHAnsi" w:eastAsia="Times New Roman" w:hAnsiTheme="minorHAnsi" w:cstheme="minorHAnsi"/>
          <w:sz w:val="20"/>
          <w:szCs w:val="20"/>
          <w:lang w:eastAsia="ja-JP"/>
        </w:rPr>
        <w:t>framework o</w:t>
      </w:r>
      <w:r w:rsidRPr="00036D94">
        <w:rPr>
          <w:rFonts w:asciiTheme="minorHAnsi" w:eastAsia="Times New Roman" w:hAnsiTheme="minorHAnsi" w:cstheme="minorHAnsi"/>
          <w:color w:val="404040"/>
          <w:sz w:val="20"/>
          <w:szCs w:val="20"/>
          <w:lang w:eastAsia="ja-JP"/>
        </w:rPr>
        <w:t xml:space="preserve">pen for acceptance by you for a </w:t>
      </w:r>
      <w:r w:rsidRPr="00495948">
        <w:rPr>
          <w:rFonts w:asciiTheme="minorHAnsi" w:eastAsia="Times New Roman" w:hAnsiTheme="minorHAnsi" w:cstheme="minorHAnsi"/>
          <w:sz w:val="20"/>
          <w:szCs w:val="20"/>
          <w:lang w:eastAsia="ja-JP"/>
        </w:rPr>
        <w:t xml:space="preserve">period of 12 months from </w:t>
      </w:r>
      <w:r w:rsidRPr="00036D94">
        <w:rPr>
          <w:rFonts w:asciiTheme="minorHAnsi" w:eastAsia="Times New Roman" w:hAnsiTheme="minorHAnsi" w:cstheme="minorHAnsi"/>
          <w:color w:val="404040"/>
          <w:sz w:val="20"/>
          <w:szCs w:val="20"/>
          <w:lang w:eastAsia="ja-JP"/>
        </w:rPr>
        <w:t>the date of deadline for submission of Tenders,</w:t>
      </w:r>
    </w:p>
    <w:p w14:paraId="13985548"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Agree that you are not bound to accept the most economically advantageous or any Tender you may receive,</w:t>
      </w:r>
    </w:p>
    <w:p w14:paraId="560C684C" w14:textId="77777777" w:rsidR="00053819" w:rsidRPr="00495948" w:rsidRDefault="00053819" w:rsidP="002108AD">
      <w:pPr>
        <w:numPr>
          <w:ilvl w:val="0"/>
          <w:numId w:val="3"/>
        </w:numPr>
        <w:spacing w:after="0" w:line="288" w:lineRule="auto"/>
        <w:jc w:val="both"/>
        <w:rPr>
          <w:rFonts w:asciiTheme="minorHAnsi" w:eastAsia="Times New Roman" w:hAnsiTheme="minorHAnsi" w:cstheme="minorHAnsi"/>
          <w:sz w:val="20"/>
          <w:szCs w:val="20"/>
          <w:lang w:eastAsia="ja-JP"/>
        </w:rPr>
      </w:pPr>
      <w:r w:rsidRPr="00495948">
        <w:rPr>
          <w:rFonts w:asciiTheme="minorHAnsi" w:eastAsia="Times New Roman" w:hAnsiTheme="minorHAnsi" w:cstheme="minorHAnsi"/>
          <w:sz w:val="20"/>
          <w:szCs w:val="20"/>
          <w:lang w:eastAsia="ja-JP"/>
        </w:rPr>
        <w:t>Agree that the rates stated are maximum prices for the duration of the framework agreement.</w:t>
      </w:r>
    </w:p>
    <w:p w14:paraId="350A0DD7"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Have read and thoroughly examined the Tender Document,</w:t>
      </w:r>
    </w:p>
    <w:p w14:paraId="5DC1CFF7" w14:textId="77777777" w:rsidR="00053819" w:rsidRPr="00495948"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Fully understand the Tender </w:t>
      </w:r>
      <w:r w:rsidRPr="00495948">
        <w:rPr>
          <w:rFonts w:asciiTheme="minorHAnsi" w:eastAsia="Times New Roman" w:hAnsiTheme="minorHAnsi" w:cstheme="minorHAnsi"/>
          <w:color w:val="404040"/>
          <w:sz w:val="20"/>
          <w:szCs w:val="20"/>
          <w:lang w:eastAsia="ja-JP"/>
        </w:rPr>
        <w:t>Document and the Client’s requirements,</w:t>
      </w:r>
    </w:p>
    <w:p w14:paraId="1AC973EF" w14:textId="18EE74CB" w:rsidR="0038459A" w:rsidRPr="00495948"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495948">
        <w:rPr>
          <w:rFonts w:asciiTheme="minorHAnsi" w:eastAsia="Times New Roman" w:hAnsiTheme="minorHAnsi" w:cstheme="minorHAnsi"/>
          <w:color w:val="404040"/>
          <w:sz w:val="20"/>
          <w:szCs w:val="20"/>
          <w:lang w:eastAsia="ja-JP"/>
        </w:rPr>
        <w:t xml:space="preserve">We understand the nature and extent of the </w:t>
      </w:r>
      <w:r w:rsidR="005C39B7" w:rsidRPr="00495948">
        <w:rPr>
          <w:rFonts w:asciiTheme="minorHAnsi" w:eastAsia="Times New Roman" w:hAnsiTheme="minorHAnsi" w:cstheme="minorHAnsi"/>
          <w:color w:val="404040"/>
          <w:sz w:val="20"/>
          <w:szCs w:val="20"/>
          <w:lang w:eastAsia="ja-JP"/>
        </w:rPr>
        <w:t>Goods</w:t>
      </w:r>
      <w:r w:rsidRPr="00495948">
        <w:rPr>
          <w:rFonts w:asciiTheme="minorHAnsi" w:eastAsia="Times New Roman" w:hAnsiTheme="minorHAnsi" w:cstheme="minorHAnsi"/>
          <w:color w:val="404040"/>
          <w:sz w:val="20"/>
          <w:szCs w:val="20"/>
          <w:lang w:eastAsia="ja-JP"/>
        </w:rPr>
        <w:t>/ Services required to be delivered as described in the Specifications in the ITT,</w:t>
      </w:r>
    </w:p>
    <w:p w14:paraId="3D715AE3" w14:textId="0F0DC727"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495948">
        <w:rPr>
          <w:rFonts w:asciiTheme="minorHAnsi" w:eastAsia="Times New Roman" w:hAnsiTheme="minorHAnsi" w:cstheme="minorHAnsi"/>
          <w:color w:val="404040"/>
          <w:sz w:val="20"/>
          <w:szCs w:val="20"/>
          <w:lang w:eastAsia="ja-JP"/>
        </w:rPr>
        <w:t xml:space="preserve">We agree to provide the Contracting Authority with the </w:t>
      </w:r>
      <w:r w:rsidR="005C39B7" w:rsidRPr="00495948">
        <w:rPr>
          <w:rFonts w:asciiTheme="minorHAnsi" w:eastAsia="Times New Roman" w:hAnsiTheme="minorHAnsi" w:cstheme="minorHAnsi"/>
          <w:color w:val="404040"/>
          <w:sz w:val="20"/>
          <w:szCs w:val="20"/>
          <w:lang w:eastAsia="ja-JP"/>
        </w:rPr>
        <w:t>Goods</w:t>
      </w:r>
      <w:r w:rsidRPr="00495948">
        <w:rPr>
          <w:rFonts w:asciiTheme="minorHAnsi" w:eastAsia="Times New Roman" w:hAnsiTheme="minorHAnsi" w:cstheme="minorHAnsi"/>
          <w:color w:val="404040"/>
          <w:sz w:val="20"/>
          <w:szCs w:val="20"/>
          <w:lang w:eastAsia="ja-JP"/>
        </w:rPr>
        <w:t>/ Services in</w:t>
      </w:r>
      <w:r w:rsidRPr="00036D94">
        <w:rPr>
          <w:rFonts w:asciiTheme="minorHAnsi" w:eastAsia="Times New Roman" w:hAnsiTheme="minorHAnsi" w:cstheme="minorHAnsi"/>
          <w:color w:val="404040"/>
          <w:sz w:val="20"/>
          <w:szCs w:val="20"/>
          <w:lang w:eastAsia="ja-JP"/>
        </w:rPr>
        <w:t xml:space="preserve"> accordance with the ITT and our Tender,</w:t>
      </w:r>
    </w:p>
    <w:p w14:paraId="40B87FBF" w14:textId="77777777"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We agree that, if awarded any Contract, we shall, in the performance of such contract, comply with all applicable obligations in the field of environmental, social and labour law,</w:t>
      </w:r>
    </w:p>
    <w:p w14:paraId="01098E98" w14:textId="77777777"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We shall, if awarded any Contract under the ITT, have in place on the Effective Date of the Contract all insurances (if any) as required by the ITT,</w:t>
      </w:r>
    </w:p>
    <w:p w14:paraId="371B8263" w14:textId="77777777"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p w14:paraId="3565E9A8" w14:textId="77777777"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We do not come within the category of prohibited economic operators identified in Regulation (EU) No 833/2014 of 31 July 2014 (as amended by EU Regulation 2022/576 or any subsequent amendments to same),</w:t>
      </w:r>
    </w:p>
    <w:p w14:paraId="655562F3" w14:textId="032D627F" w:rsidR="0038459A" w:rsidRPr="00036D94" w:rsidRDefault="0038459A" w:rsidP="002108AD">
      <w:pPr>
        <w:numPr>
          <w:ilvl w:val="0"/>
          <w:numId w:val="9"/>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The origin of goods connected to our Tender, if any, are not subject to the prohibitions set out in Regulation (EU) No 833/2014 (as amended by EU Regulation 2022/576 or any subsequent amendments to same),</w:t>
      </w:r>
    </w:p>
    <w:p w14:paraId="6F540EEB" w14:textId="466CCAC6"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Undertake to treat the details of this Invitation to Tender, its Tender and any subsequent </w:t>
      </w:r>
      <w:r w:rsidR="00715DEE" w:rsidRPr="00036D94">
        <w:rPr>
          <w:rFonts w:asciiTheme="minorHAnsi" w:eastAsia="Times New Roman" w:hAnsiTheme="minorHAnsi" w:cstheme="minorHAnsi"/>
          <w:color w:val="404040"/>
          <w:sz w:val="20"/>
          <w:szCs w:val="20"/>
          <w:lang w:eastAsia="ja-JP"/>
        </w:rPr>
        <w:t>meetings</w:t>
      </w:r>
      <w:r w:rsidRPr="00036D94">
        <w:rPr>
          <w:rFonts w:asciiTheme="minorHAnsi" w:eastAsia="Times New Roman" w:hAnsiTheme="minorHAnsi" w:cstheme="minorHAnsi"/>
          <w:color w:val="404040"/>
          <w:sz w:val="20"/>
          <w:szCs w:val="20"/>
          <w:lang w:eastAsia="ja-JP"/>
        </w:rPr>
        <w:t xml:space="preserve"> as private and confidential,</w:t>
      </w:r>
    </w:p>
    <w:p w14:paraId="06CD458F"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Acknowledge that acceptance by the Contracting Authority of this tender will not constitute a binding and enforceable agreement and that a legally enforceable agreement will not exist until and unless </w:t>
      </w:r>
      <w:r w:rsidRPr="00036D94">
        <w:rPr>
          <w:rFonts w:asciiTheme="minorHAnsi" w:eastAsia="Times New Roman" w:hAnsiTheme="minorHAnsi" w:cstheme="minorHAnsi"/>
          <w:sz w:val="20"/>
          <w:szCs w:val="20"/>
          <w:lang w:eastAsia="ja-JP"/>
        </w:rPr>
        <w:t xml:space="preserve">the framework agreement has been </w:t>
      </w:r>
      <w:r w:rsidRPr="00036D94">
        <w:rPr>
          <w:rFonts w:asciiTheme="minorHAnsi" w:eastAsia="Times New Roman" w:hAnsiTheme="minorHAnsi" w:cstheme="minorHAnsi"/>
          <w:color w:val="404040"/>
          <w:sz w:val="20"/>
          <w:szCs w:val="20"/>
          <w:lang w:eastAsia="ja-JP"/>
        </w:rPr>
        <w:t>established between the Contracting Authority and the Tenderer,</w:t>
      </w:r>
    </w:p>
    <w:p w14:paraId="0BF23FEA"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Have availed of all offers for additional information or have otherwise satisfied myself/ourselves as to conditions that may in any manner affect the performance of the services required under the framework agreement,</w:t>
      </w:r>
    </w:p>
    <w:p w14:paraId="678AB9FD" w14:textId="7FBEA879" w:rsidR="00053819" w:rsidRPr="00036D94" w:rsidRDefault="00053819" w:rsidP="002108AD">
      <w:pPr>
        <w:numPr>
          <w:ilvl w:val="0"/>
          <w:numId w:val="3"/>
        </w:numPr>
        <w:spacing w:after="0" w:line="288" w:lineRule="auto"/>
        <w:jc w:val="both"/>
        <w:rPr>
          <w:rFonts w:asciiTheme="minorHAnsi" w:eastAsia="Times New Roman" w:hAnsiTheme="minorHAnsi" w:cstheme="minorHAnsi"/>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Have included all elements necessary for the performance of the specified services, which are either expressly stated in the Tender Document or contained in any supplementary </w:t>
      </w:r>
      <w:r w:rsidR="00364349" w:rsidRPr="00036D94">
        <w:rPr>
          <w:rFonts w:asciiTheme="minorHAnsi" w:eastAsia="Times New Roman" w:hAnsiTheme="minorHAnsi" w:cstheme="minorHAnsi"/>
          <w:color w:val="404040"/>
          <w:sz w:val="20"/>
          <w:szCs w:val="20"/>
          <w:lang w:eastAsia="ja-JP"/>
        </w:rPr>
        <w:t>information,</w:t>
      </w:r>
      <w:r w:rsidRPr="00036D94">
        <w:rPr>
          <w:rFonts w:asciiTheme="minorHAnsi" w:eastAsia="Times New Roman" w:hAnsiTheme="minorHAnsi" w:cstheme="minorHAnsi"/>
          <w:color w:val="404040"/>
          <w:sz w:val="20"/>
          <w:szCs w:val="20"/>
          <w:lang w:eastAsia="ja-JP"/>
        </w:rPr>
        <w:t xml:space="preserve"> or which could reasonably be inferred therefrom,</w:t>
      </w:r>
    </w:p>
    <w:p w14:paraId="500E11C6"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b/>
          <w:bCs/>
          <w:color w:val="404040"/>
          <w:sz w:val="20"/>
          <w:szCs w:val="20"/>
          <w:lang w:eastAsia="ja-JP"/>
        </w:rPr>
      </w:pPr>
      <w:r w:rsidRPr="00036D94">
        <w:rPr>
          <w:rFonts w:asciiTheme="minorHAnsi" w:eastAsia="Times New Roman" w:hAnsiTheme="minorHAnsi" w:cstheme="minorHAnsi"/>
          <w:color w:val="404040"/>
          <w:sz w:val="20"/>
          <w:szCs w:val="20"/>
          <w:lang w:eastAsia="ja-JP"/>
        </w:rPr>
        <w:t>Have found no errors, omissions, conflicts or ambiguities in the Tender Document except those which I/We have brought to the attention of the Contracting Authority before the latest date for submitting queries,</w:t>
      </w:r>
    </w:p>
    <w:p w14:paraId="46CCC43A" w14:textId="77777777" w:rsidR="00053819" w:rsidRPr="00036D94" w:rsidRDefault="00053819" w:rsidP="002108AD">
      <w:pPr>
        <w:numPr>
          <w:ilvl w:val="0"/>
          <w:numId w:val="3"/>
        </w:numPr>
        <w:spacing w:after="0" w:line="288" w:lineRule="auto"/>
        <w:jc w:val="both"/>
        <w:rPr>
          <w:rFonts w:asciiTheme="minorHAnsi" w:eastAsia="Times New Roman" w:hAnsiTheme="minorHAnsi" w:cstheme="minorHAnsi"/>
          <w:b/>
          <w:bCs/>
          <w:color w:val="404040"/>
          <w:sz w:val="20"/>
          <w:szCs w:val="20"/>
          <w:lang w:eastAsia="ja-JP"/>
        </w:rPr>
      </w:pPr>
      <w:r w:rsidRPr="00036D94">
        <w:rPr>
          <w:rFonts w:asciiTheme="minorHAnsi" w:eastAsia="Times New Roman" w:hAnsiTheme="minorHAnsi" w:cstheme="minorHAnsi"/>
          <w:color w:val="404040"/>
          <w:sz w:val="20"/>
          <w:szCs w:val="20"/>
          <w:lang w:eastAsia="ja-JP"/>
        </w:rPr>
        <w:t xml:space="preserve">Have included for compliance with all statutory requirements applicable in Ireland and those applicable in any country where parts of the contract may be performed that are in force 7 days prior to the deadline for receipt of Tenders, </w:t>
      </w:r>
    </w:p>
    <w:p w14:paraId="3890C31B" w14:textId="5CF121B9" w:rsidR="00053819" w:rsidRPr="002108AD" w:rsidRDefault="00053819" w:rsidP="002108AD">
      <w:pPr>
        <w:numPr>
          <w:ilvl w:val="0"/>
          <w:numId w:val="3"/>
        </w:numPr>
        <w:spacing w:after="0" w:line="288" w:lineRule="auto"/>
        <w:jc w:val="both"/>
        <w:rPr>
          <w:rFonts w:asciiTheme="minorHAnsi" w:eastAsia="Times New Roman" w:hAnsiTheme="minorHAnsi" w:cstheme="minorHAnsi"/>
          <w:b/>
          <w:bCs/>
          <w:color w:val="404040"/>
          <w:sz w:val="20"/>
          <w:szCs w:val="20"/>
          <w:lang w:eastAsia="ja-JP"/>
        </w:rPr>
      </w:pPr>
      <w:r w:rsidRPr="00036D94">
        <w:rPr>
          <w:rFonts w:asciiTheme="minorHAnsi" w:eastAsia="Times New Roman" w:hAnsiTheme="minorHAnsi" w:cstheme="minorHAnsi"/>
          <w:color w:val="404040"/>
          <w:sz w:val="20"/>
          <w:szCs w:val="20"/>
          <w:lang w:eastAsia="ja-JP"/>
        </w:rPr>
        <w:t>Will not, if awarded a contract employ labour in a manner that is discriminatory in relation to gender, race, religious beliefs, age etc.</w:t>
      </w:r>
    </w:p>
    <w:p w14:paraId="06C58536" w14:textId="77777777" w:rsidR="002108AD" w:rsidRPr="00036D94" w:rsidRDefault="002108AD" w:rsidP="002108AD">
      <w:pPr>
        <w:numPr>
          <w:ilvl w:val="0"/>
          <w:numId w:val="3"/>
        </w:numPr>
        <w:spacing w:after="0" w:line="288" w:lineRule="auto"/>
        <w:jc w:val="both"/>
        <w:rPr>
          <w:rFonts w:asciiTheme="minorHAnsi" w:eastAsia="Times New Roman" w:hAnsiTheme="minorHAnsi" w:cstheme="minorHAnsi"/>
          <w:b/>
          <w:bCs/>
          <w:color w:val="404040"/>
          <w:sz w:val="20"/>
          <w:szCs w:val="20"/>
          <w:lang w:eastAsia="ja-JP"/>
        </w:rPr>
      </w:pPr>
    </w:p>
    <w:tbl>
      <w:tblPr>
        <w:tblW w:w="8505" w:type="dxa"/>
        <w:tblInd w:w="534" w:type="dxa"/>
        <w:tblBorders>
          <w:top w:val="single" w:sz="4" w:space="0" w:color="17665C"/>
          <w:left w:val="single" w:sz="4" w:space="0" w:color="17665C"/>
          <w:bottom w:val="single" w:sz="4" w:space="0" w:color="17665C"/>
          <w:right w:val="single" w:sz="4" w:space="0" w:color="17665C"/>
          <w:insideH w:val="single" w:sz="4" w:space="0" w:color="17665C"/>
          <w:insideV w:val="single" w:sz="4" w:space="0" w:color="17665C"/>
        </w:tblBorders>
        <w:tblLayout w:type="fixed"/>
        <w:tblLook w:val="04A0" w:firstRow="1" w:lastRow="0" w:firstColumn="1" w:lastColumn="0" w:noHBand="0" w:noVBand="1"/>
      </w:tblPr>
      <w:tblGrid>
        <w:gridCol w:w="1559"/>
        <w:gridCol w:w="2410"/>
        <w:gridCol w:w="992"/>
        <w:gridCol w:w="3544"/>
      </w:tblGrid>
      <w:tr w:rsidR="00053819" w:rsidRPr="00F34D79" w14:paraId="281F0696" w14:textId="77777777" w:rsidTr="00036D94">
        <w:tc>
          <w:tcPr>
            <w:tcW w:w="3969" w:type="dxa"/>
            <w:gridSpan w:val="2"/>
            <w:tcBorders>
              <w:bottom w:val="single" w:sz="4" w:space="0" w:color="FFFFFF" w:themeColor="background1"/>
            </w:tcBorders>
            <w:shd w:val="clear" w:color="auto" w:fill="4F6228" w:themeFill="accent3" w:themeFillShade="80"/>
            <w:hideMark/>
          </w:tcPr>
          <w:p w14:paraId="38AAA0B1"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lastRenderedPageBreak/>
              <w:t>Signed:</w:t>
            </w:r>
          </w:p>
        </w:tc>
        <w:tc>
          <w:tcPr>
            <w:tcW w:w="4536" w:type="dxa"/>
            <w:gridSpan w:val="2"/>
            <w:shd w:val="clear" w:color="auto" w:fill="E9E9E3"/>
          </w:tcPr>
          <w:p w14:paraId="04E3898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59A79136" w14:textId="77777777" w:rsidTr="00036D94">
        <w:tc>
          <w:tcPr>
            <w:tcW w:w="3969" w:type="dxa"/>
            <w:gridSpan w:val="2"/>
            <w:tcBorders>
              <w:top w:val="single" w:sz="4" w:space="0" w:color="FFFFFF" w:themeColor="background1"/>
              <w:bottom w:val="single" w:sz="4" w:space="0" w:color="FFFFFF" w:themeColor="background1"/>
            </w:tcBorders>
            <w:shd w:val="clear" w:color="auto" w:fill="4F6228" w:themeFill="accent3" w:themeFillShade="80"/>
            <w:hideMark/>
          </w:tcPr>
          <w:p w14:paraId="494C7179"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Name (in Capital Letters):</w:t>
            </w:r>
          </w:p>
        </w:tc>
        <w:tc>
          <w:tcPr>
            <w:tcW w:w="4536" w:type="dxa"/>
            <w:gridSpan w:val="2"/>
            <w:shd w:val="clear" w:color="auto" w:fill="E9E9E3"/>
          </w:tcPr>
          <w:p w14:paraId="14AA05A7" w14:textId="77777777" w:rsidR="00053819" w:rsidRPr="00F34D79" w:rsidRDefault="00053819" w:rsidP="00053819">
            <w:pPr>
              <w:tabs>
                <w:tab w:val="left" w:pos="720"/>
                <w:tab w:val="left" w:pos="1440"/>
                <w:tab w:val="left" w:pos="2304"/>
                <w:tab w:val="right" w:pos="7938"/>
              </w:tabs>
              <w:spacing w:before="120" w:after="120" w:line="240" w:lineRule="auto"/>
              <w:rPr>
                <w:rFonts w:asciiTheme="minorHAnsi" w:eastAsia="Times New Roman" w:hAnsiTheme="minorHAnsi" w:cstheme="minorHAnsi"/>
              </w:rPr>
            </w:pPr>
          </w:p>
        </w:tc>
      </w:tr>
      <w:tr w:rsidR="00053819" w:rsidRPr="00F34D79" w14:paraId="71CC3BBF" w14:textId="77777777" w:rsidTr="00036D94">
        <w:tc>
          <w:tcPr>
            <w:tcW w:w="3969" w:type="dxa"/>
            <w:gridSpan w:val="2"/>
            <w:tcBorders>
              <w:top w:val="single" w:sz="4" w:space="0" w:color="FFFFFF" w:themeColor="background1"/>
              <w:bottom w:val="single" w:sz="4" w:space="0" w:color="FFFFFF" w:themeColor="background1"/>
            </w:tcBorders>
            <w:shd w:val="clear" w:color="auto" w:fill="4F6228" w:themeFill="accent3" w:themeFillShade="80"/>
            <w:hideMark/>
          </w:tcPr>
          <w:p w14:paraId="0C7AB1A4"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On behalf of:</w:t>
            </w:r>
            <w:r w:rsidRPr="00F34D79">
              <w:rPr>
                <w:rFonts w:asciiTheme="minorHAnsi" w:eastAsia="Times New Roman" w:hAnsiTheme="minorHAnsi" w:cstheme="minorHAnsi"/>
                <w:b/>
                <w:color w:val="E9E9E3"/>
                <w:szCs w:val="18"/>
                <w:lang w:eastAsia="ja-JP"/>
              </w:rPr>
              <w:tab/>
            </w:r>
          </w:p>
        </w:tc>
        <w:tc>
          <w:tcPr>
            <w:tcW w:w="4536" w:type="dxa"/>
            <w:gridSpan w:val="2"/>
            <w:shd w:val="clear" w:color="auto" w:fill="E9E9E3"/>
          </w:tcPr>
          <w:p w14:paraId="59FD9F11"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46077B5F" w14:textId="77777777" w:rsidTr="00036D94">
        <w:tc>
          <w:tcPr>
            <w:tcW w:w="3969" w:type="dxa"/>
            <w:gridSpan w:val="2"/>
            <w:tcBorders>
              <w:top w:val="single" w:sz="4" w:space="0" w:color="FFFFFF" w:themeColor="background1"/>
            </w:tcBorders>
            <w:shd w:val="clear" w:color="auto" w:fill="4F6228" w:themeFill="accent3" w:themeFillShade="80"/>
            <w:hideMark/>
          </w:tcPr>
          <w:p w14:paraId="431CEFCB"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Address:</w:t>
            </w:r>
          </w:p>
        </w:tc>
        <w:tc>
          <w:tcPr>
            <w:tcW w:w="4536" w:type="dxa"/>
            <w:gridSpan w:val="2"/>
            <w:shd w:val="clear" w:color="auto" w:fill="E9E9E3"/>
          </w:tcPr>
          <w:p w14:paraId="48281DAE"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4B285966" w14:textId="77777777" w:rsidTr="00036D94">
        <w:tc>
          <w:tcPr>
            <w:tcW w:w="1559" w:type="dxa"/>
            <w:tcBorders>
              <w:bottom w:val="single" w:sz="4" w:space="0" w:color="FFFFFF" w:themeColor="background1"/>
            </w:tcBorders>
            <w:shd w:val="clear" w:color="auto" w:fill="4F6228" w:themeFill="accent3" w:themeFillShade="80"/>
            <w:hideMark/>
          </w:tcPr>
          <w:p w14:paraId="2814B937"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Telephone:</w:t>
            </w:r>
          </w:p>
        </w:tc>
        <w:tc>
          <w:tcPr>
            <w:tcW w:w="2410" w:type="dxa"/>
            <w:shd w:val="clear" w:color="auto" w:fill="E9E9E3"/>
          </w:tcPr>
          <w:p w14:paraId="3E123452"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c>
          <w:tcPr>
            <w:tcW w:w="992" w:type="dxa"/>
            <w:tcBorders>
              <w:bottom w:val="single" w:sz="4" w:space="0" w:color="FFFFFF" w:themeColor="background1"/>
            </w:tcBorders>
            <w:shd w:val="clear" w:color="auto" w:fill="4F6228" w:themeFill="accent3" w:themeFillShade="80"/>
            <w:hideMark/>
          </w:tcPr>
          <w:p w14:paraId="5B6DF040" w14:textId="77777777" w:rsidR="00053819" w:rsidRPr="00F34D79" w:rsidRDefault="00053819" w:rsidP="00053819">
            <w:pPr>
              <w:spacing w:before="120" w:after="120" w:line="288" w:lineRule="auto"/>
              <w:rPr>
                <w:rFonts w:asciiTheme="minorHAnsi" w:eastAsia="Times New Roman" w:hAnsiTheme="minorHAnsi" w:cstheme="minorHAnsi"/>
                <w:b/>
                <w:color w:val="FFFFFF"/>
                <w:szCs w:val="18"/>
                <w:lang w:eastAsia="ja-JP"/>
              </w:rPr>
            </w:pPr>
            <w:r w:rsidRPr="00F34D79">
              <w:rPr>
                <w:rFonts w:asciiTheme="minorHAnsi" w:eastAsia="Times New Roman" w:hAnsiTheme="minorHAnsi" w:cstheme="minorHAnsi"/>
                <w:b/>
                <w:color w:val="FFFFFF"/>
                <w:szCs w:val="18"/>
                <w:lang w:eastAsia="ja-JP"/>
              </w:rPr>
              <w:t>Fax:</w:t>
            </w:r>
          </w:p>
        </w:tc>
        <w:tc>
          <w:tcPr>
            <w:tcW w:w="3544" w:type="dxa"/>
            <w:shd w:val="clear" w:color="auto" w:fill="E9E9E3"/>
          </w:tcPr>
          <w:p w14:paraId="23A6A58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r w:rsidR="00053819" w:rsidRPr="00F34D79" w14:paraId="6CB6BC9A" w14:textId="77777777" w:rsidTr="00036D94">
        <w:tc>
          <w:tcPr>
            <w:tcW w:w="1559" w:type="dxa"/>
            <w:tcBorders>
              <w:top w:val="single" w:sz="4" w:space="0" w:color="FFFFFF" w:themeColor="background1"/>
            </w:tcBorders>
            <w:shd w:val="clear" w:color="auto" w:fill="4F6228" w:themeFill="accent3" w:themeFillShade="80"/>
            <w:hideMark/>
          </w:tcPr>
          <w:p w14:paraId="65FA6A7B" w14:textId="77777777" w:rsidR="00053819" w:rsidRPr="00F34D79" w:rsidRDefault="00053819" w:rsidP="00053819">
            <w:pPr>
              <w:spacing w:before="120" w:after="120" w:line="288" w:lineRule="auto"/>
              <w:rPr>
                <w:rFonts w:asciiTheme="minorHAnsi" w:eastAsia="Times New Roman" w:hAnsiTheme="minorHAnsi" w:cstheme="minorHAnsi"/>
                <w:b/>
                <w:color w:val="E9E9E3"/>
                <w:szCs w:val="18"/>
                <w:lang w:eastAsia="ja-JP"/>
              </w:rPr>
            </w:pPr>
            <w:r w:rsidRPr="00F34D79">
              <w:rPr>
                <w:rFonts w:asciiTheme="minorHAnsi" w:eastAsia="Times New Roman" w:hAnsiTheme="minorHAnsi" w:cstheme="minorHAnsi"/>
                <w:b/>
                <w:color w:val="E9E9E3"/>
                <w:szCs w:val="18"/>
                <w:lang w:eastAsia="ja-JP"/>
              </w:rPr>
              <w:t>Email:</w:t>
            </w:r>
          </w:p>
        </w:tc>
        <w:tc>
          <w:tcPr>
            <w:tcW w:w="2410" w:type="dxa"/>
            <w:shd w:val="clear" w:color="auto" w:fill="E9E9E3"/>
          </w:tcPr>
          <w:p w14:paraId="52D3D503"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c>
          <w:tcPr>
            <w:tcW w:w="992" w:type="dxa"/>
            <w:tcBorders>
              <w:top w:val="single" w:sz="4" w:space="0" w:color="FFFFFF" w:themeColor="background1"/>
            </w:tcBorders>
            <w:shd w:val="clear" w:color="auto" w:fill="4F6228" w:themeFill="accent3" w:themeFillShade="80"/>
            <w:hideMark/>
          </w:tcPr>
          <w:p w14:paraId="239FB63F" w14:textId="77777777" w:rsidR="00053819" w:rsidRPr="00F34D79" w:rsidRDefault="00053819" w:rsidP="00053819">
            <w:pPr>
              <w:spacing w:before="120" w:after="120" w:line="288" w:lineRule="auto"/>
              <w:rPr>
                <w:rFonts w:asciiTheme="minorHAnsi" w:eastAsia="Times New Roman" w:hAnsiTheme="minorHAnsi" w:cstheme="minorHAnsi"/>
                <w:b/>
                <w:color w:val="FFFFFF"/>
                <w:szCs w:val="18"/>
                <w:lang w:eastAsia="ja-JP"/>
              </w:rPr>
            </w:pPr>
            <w:r w:rsidRPr="00F34D79">
              <w:rPr>
                <w:rFonts w:asciiTheme="minorHAnsi" w:eastAsia="Times New Roman" w:hAnsiTheme="minorHAnsi" w:cstheme="minorHAnsi"/>
                <w:b/>
                <w:color w:val="FFFFFF"/>
                <w:szCs w:val="18"/>
                <w:lang w:eastAsia="ja-JP"/>
              </w:rPr>
              <w:t>Date:</w:t>
            </w:r>
          </w:p>
        </w:tc>
        <w:tc>
          <w:tcPr>
            <w:tcW w:w="3544" w:type="dxa"/>
            <w:shd w:val="clear" w:color="auto" w:fill="E9E9E3"/>
          </w:tcPr>
          <w:p w14:paraId="411F66C7" w14:textId="77777777" w:rsidR="00053819" w:rsidRPr="00F34D79" w:rsidRDefault="00053819" w:rsidP="00053819">
            <w:pPr>
              <w:spacing w:before="120" w:after="120" w:line="288" w:lineRule="auto"/>
              <w:rPr>
                <w:rFonts w:asciiTheme="minorHAnsi" w:eastAsia="Times New Roman" w:hAnsiTheme="minorHAnsi" w:cstheme="minorHAnsi"/>
                <w:color w:val="404040"/>
                <w:szCs w:val="18"/>
                <w:lang w:eastAsia="ja-JP"/>
              </w:rPr>
            </w:pPr>
          </w:p>
        </w:tc>
      </w:tr>
    </w:tbl>
    <w:p w14:paraId="35C7BFF7" w14:textId="77777777" w:rsidR="00036D94" w:rsidRDefault="00036D94">
      <w:pPr>
        <w:rPr>
          <w:rFonts w:asciiTheme="minorHAnsi" w:eastAsia="Times New Roman" w:hAnsiTheme="minorHAnsi" w:cstheme="minorHAnsi"/>
          <w:b/>
          <w:bCs/>
          <w:sz w:val="24"/>
          <w:szCs w:val="24"/>
          <w:lang w:eastAsia="ja-JP"/>
        </w:rPr>
      </w:pPr>
      <w:bookmarkStart w:id="35" w:name="_Toc487130170"/>
      <w:bookmarkStart w:id="36" w:name="_Toc50382452"/>
      <w:r>
        <w:rPr>
          <w:rFonts w:asciiTheme="minorHAnsi" w:eastAsia="Times New Roman" w:hAnsiTheme="minorHAnsi" w:cstheme="minorHAnsi"/>
          <w:lang w:eastAsia="ja-JP"/>
        </w:rPr>
        <w:br w:type="page"/>
      </w:r>
    </w:p>
    <w:p w14:paraId="34A81F86" w14:textId="18B0CA07" w:rsidR="00053819" w:rsidRPr="00C2708A" w:rsidRDefault="00053819" w:rsidP="00C2708A">
      <w:pPr>
        <w:pStyle w:val="Heading2"/>
        <w:numPr>
          <w:ilvl w:val="0"/>
          <w:numId w:val="0"/>
        </w:numPr>
        <w:ind w:left="576" w:hanging="576"/>
        <w:rPr>
          <w:rFonts w:asciiTheme="minorHAnsi" w:eastAsia="Times New Roman" w:hAnsiTheme="minorHAnsi" w:cstheme="minorHAnsi"/>
          <w:lang w:eastAsia="ja-JP"/>
        </w:rPr>
      </w:pPr>
      <w:r w:rsidRPr="00F34D79">
        <w:rPr>
          <w:rFonts w:asciiTheme="minorHAnsi" w:eastAsia="Times New Roman" w:hAnsiTheme="minorHAnsi" w:cstheme="minorHAnsi"/>
          <w:lang w:eastAsia="ja-JP"/>
        </w:rPr>
        <w:lastRenderedPageBreak/>
        <w:t>QUALITATIVE AWARD CRITERIA</w:t>
      </w:r>
      <w:bookmarkEnd w:id="35"/>
      <w:bookmarkEnd w:id="36"/>
      <w:r w:rsidRPr="00F34D79">
        <w:rPr>
          <w:rFonts w:asciiTheme="minorHAnsi" w:eastAsia="Times New Roman" w:hAnsiTheme="minorHAnsi" w:cstheme="minorHAnsi"/>
          <w:lang w:eastAsia="ja-JP"/>
        </w:rPr>
        <w:t xml:space="preserve"> </w:t>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2276AE5A" w14:textId="77777777" w:rsidTr="0096387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bookmarkEnd w:id="33"/>
          <w:bookmarkEnd w:id="34"/>
          <w:p w14:paraId="7EFB8182" w14:textId="031237EA"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 xml:space="preserve">Criterion </w:t>
            </w:r>
            <w:r w:rsidR="00883473">
              <w:rPr>
                <w:rFonts w:asciiTheme="minorHAnsi" w:hAnsiTheme="minorHAnsi" w:cstheme="minorHAnsi"/>
                <w:color w:val="E9E9E3"/>
              </w:rPr>
              <w:t>B</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1A45CEE"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98DD4E0"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12C7AFB"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6C38B8EF" w14:textId="77777777" w:rsidTr="00963876">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tcBorders>
              <w:left w:val="single" w:sz="4" w:space="0" w:color="auto"/>
              <w:bottom w:val="single" w:sz="4" w:space="0" w:color="auto"/>
              <w:right w:val="single" w:sz="4" w:space="0" w:color="auto"/>
            </w:tcBorders>
            <w:shd w:val="clear" w:color="auto" w:fill="E9E9E3"/>
            <w:vAlign w:val="center"/>
          </w:tcPr>
          <w:p w14:paraId="3E0B6AE5"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57109B02" w14:textId="37C7A477" w:rsidR="00036D94" w:rsidRPr="00036D94" w:rsidRDefault="000C0B5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20</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33178CB8" w14:textId="10618B70" w:rsidR="00036D94" w:rsidRPr="00036D94" w:rsidRDefault="000C0B5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2,000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297E4563" w14:textId="7775FC96" w:rsidR="00036D94" w:rsidRPr="00036D94" w:rsidRDefault="000C0B5F"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1,000</w:t>
            </w:r>
          </w:p>
        </w:tc>
      </w:tr>
      <w:tr w:rsidR="00036D94" w:rsidRPr="00F34D79" w14:paraId="574AAD06" w14:textId="77777777" w:rsidTr="008401F2">
        <w:trPr>
          <w:trHeight w:val="492"/>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71B9E16"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0169EA35" w14:textId="33DA5F9C" w:rsidR="00036D94" w:rsidRPr="00F34D79" w:rsidRDefault="008401F2"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8401F2">
              <w:rPr>
                <w:rFonts w:asciiTheme="minorHAnsi" w:hAnsiTheme="minorHAnsi" w:cstheme="minorHAnsi"/>
                <w:b/>
              </w:rPr>
              <w:t>Quality and fitness for purpose of products offered and understanding of the requirements</w:t>
            </w:r>
          </w:p>
        </w:tc>
      </w:tr>
      <w:tr w:rsidR="00036D94" w:rsidRPr="00F34D79" w14:paraId="3F179EA2" w14:textId="77777777" w:rsidTr="0096387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6DC9ABE"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5CEF4D9E" w14:textId="77777777" w:rsidR="00A910AA" w:rsidRDefault="00A910AA" w:rsidP="00A910AA">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rPr>
            </w:pPr>
            <w:r w:rsidRPr="00003259">
              <w:rPr>
                <w:rFonts w:asciiTheme="minorHAnsi" w:hAnsiTheme="minorHAnsi" w:cstheme="minorHAnsi"/>
                <w:i/>
              </w:rPr>
              <w:t xml:space="preserve">Tenderers should provide information to enable the Contracting Authority to assess their offer under this criterion covering the requirements detailed in Section 5.1.  </w:t>
            </w:r>
            <w:r w:rsidRPr="00003259">
              <w:rPr>
                <w:rFonts w:asciiTheme="minorHAnsi" w:hAnsiTheme="minorHAnsi" w:cstheme="minorHAnsi"/>
                <w:b/>
                <w:bCs/>
                <w:i/>
              </w:rPr>
              <w:t>Please note that technical specifications outlined are the minimum standard under the evaluation criteria.</w:t>
            </w:r>
            <w:r w:rsidRPr="00003259">
              <w:rPr>
                <w:rFonts w:asciiTheme="minorHAnsi" w:hAnsiTheme="minorHAnsi" w:cstheme="minorHAnsi"/>
                <w:i/>
              </w:rPr>
              <w:t xml:space="preserve">  Tenders must demonstrate an understanding of our requirements as outlined in our specification and provide information to demonstrate that their devices and services are of a standard that meet our requirements in terms of quality, standards and technical compliance, durability, and suitability for use in a school classroom</w:t>
            </w:r>
            <w:r>
              <w:rPr>
                <w:rFonts w:asciiTheme="minorHAnsi" w:hAnsiTheme="minorHAnsi" w:cstheme="minorHAnsi"/>
                <w:i/>
              </w:rPr>
              <w:t xml:space="preserve">. </w:t>
            </w:r>
            <w:r w:rsidRPr="002A6616">
              <w:rPr>
                <w:rFonts w:asciiTheme="minorHAnsi" w:hAnsiTheme="minorHAnsi" w:cstheme="minorHAnsi"/>
                <w:i/>
              </w:rPr>
              <w:t xml:space="preserve">Any features in terms of quality, standards and technical compliance, durability, and suitability </w:t>
            </w:r>
            <w:proofErr w:type="gramStart"/>
            <w:r w:rsidRPr="002A6616">
              <w:rPr>
                <w:rFonts w:asciiTheme="minorHAnsi" w:hAnsiTheme="minorHAnsi" w:cstheme="minorHAnsi"/>
                <w:i/>
              </w:rPr>
              <w:t>in excess of</w:t>
            </w:r>
            <w:proofErr w:type="gramEnd"/>
            <w:r w:rsidRPr="002A6616">
              <w:rPr>
                <w:rFonts w:asciiTheme="minorHAnsi" w:hAnsiTheme="minorHAnsi" w:cstheme="minorHAnsi"/>
                <w:i/>
              </w:rPr>
              <w:t xml:space="preserve"> the minimum required should be highlighted and where relevant, will receive additional marks.</w:t>
            </w:r>
          </w:p>
          <w:p w14:paraId="63818362" w14:textId="77777777" w:rsidR="00A910AA" w:rsidRPr="002A6616" w:rsidRDefault="00A910AA" w:rsidP="00A910AA">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rPr>
            </w:pPr>
            <w:r w:rsidRPr="002A6616">
              <w:rPr>
                <w:rFonts w:asciiTheme="minorHAnsi" w:hAnsiTheme="minorHAnsi" w:cstheme="minorHAnsi"/>
                <w:i/>
              </w:rPr>
              <w:t>Processor benchmark: The processor benchmark score according to CPU benchmark.net will be used to award. Tenderers are required to provide a screenshot of the score the proposed processor.</w:t>
            </w:r>
          </w:p>
          <w:p w14:paraId="23C7B280" w14:textId="7A9A3066" w:rsidR="00036D94" w:rsidRPr="004A22E0" w:rsidRDefault="00A910AA" w:rsidP="00A910AA">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hyperlink r:id="rId15" w:history="1">
              <w:r w:rsidRPr="006F6322">
                <w:rPr>
                  <w:rStyle w:val="Hyperlink"/>
                  <w:rFonts w:asciiTheme="minorHAnsi" w:hAnsiTheme="minorHAnsi" w:cstheme="minorHAnsi"/>
                  <w:i/>
                </w:rPr>
                <w:t>https://www.cpubenchmark.net/</w:t>
              </w:r>
            </w:hyperlink>
          </w:p>
        </w:tc>
      </w:tr>
      <w:tr w:rsidR="00036D94" w:rsidRPr="00F34D79" w14:paraId="55AC04F0" w14:textId="77777777" w:rsidTr="00963876">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082D874B"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A910AA" w:rsidRPr="00F34D79" w14:paraId="195CF630" w14:textId="77777777" w:rsidTr="00A910AA">
        <w:trPr>
          <w:cnfStyle w:val="000000100000" w:firstRow="0" w:lastRow="0" w:firstColumn="0" w:lastColumn="0" w:oddVBand="0" w:evenVBand="0" w:oddHBand="1" w:evenHBand="0" w:firstRowFirstColumn="0" w:firstRowLastColumn="0" w:lastRowFirstColumn="0" w:lastRowLastColumn="0"/>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EECE1" w:themeFill="background2"/>
            <w:vAlign w:val="center"/>
          </w:tcPr>
          <w:p w14:paraId="4B4A49CC" w14:textId="77777777" w:rsidR="00A910AA" w:rsidRDefault="00A910AA" w:rsidP="00963876">
            <w:pPr>
              <w:rPr>
                <w:rFonts w:asciiTheme="minorHAnsi" w:hAnsiTheme="minorHAnsi" w:cstheme="minorHAnsi"/>
                <w:b w:val="0"/>
                <w:bCs w:val="0"/>
                <w:color w:val="E9E9E3"/>
              </w:rPr>
            </w:pPr>
          </w:p>
          <w:p w14:paraId="57FD4CDA" w14:textId="77777777" w:rsidR="00A910AA" w:rsidRDefault="00A910AA" w:rsidP="00963876">
            <w:pPr>
              <w:rPr>
                <w:rFonts w:asciiTheme="minorHAnsi" w:hAnsiTheme="minorHAnsi" w:cstheme="minorHAnsi"/>
                <w:b w:val="0"/>
                <w:bCs w:val="0"/>
                <w:color w:val="E9E9E3"/>
              </w:rPr>
            </w:pPr>
          </w:p>
          <w:p w14:paraId="0B9676CD" w14:textId="77777777" w:rsidR="00A910AA" w:rsidRDefault="00A910AA" w:rsidP="00963876">
            <w:pPr>
              <w:rPr>
                <w:rFonts w:asciiTheme="minorHAnsi" w:hAnsiTheme="minorHAnsi" w:cstheme="minorHAnsi"/>
                <w:b w:val="0"/>
                <w:bCs w:val="0"/>
                <w:color w:val="E9E9E3"/>
              </w:rPr>
            </w:pPr>
          </w:p>
          <w:p w14:paraId="2510F5D4" w14:textId="77777777" w:rsidR="00A910AA" w:rsidRDefault="00A910AA" w:rsidP="00963876">
            <w:pPr>
              <w:rPr>
                <w:rFonts w:asciiTheme="minorHAnsi" w:hAnsiTheme="minorHAnsi" w:cstheme="minorHAnsi"/>
                <w:b w:val="0"/>
                <w:bCs w:val="0"/>
                <w:color w:val="E9E9E3"/>
              </w:rPr>
            </w:pPr>
          </w:p>
          <w:p w14:paraId="029876CA" w14:textId="77777777" w:rsidR="00A910AA" w:rsidRDefault="00A910AA" w:rsidP="00963876">
            <w:pPr>
              <w:rPr>
                <w:rFonts w:asciiTheme="minorHAnsi" w:hAnsiTheme="minorHAnsi" w:cstheme="minorHAnsi"/>
                <w:b w:val="0"/>
                <w:bCs w:val="0"/>
                <w:color w:val="E9E9E3"/>
              </w:rPr>
            </w:pPr>
          </w:p>
          <w:p w14:paraId="7BEB58EC" w14:textId="77777777" w:rsidR="00A910AA" w:rsidRDefault="00A910AA" w:rsidP="00963876">
            <w:pPr>
              <w:rPr>
                <w:rFonts w:asciiTheme="minorHAnsi" w:hAnsiTheme="minorHAnsi" w:cstheme="minorHAnsi"/>
                <w:b w:val="0"/>
                <w:bCs w:val="0"/>
                <w:color w:val="E9E9E3"/>
              </w:rPr>
            </w:pPr>
          </w:p>
          <w:p w14:paraId="5D36CB2C" w14:textId="77777777" w:rsidR="00A910AA" w:rsidRDefault="00A910AA" w:rsidP="00963876">
            <w:pPr>
              <w:rPr>
                <w:rFonts w:asciiTheme="minorHAnsi" w:hAnsiTheme="minorHAnsi" w:cstheme="minorHAnsi"/>
                <w:b w:val="0"/>
                <w:bCs w:val="0"/>
                <w:color w:val="E9E9E3"/>
              </w:rPr>
            </w:pPr>
          </w:p>
          <w:p w14:paraId="6EBB6B3E" w14:textId="77777777" w:rsidR="00A910AA" w:rsidRDefault="00A910AA" w:rsidP="00963876">
            <w:pPr>
              <w:rPr>
                <w:rFonts w:asciiTheme="minorHAnsi" w:hAnsiTheme="minorHAnsi" w:cstheme="minorHAnsi"/>
                <w:b w:val="0"/>
                <w:bCs w:val="0"/>
                <w:color w:val="E9E9E3"/>
              </w:rPr>
            </w:pPr>
          </w:p>
          <w:p w14:paraId="626418C5" w14:textId="77777777" w:rsidR="00A910AA" w:rsidRDefault="00A910AA" w:rsidP="00963876">
            <w:pPr>
              <w:rPr>
                <w:rFonts w:asciiTheme="minorHAnsi" w:hAnsiTheme="minorHAnsi" w:cstheme="minorHAnsi"/>
                <w:b w:val="0"/>
                <w:bCs w:val="0"/>
                <w:color w:val="E9E9E3"/>
              </w:rPr>
            </w:pPr>
          </w:p>
          <w:p w14:paraId="55C3B618" w14:textId="77777777" w:rsidR="00A910AA" w:rsidRDefault="00A910AA" w:rsidP="00963876">
            <w:pPr>
              <w:rPr>
                <w:rFonts w:asciiTheme="minorHAnsi" w:hAnsiTheme="minorHAnsi" w:cstheme="minorHAnsi"/>
                <w:b w:val="0"/>
                <w:bCs w:val="0"/>
                <w:color w:val="E9E9E3"/>
              </w:rPr>
            </w:pPr>
          </w:p>
          <w:p w14:paraId="7FE1662D" w14:textId="77777777" w:rsidR="00A910AA" w:rsidRDefault="00A910AA" w:rsidP="00963876">
            <w:pPr>
              <w:rPr>
                <w:rFonts w:asciiTheme="minorHAnsi" w:hAnsiTheme="minorHAnsi" w:cstheme="minorHAnsi"/>
                <w:b w:val="0"/>
                <w:bCs w:val="0"/>
                <w:color w:val="E9E9E3"/>
              </w:rPr>
            </w:pPr>
          </w:p>
          <w:p w14:paraId="4AA0A558" w14:textId="77777777" w:rsidR="00A910AA" w:rsidRDefault="00A910AA" w:rsidP="00963876">
            <w:pPr>
              <w:rPr>
                <w:rFonts w:asciiTheme="minorHAnsi" w:hAnsiTheme="minorHAnsi" w:cstheme="minorHAnsi"/>
                <w:b w:val="0"/>
                <w:bCs w:val="0"/>
                <w:color w:val="E9E9E3"/>
              </w:rPr>
            </w:pPr>
          </w:p>
          <w:p w14:paraId="1F9BB558" w14:textId="77777777" w:rsidR="00A910AA" w:rsidRDefault="00A910AA" w:rsidP="00963876">
            <w:pPr>
              <w:rPr>
                <w:rFonts w:asciiTheme="minorHAnsi" w:hAnsiTheme="minorHAnsi" w:cstheme="minorHAnsi"/>
                <w:b w:val="0"/>
                <w:bCs w:val="0"/>
                <w:color w:val="E9E9E3"/>
              </w:rPr>
            </w:pPr>
          </w:p>
          <w:p w14:paraId="20832843" w14:textId="77777777" w:rsidR="00A910AA" w:rsidRDefault="00A910AA" w:rsidP="00963876">
            <w:pPr>
              <w:rPr>
                <w:rFonts w:asciiTheme="minorHAnsi" w:hAnsiTheme="minorHAnsi" w:cstheme="minorHAnsi"/>
                <w:b w:val="0"/>
                <w:bCs w:val="0"/>
                <w:color w:val="E9E9E3"/>
              </w:rPr>
            </w:pPr>
          </w:p>
          <w:p w14:paraId="0A6EA184" w14:textId="77777777" w:rsidR="00A910AA" w:rsidRDefault="00A910AA" w:rsidP="00963876">
            <w:pPr>
              <w:rPr>
                <w:rFonts w:asciiTheme="minorHAnsi" w:hAnsiTheme="minorHAnsi" w:cstheme="minorHAnsi"/>
                <w:b w:val="0"/>
                <w:bCs w:val="0"/>
                <w:color w:val="E9E9E3"/>
              </w:rPr>
            </w:pPr>
          </w:p>
          <w:p w14:paraId="4818A0C6" w14:textId="77777777" w:rsidR="00A910AA" w:rsidRDefault="00A910AA" w:rsidP="00963876">
            <w:pPr>
              <w:rPr>
                <w:rFonts w:asciiTheme="minorHAnsi" w:hAnsiTheme="minorHAnsi" w:cstheme="minorHAnsi"/>
                <w:b w:val="0"/>
                <w:bCs w:val="0"/>
                <w:color w:val="E9E9E3"/>
              </w:rPr>
            </w:pPr>
          </w:p>
          <w:p w14:paraId="74F54F89" w14:textId="77777777" w:rsidR="00A910AA" w:rsidRDefault="00A910AA" w:rsidP="00963876">
            <w:pPr>
              <w:rPr>
                <w:rFonts w:asciiTheme="minorHAnsi" w:hAnsiTheme="minorHAnsi" w:cstheme="minorHAnsi"/>
                <w:b w:val="0"/>
                <w:bCs w:val="0"/>
                <w:color w:val="E9E9E3"/>
              </w:rPr>
            </w:pPr>
          </w:p>
          <w:p w14:paraId="4E50171F" w14:textId="77777777" w:rsidR="00A910AA" w:rsidRDefault="00A910AA" w:rsidP="00963876">
            <w:pPr>
              <w:rPr>
                <w:rFonts w:asciiTheme="minorHAnsi" w:hAnsiTheme="minorHAnsi" w:cstheme="minorHAnsi"/>
                <w:b w:val="0"/>
                <w:bCs w:val="0"/>
                <w:color w:val="E9E9E3"/>
              </w:rPr>
            </w:pPr>
          </w:p>
          <w:p w14:paraId="5122D49C" w14:textId="77777777" w:rsidR="00A910AA" w:rsidRDefault="00A910AA" w:rsidP="00963876">
            <w:pPr>
              <w:rPr>
                <w:rFonts w:asciiTheme="minorHAnsi" w:hAnsiTheme="minorHAnsi" w:cstheme="minorHAnsi"/>
                <w:b w:val="0"/>
                <w:bCs w:val="0"/>
                <w:color w:val="E9E9E3"/>
              </w:rPr>
            </w:pPr>
          </w:p>
          <w:p w14:paraId="6FE16C54" w14:textId="77777777" w:rsidR="00A910AA" w:rsidRDefault="00A910AA" w:rsidP="00963876">
            <w:pPr>
              <w:rPr>
                <w:rFonts w:asciiTheme="minorHAnsi" w:hAnsiTheme="minorHAnsi" w:cstheme="minorHAnsi"/>
                <w:b w:val="0"/>
                <w:bCs w:val="0"/>
                <w:color w:val="E9E9E3"/>
              </w:rPr>
            </w:pPr>
          </w:p>
          <w:p w14:paraId="141C2083" w14:textId="77777777" w:rsidR="00A910AA" w:rsidRDefault="00A910AA" w:rsidP="00963876">
            <w:pPr>
              <w:rPr>
                <w:rFonts w:asciiTheme="minorHAnsi" w:hAnsiTheme="minorHAnsi" w:cstheme="minorHAnsi"/>
                <w:b w:val="0"/>
                <w:bCs w:val="0"/>
                <w:color w:val="E9E9E3"/>
              </w:rPr>
            </w:pPr>
          </w:p>
          <w:p w14:paraId="33C794D1" w14:textId="77777777" w:rsidR="00A910AA" w:rsidRDefault="00A910AA" w:rsidP="00963876">
            <w:pPr>
              <w:rPr>
                <w:rFonts w:asciiTheme="minorHAnsi" w:hAnsiTheme="minorHAnsi" w:cstheme="minorHAnsi"/>
                <w:b w:val="0"/>
                <w:bCs w:val="0"/>
                <w:color w:val="E9E9E3"/>
              </w:rPr>
            </w:pPr>
          </w:p>
          <w:p w14:paraId="74FF1ED4" w14:textId="77777777" w:rsidR="00A910AA" w:rsidRDefault="00A910AA" w:rsidP="00963876">
            <w:pPr>
              <w:rPr>
                <w:rFonts w:asciiTheme="minorHAnsi" w:hAnsiTheme="minorHAnsi" w:cstheme="minorHAnsi"/>
                <w:b w:val="0"/>
                <w:bCs w:val="0"/>
                <w:color w:val="E9E9E3"/>
              </w:rPr>
            </w:pPr>
          </w:p>
          <w:p w14:paraId="115C34A9" w14:textId="77777777" w:rsidR="00A910AA" w:rsidRPr="00F34D79" w:rsidRDefault="00A910AA" w:rsidP="00963876">
            <w:pPr>
              <w:rPr>
                <w:rFonts w:asciiTheme="minorHAnsi" w:hAnsiTheme="minorHAnsi" w:cstheme="minorHAnsi"/>
                <w:color w:val="E9E9E3"/>
              </w:rPr>
            </w:pPr>
          </w:p>
        </w:tc>
      </w:tr>
    </w:tbl>
    <w:p w14:paraId="49F73F74" w14:textId="77777777" w:rsidR="00E46D73" w:rsidRDefault="00E46D73" w:rsidP="00053819">
      <w:pPr>
        <w:spacing w:after="180"/>
        <w:rPr>
          <w:rFonts w:asciiTheme="minorHAnsi" w:eastAsia="Times New Roman" w:hAnsiTheme="minorHAnsi" w:cstheme="minorHAnsi"/>
          <w:color w:val="404040"/>
          <w:lang w:eastAsia="ja-JP"/>
        </w:rPr>
      </w:pPr>
    </w:p>
    <w:p w14:paraId="02903362" w14:textId="700DD1F3" w:rsidR="00C773CD" w:rsidRDefault="00C773CD" w:rsidP="00C773CD">
      <w:pPr>
        <w:spacing w:after="180"/>
        <w:rPr>
          <w:rFonts w:asciiTheme="minorHAnsi" w:eastAsia="Times New Roman" w:hAnsiTheme="minorHAnsi" w:cstheme="minorHAnsi"/>
          <w:color w:val="404040"/>
          <w:lang w:eastAsia="ja-JP"/>
        </w:rPr>
      </w:pPr>
      <w:r w:rsidRPr="00DF7B7C">
        <w:rPr>
          <w:rFonts w:asciiTheme="minorHAnsi" w:eastAsia="Times New Roman" w:hAnsiTheme="minorHAnsi" w:cstheme="minorHAnsi"/>
          <w:b/>
          <w:bCs/>
          <w:color w:val="404040"/>
          <w:lang w:eastAsia="ja-JP"/>
        </w:rPr>
        <w:lastRenderedPageBreak/>
        <w:t>Standard Specification 2-in-1 Laptop:</w:t>
      </w:r>
    </w:p>
    <w:tbl>
      <w:tblPr>
        <w:tblW w:w="9067"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06"/>
        <w:gridCol w:w="1124"/>
        <w:gridCol w:w="2977"/>
        <w:gridCol w:w="3260"/>
      </w:tblGrid>
      <w:tr w:rsidR="00C773CD" w:rsidRPr="00513D95" w14:paraId="4C84B303" w14:textId="77777777" w:rsidTr="00335DC7">
        <w:trPr>
          <w:trHeight w:val="276"/>
        </w:trPr>
        <w:tc>
          <w:tcPr>
            <w:tcW w:w="1706" w:type="dxa"/>
            <w:shd w:val="clear" w:color="auto" w:fill="000000" w:themeFill="text1"/>
            <w:vAlign w:val="center"/>
            <w:hideMark/>
          </w:tcPr>
          <w:p w14:paraId="710FF457" w14:textId="77777777" w:rsidR="00C773CD" w:rsidRPr="00513D95" w:rsidRDefault="00C773CD" w:rsidP="00335DC7">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Component</w:t>
            </w:r>
          </w:p>
        </w:tc>
        <w:tc>
          <w:tcPr>
            <w:tcW w:w="1124" w:type="dxa"/>
            <w:shd w:val="clear" w:color="auto" w:fill="000000" w:themeFill="text1"/>
            <w:vAlign w:val="center"/>
            <w:hideMark/>
          </w:tcPr>
          <w:p w14:paraId="0C1DA13A" w14:textId="77777777" w:rsidR="00C773CD" w:rsidRPr="00513D95" w:rsidRDefault="00C773CD" w:rsidP="00335DC7">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 </w:t>
            </w:r>
          </w:p>
        </w:tc>
        <w:tc>
          <w:tcPr>
            <w:tcW w:w="2977" w:type="dxa"/>
            <w:shd w:val="clear" w:color="auto" w:fill="000000" w:themeFill="text1"/>
            <w:vAlign w:val="center"/>
            <w:hideMark/>
          </w:tcPr>
          <w:p w14:paraId="67BEDC99" w14:textId="77777777" w:rsidR="00C773CD" w:rsidRPr="00513D95" w:rsidRDefault="00C773CD" w:rsidP="00335DC7">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Minimum requirement</w:t>
            </w:r>
          </w:p>
        </w:tc>
        <w:tc>
          <w:tcPr>
            <w:tcW w:w="3260" w:type="dxa"/>
            <w:shd w:val="clear" w:color="auto" w:fill="000000" w:themeFill="text1"/>
          </w:tcPr>
          <w:p w14:paraId="2021D212" w14:textId="77777777" w:rsidR="00C773CD" w:rsidRPr="00513D95" w:rsidRDefault="00C773CD" w:rsidP="00335DC7">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Tenderer</w:t>
            </w:r>
            <w:r>
              <w:rPr>
                <w:rFonts w:asciiTheme="minorHAnsi" w:hAnsiTheme="minorHAnsi" w:cstheme="minorHAnsi"/>
                <w:b/>
                <w:bCs/>
                <w:color w:val="FFFFFF"/>
                <w:sz w:val="20"/>
                <w:szCs w:val="20"/>
                <w:lang w:eastAsia="en-IE"/>
              </w:rPr>
              <w:t>’s</w:t>
            </w:r>
            <w:r w:rsidRPr="00513D95">
              <w:rPr>
                <w:rFonts w:asciiTheme="minorHAnsi" w:hAnsiTheme="minorHAnsi" w:cstheme="minorHAnsi"/>
                <w:b/>
                <w:bCs/>
                <w:color w:val="FFFFFF"/>
                <w:sz w:val="20"/>
                <w:szCs w:val="20"/>
                <w:lang w:eastAsia="en-IE"/>
              </w:rPr>
              <w:t xml:space="preserve"> Response</w:t>
            </w:r>
          </w:p>
        </w:tc>
      </w:tr>
      <w:tr w:rsidR="00C773CD" w:rsidRPr="00513D95" w14:paraId="1C2863F9" w14:textId="77777777" w:rsidTr="00335DC7">
        <w:trPr>
          <w:trHeight w:val="276"/>
        </w:trPr>
        <w:tc>
          <w:tcPr>
            <w:tcW w:w="1706" w:type="dxa"/>
            <w:shd w:val="clear" w:color="auto" w:fill="EAF1DD" w:themeFill="accent3" w:themeFillTint="33"/>
            <w:vAlign w:val="center"/>
            <w:hideMark/>
          </w:tcPr>
          <w:p w14:paraId="19D455F4"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Device</w:t>
            </w:r>
          </w:p>
        </w:tc>
        <w:tc>
          <w:tcPr>
            <w:tcW w:w="1124" w:type="dxa"/>
            <w:shd w:val="clear" w:color="auto" w:fill="EAF1DD" w:themeFill="accent3" w:themeFillTint="33"/>
            <w:vAlign w:val="center"/>
            <w:hideMark/>
          </w:tcPr>
          <w:p w14:paraId="01F23FA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458053CA"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Windows 2-in-1 Laptop</w:t>
            </w:r>
          </w:p>
        </w:tc>
        <w:tc>
          <w:tcPr>
            <w:tcW w:w="3260" w:type="dxa"/>
            <w:shd w:val="clear" w:color="auto" w:fill="EAF1DD" w:themeFill="accent3" w:themeFillTint="33"/>
          </w:tcPr>
          <w:p w14:paraId="671B44B9"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032B6D14" w14:textId="77777777" w:rsidTr="00335DC7">
        <w:trPr>
          <w:trHeight w:val="554"/>
        </w:trPr>
        <w:tc>
          <w:tcPr>
            <w:tcW w:w="1706" w:type="dxa"/>
            <w:shd w:val="clear" w:color="auto" w:fill="EAF1DD" w:themeFill="accent3" w:themeFillTint="33"/>
            <w:vAlign w:val="center"/>
            <w:hideMark/>
          </w:tcPr>
          <w:p w14:paraId="548FF71C"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Operating System</w:t>
            </w:r>
          </w:p>
        </w:tc>
        <w:tc>
          <w:tcPr>
            <w:tcW w:w="1124" w:type="dxa"/>
            <w:shd w:val="clear" w:color="auto" w:fill="EAF1DD" w:themeFill="accent3" w:themeFillTint="33"/>
            <w:vAlign w:val="center"/>
            <w:hideMark/>
          </w:tcPr>
          <w:p w14:paraId="3207DB18"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Required  </w:t>
            </w:r>
          </w:p>
        </w:tc>
        <w:tc>
          <w:tcPr>
            <w:tcW w:w="2977" w:type="dxa"/>
            <w:shd w:val="clear" w:color="auto" w:fill="EAF1DD" w:themeFill="accent3" w:themeFillTint="33"/>
            <w:vAlign w:val="center"/>
            <w:hideMark/>
          </w:tcPr>
          <w:p w14:paraId="726CED19"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Windows 11 (either natively or available through downgrade rights from Windows 11 Pro)</w:t>
            </w:r>
          </w:p>
        </w:tc>
        <w:tc>
          <w:tcPr>
            <w:tcW w:w="3260" w:type="dxa"/>
            <w:shd w:val="clear" w:color="auto" w:fill="EAF1DD" w:themeFill="accent3" w:themeFillTint="33"/>
          </w:tcPr>
          <w:p w14:paraId="57D0DFED"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09FC4679" w14:textId="77777777" w:rsidTr="00335DC7">
        <w:trPr>
          <w:trHeight w:val="908"/>
        </w:trPr>
        <w:tc>
          <w:tcPr>
            <w:tcW w:w="1706" w:type="dxa"/>
            <w:shd w:val="clear" w:color="auto" w:fill="EAF1DD" w:themeFill="accent3" w:themeFillTint="33"/>
            <w:vAlign w:val="center"/>
          </w:tcPr>
          <w:p w14:paraId="340453E9"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Features - </w:t>
            </w:r>
          </w:p>
        </w:tc>
        <w:tc>
          <w:tcPr>
            <w:tcW w:w="1124" w:type="dxa"/>
            <w:shd w:val="clear" w:color="auto" w:fill="EAF1DD" w:themeFill="accent3" w:themeFillTint="33"/>
            <w:vAlign w:val="center"/>
          </w:tcPr>
          <w:p w14:paraId="2513DB9A"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c>
          <w:tcPr>
            <w:tcW w:w="2977" w:type="dxa"/>
            <w:shd w:val="clear" w:color="auto" w:fill="EAF1DD" w:themeFill="accent3" w:themeFillTint="33"/>
            <w:vAlign w:val="center"/>
          </w:tcPr>
          <w:p w14:paraId="05DC782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2-in-1 Laptop with ability to convert to a tablet by hinged keyboard. The laptop should be built ruggedly</w:t>
            </w:r>
            <w:r>
              <w:rPr>
                <w:rFonts w:asciiTheme="minorHAnsi" w:hAnsiTheme="minorHAnsi" w:cstheme="minorHAnsi"/>
                <w:color w:val="000000"/>
                <w:sz w:val="20"/>
                <w:szCs w:val="20"/>
                <w:lang w:eastAsia="en-IE"/>
              </w:rPr>
              <w:t xml:space="preserve"> for long lifecycle</w:t>
            </w:r>
            <w:r w:rsidRPr="00513D95">
              <w:rPr>
                <w:rFonts w:asciiTheme="minorHAnsi" w:hAnsiTheme="minorHAnsi" w:cstheme="minorHAnsi"/>
                <w:color w:val="000000"/>
                <w:sz w:val="20"/>
                <w:szCs w:val="20"/>
                <w:lang w:eastAsia="en-IE"/>
              </w:rPr>
              <w:t>. Laptop is for home and school use.</w:t>
            </w:r>
          </w:p>
        </w:tc>
        <w:tc>
          <w:tcPr>
            <w:tcW w:w="3260" w:type="dxa"/>
            <w:shd w:val="clear" w:color="auto" w:fill="EAF1DD" w:themeFill="accent3" w:themeFillTint="33"/>
          </w:tcPr>
          <w:p w14:paraId="75F9C4B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4DDD6708" w14:textId="77777777" w:rsidTr="00335DC7">
        <w:trPr>
          <w:trHeight w:val="551"/>
        </w:trPr>
        <w:tc>
          <w:tcPr>
            <w:tcW w:w="1706" w:type="dxa"/>
            <w:shd w:val="clear" w:color="auto" w:fill="EAF1DD" w:themeFill="accent3" w:themeFillTint="33"/>
            <w:vAlign w:val="center"/>
            <w:hideMark/>
          </w:tcPr>
          <w:p w14:paraId="2E284708"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Processor</w:t>
            </w:r>
          </w:p>
        </w:tc>
        <w:tc>
          <w:tcPr>
            <w:tcW w:w="1124" w:type="dxa"/>
            <w:shd w:val="clear" w:color="auto" w:fill="EAF1DD" w:themeFill="accent3" w:themeFillTint="33"/>
            <w:vAlign w:val="center"/>
            <w:hideMark/>
          </w:tcPr>
          <w:p w14:paraId="5A39C4CA"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753F4CC6"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sz w:val="20"/>
                <w:szCs w:val="20"/>
              </w:rPr>
              <w:t>4 physical cores, 3.6Ghz boost frequency</w:t>
            </w:r>
          </w:p>
        </w:tc>
        <w:tc>
          <w:tcPr>
            <w:tcW w:w="3260" w:type="dxa"/>
            <w:shd w:val="clear" w:color="auto" w:fill="EAF1DD" w:themeFill="accent3" w:themeFillTint="33"/>
          </w:tcPr>
          <w:p w14:paraId="18714E81" w14:textId="77777777" w:rsidR="00C773CD" w:rsidRPr="00513D95" w:rsidRDefault="00C773CD" w:rsidP="00335DC7">
            <w:pPr>
              <w:spacing w:after="0" w:line="240" w:lineRule="auto"/>
              <w:rPr>
                <w:rFonts w:asciiTheme="minorHAnsi" w:hAnsiTheme="minorHAnsi" w:cstheme="minorHAnsi"/>
                <w:sz w:val="20"/>
                <w:szCs w:val="20"/>
              </w:rPr>
            </w:pPr>
          </w:p>
        </w:tc>
      </w:tr>
      <w:tr w:rsidR="00C773CD" w:rsidRPr="00513D95" w14:paraId="090C80B3" w14:textId="77777777" w:rsidTr="00335DC7">
        <w:trPr>
          <w:trHeight w:val="276"/>
        </w:trPr>
        <w:tc>
          <w:tcPr>
            <w:tcW w:w="1706" w:type="dxa"/>
            <w:shd w:val="clear" w:color="auto" w:fill="EAF1DD" w:themeFill="accent3" w:themeFillTint="33"/>
            <w:vAlign w:val="center"/>
            <w:hideMark/>
          </w:tcPr>
          <w:p w14:paraId="41C67247"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Battery</w:t>
            </w:r>
          </w:p>
        </w:tc>
        <w:tc>
          <w:tcPr>
            <w:tcW w:w="1124" w:type="dxa"/>
            <w:shd w:val="clear" w:color="auto" w:fill="EAF1DD" w:themeFill="accent3" w:themeFillTint="33"/>
            <w:vAlign w:val="center"/>
            <w:hideMark/>
          </w:tcPr>
          <w:p w14:paraId="751AD57F"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217D62D3"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52Wh</w:t>
            </w:r>
          </w:p>
        </w:tc>
        <w:tc>
          <w:tcPr>
            <w:tcW w:w="3260" w:type="dxa"/>
            <w:shd w:val="clear" w:color="auto" w:fill="EAF1DD" w:themeFill="accent3" w:themeFillTint="33"/>
          </w:tcPr>
          <w:p w14:paraId="6244EB87"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64E7E63B" w14:textId="77777777" w:rsidTr="00335DC7">
        <w:trPr>
          <w:trHeight w:val="276"/>
        </w:trPr>
        <w:tc>
          <w:tcPr>
            <w:tcW w:w="1706" w:type="dxa"/>
            <w:shd w:val="clear" w:color="auto" w:fill="EAF1DD" w:themeFill="accent3" w:themeFillTint="33"/>
            <w:vAlign w:val="center"/>
            <w:hideMark/>
          </w:tcPr>
          <w:p w14:paraId="3FB200A9"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RAM</w:t>
            </w:r>
          </w:p>
        </w:tc>
        <w:tc>
          <w:tcPr>
            <w:tcW w:w="1124" w:type="dxa"/>
            <w:shd w:val="clear" w:color="auto" w:fill="EAF1DD" w:themeFill="accent3" w:themeFillTint="33"/>
            <w:vAlign w:val="center"/>
            <w:hideMark/>
          </w:tcPr>
          <w:p w14:paraId="2AD01EA0"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0D33A1B1"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8Gb</w:t>
            </w:r>
          </w:p>
        </w:tc>
        <w:tc>
          <w:tcPr>
            <w:tcW w:w="3260" w:type="dxa"/>
            <w:shd w:val="clear" w:color="auto" w:fill="EAF1DD" w:themeFill="accent3" w:themeFillTint="33"/>
          </w:tcPr>
          <w:p w14:paraId="10CEB44F" w14:textId="77777777" w:rsidR="00C773CD" w:rsidRPr="00513D95" w:rsidRDefault="00C773CD" w:rsidP="00335DC7">
            <w:pPr>
              <w:spacing w:after="0" w:line="240" w:lineRule="auto"/>
              <w:rPr>
                <w:rFonts w:asciiTheme="minorHAnsi" w:hAnsiTheme="minorHAnsi" w:cstheme="minorHAnsi"/>
                <w:sz w:val="20"/>
                <w:szCs w:val="20"/>
                <w:lang w:eastAsia="en-IE"/>
              </w:rPr>
            </w:pPr>
          </w:p>
        </w:tc>
      </w:tr>
      <w:tr w:rsidR="00C773CD" w:rsidRPr="00513D95" w14:paraId="703ACC94" w14:textId="77777777" w:rsidTr="00335DC7">
        <w:trPr>
          <w:trHeight w:val="276"/>
        </w:trPr>
        <w:tc>
          <w:tcPr>
            <w:tcW w:w="1706" w:type="dxa"/>
            <w:shd w:val="clear" w:color="auto" w:fill="EAF1DD" w:themeFill="accent3" w:themeFillTint="33"/>
            <w:vAlign w:val="center"/>
            <w:hideMark/>
          </w:tcPr>
          <w:p w14:paraId="2F7853BB"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On-Board Storage Capacity</w:t>
            </w:r>
          </w:p>
        </w:tc>
        <w:tc>
          <w:tcPr>
            <w:tcW w:w="1124" w:type="dxa"/>
            <w:shd w:val="clear" w:color="auto" w:fill="EAF1DD" w:themeFill="accent3" w:themeFillTint="33"/>
            <w:vAlign w:val="center"/>
            <w:hideMark/>
          </w:tcPr>
          <w:p w14:paraId="3630EECC"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0E45D4FD"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sz w:val="20"/>
                <w:szCs w:val="20"/>
              </w:rPr>
              <w:t>128GB</w:t>
            </w:r>
          </w:p>
        </w:tc>
        <w:tc>
          <w:tcPr>
            <w:tcW w:w="3260" w:type="dxa"/>
            <w:shd w:val="clear" w:color="auto" w:fill="EAF1DD" w:themeFill="accent3" w:themeFillTint="33"/>
          </w:tcPr>
          <w:p w14:paraId="2808AF53" w14:textId="77777777" w:rsidR="00C773CD" w:rsidRPr="00513D95" w:rsidRDefault="00C773CD" w:rsidP="00335DC7">
            <w:pPr>
              <w:spacing w:after="0" w:line="240" w:lineRule="auto"/>
              <w:rPr>
                <w:rFonts w:asciiTheme="minorHAnsi" w:hAnsiTheme="minorHAnsi" w:cstheme="minorHAnsi"/>
                <w:sz w:val="20"/>
                <w:szCs w:val="20"/>
              </w:rPr>
            </w:pPr>
          </w:p>
        </w:tc>
      </w:tr>
      <w:tr w:rsidR="00C773CD" w:rsidRPr="00513D95" w14:paraId="449A27D8" w14:textId="77777777" w:rsidTr="00335DC7">
        <w:trPr>
          <w:trHeight w:val="285"/>
        </w:trPr>
        <w:tc>
          <w:tcPr>
            <w:tcW w:w="1706" w:type="dxa"/>
            <w:shd w:val="clear" w:color="auto" w:fill="EAF1DD" w:themeFill="accent3" w:themeFillTint="33"/>
            <w:vAlign w:val="center"/>
            <w:hideMark/>
          </w:tcPr>
          <w:p w14:paraId="1AC74A45"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Network Connectivity</w:t>
            </w:r>
          </w:p>
        </w:tc>
        <w:tc>
          <w:tcPr>
            <w:tcW w:w="1124" w:type="dxa"/>
            <w:shd w:val="clear" w:color="auto" w:fill="EAF1DD" w:themeFill="accent3" w:themeFillTint="33"/>
            <w:vAlign w:val="center"/>
            <w:hideMark/>
          </w:tcPr>
          <w:p w14:paraId="6A790052"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3F0E4007"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lang w:eastAsia="en-IE"/>
              </w:rPr>
              <w:t>Wi-Fi 6 (802.11ax) compatible</w:t>
            </w:r>
          </w:p>
        </w:tc>
        <w:tc>
          <w:tcPr>
            <w:tcW w:w="3260" w:type="dxa"/>
            <w:shd w:val="clear" w:color="auto" w:fill="EAF1DD" w:themeFill="accent3" w:themeFillTint="33"/>
          </w:tcPr>
          <w:p w14:paraId="20BB1826" w14:textId="77777777" w:rsidR="00C773CD" w:rsidRPr="00513D95" w:rsidRDefault="00C773CD" w:rsidP="00335DC7">
            <w:pPr>
              <w:spacing w:after="0" w:line="240" w:lineRule="auto"/>
              <w:rPr>
                <w:rFonts w:asciiTheme="minorHAnsi" w:hAnsiTheme="minorHAnsi" w:cstheme="minorHAnsi"/>
                <w:color w:val="000000" w:themeColor="text1"/>
                <w:sz w:val="20"/>
                <w:szCs w:val="20"/>
                <w:lang w:eastAsia="en-IE"/>
              </w:rPr>
            </w:pPr>
          </w:p>
        </w:tc>
      </w:tr>
      <w:tr w:rsidR="00C773CD" w:rsidRPr="00513D95" w14:paraId="737F5791" w14:textId="77777777" w:rsidTr="00335DC7">
        <w:trPr>
          <w:trHeight w:val="261"/>
        </w:trPr>
        <w:tc>
          <w:tcPr>
            <w:tcW w:w="1706" w:type="dxa"/>
            <w:shd w:val="clear" w:color="auto" w:fill="EAF1DD" w:themeFill="accent3" w:themeFillTint="33"/>
            <w:vAlign w:val="center"/>
            <w:hideMark/>
          </w:tcPr>
          <w:p w14:paraId="68F77297"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Ports and Interfaces </w:t>
            </w:r>
          </w:p>
        </w:tc>
        <w:tc>
          <w:tcPr>
            <w:tcW w:w="1124" w:type="dxa"/>
            <w:shd w:val="clear" w:color="auto" w:fill="EAF1DD" w:themeFill="accent3" w:themeFillTint="33"/>
            <w:vAlign w:val="center"/>
            <w:hideMark/>
          </w:tcPr>
          <w:p w14:paraId="77F404FC"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67703A98"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2 x USB 3.x Type A</w:t>
            </w:r>
          </w:p>
          <w:p w14:paraId="5784CD9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 x USB Type C</w:t>
            </w:r>
          </w:p>
          <w:p w14:paraId="1CCFAA58"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 x HDMI</w:t>
            </w:r>
          </w:p>
          <w:p w14:paraId="65C6A3F2"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1 x Headphone/Mic Combo </w:t>
            </w:r>
          </w:p>
        </w:tc>
        <w:tc>
          <w:tcPr>
            <w:tcW w:w="3260" w:type="dxa"/>
            <w:shd w:val="clear" w:color="auto" w:fill="EAF1DD" w:themeFill="accent3" w:themeFillTint="33"/>
          </w:tcPr>
          <w:p w14:paraId="108C5AAD"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0C56D531" w14:textId="77777777" w:rsidTr="00335DC7">
        <w:trPr>
          <w:trHeight w:val="276"/>
        </w:trPr>
        <w:tc>
          <w:tcPr>
            <w:tcW w:w="1706" w:type="dxa"/>
            <w:shd w:val="clear" w:color="auto" w:fill="EAF1DD" w:themeFill="accent3" w:themeFillTint="33"/>
            <w:vAlign w:val="center"/>
            <w:hideMark/>
          </w:tcPr>
          <w:p w14:paraId="774F42C5"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Security</w:t>
            </w:r>
          </w:p>
        </w:tc>
        <w:tc>
          <w:tcPr>
            <w:tcW w:w="1124" w:type="dxa"/>
            <w:shd w:val="clear" w:color="auto" w:fill="EAF1DD" w:themeFill="accent3" w:themeFillTint="33"/>
            <w:vAlign w:val="center"/>
            <w:hideMark/>
          </w:tcPr>
          <w:p w14:paraId="36C16B64"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hideMark/>
          </w:tcPr>
          <w:p w14:paraId="35419D7E"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TPM 2.0</w:t>
            </w:r>
          </w:p>
        </w:tc>
        <w:tc>
          <w:tcPr>
            <w:tcW w:w="3260" w:type="dxa"/>
            <w:shd w:val="clear" w:color="auto" w:fill="EAF1DD" w:themeFill="accent3" w:themeFillTint="33"/>
          </w:tcPr>
          <w:p w14:paraId="3143AD29" w14:textId="77777777" w:rsidR="00C773CD" w:rsidRPr="00513D95" w:rsidRDefault="00C773CD" w:rsidP="00335DC7">
            <w:pPr>
              <w:spacing w:after="0" w:line="240" w:lineRule="auto"/>
              <w:rPr>
                <w:rFonts w:asciiTheme="minorHAnsi" w:hAnsiTheme="minorHAnsi" w:cstheme="minorHAnsi"/>
                <w:sz w:val="20"/>
                <w:szCs w:val="20"/>
                <w:lang w:eastAsia="en-IE"/>
              </w:rPr>
            </w:pPr>
          </w:p>
        </w:tc>
      </w:tr>
      <w:tr w:rsidR="00C773CD" w:rsidRPr="00513D95" w14:paraId="3EA94520" w14:textId="77777777" w:rsidTr="00335DC7">
        <w:trPr>
          <w:trHeight w:val="554"/>
        </w:trPr>
        <w:tc>
          <w:tcPr>
            <w:tcW w:w="1706" w:type="dxa"/>
            <w:shd w:val="clear" w:color="auto" w:fill="EAF1DD" w:themeFill="accent3" w:themeFillTint="33"/>
            <w:vAlign w:val="center"/>
            <w:hideMark/>
          </w:tcPr>
          <w:p w14:paraId="7A3D5D5D"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Maximum Weight (Including Battery - Excluding Power Supply)</w:t>
            </w:r>
          </w:p>
        </w:tc>
        <w:tc>
          <w:tcPr>
            <w:tcW w:w="1124" w:type="dxa"/>
            <w:shd w:val="clear" w:color="auto" w:fill="EAF1DD" w:themeFill="accent3" w:themeFillTint="33"/>
            <w:vAlign w:val="center"/>
            <w:hideMark/>
          </w:tcPr>
          <w:p w14:paraId="1F33AB34"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Maximum</w:t>
            </w:r>
          </w:p>
        </w:tc>
        <w:tc>
          <w:tcPr>
            <w:tcW w:w="2977" w:type="dxa"/>
            <w:shd w:val="clear" w:color="auto" w:fill="EAF1DD" w:themeFill="accent3" w:themeFillTint="33"/>
            <w:vAlign w:val="center"/>
            <w:hideMark/>
          </w:tcPr>
          <w:p w14:paraId="1C3BAB7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1.5KG</w:t>
            </w:r>
          </w:p>
        </w:tc>
        <w:tc>
          <w:tcPr>
            <w:tcW w:w="3260" w:type="dxa"/>
            <w:shd w:val="clear" w:color="auto" w:fill="EAF1DD" w:themeFill="accent3" w:themeFillTint="33"/>
          </w:tcPr>
          <w:p w14:paraId="382D5882"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5B2D7F8D" w14:textId="77777777" w:rsidTr="00335DC7">
        <w:trPr>
          <w:trHeight w:val="554"/>
        </w:trPr>
        <w:tc>
          <w:tcPr>
            <w:tcW w:w="1706" w:type="dxa"/>
            <w:shd w:val="clear" w:color="auto" w:fill="EAF1DD" w:themeFill="accent3" w:themeFillTint="33"/>
            <w:vAlign w:val="center"/>
            <w:hideMark/>
          </w:tcPr>
          <w:p w14:paraId="7ECDA48D"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Screen Size/Resolution</w:t>
            </w:r>
          </w:p>
        </w:tc>
        <w:tc>
          <w:tcPr>
            <w:tcW w:w="1124" w:type="dxa"/>
            <w:shd w:val="clear" w:color="auto" w:fill="EAF1DD" w:themeFill="accent3" w:themeFillTint="33"/>
            <w:vAlign w:val="center"/>
            <w:hideMark/>
          </w:tcPr>
          <w:p w14:paraId="322EC3D0"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977" w:type="dxa"/>
            <w:shd w:val="clear" w:color="auto" w:fill="EAF1DD" w:themeFill="accent3" w:themeFillTint="33"/>
            <w:vAlign w:val="center"/>
            <w:hideMark/>
          </w:tcPr>
          <w:p w14:paraId="471ACF84"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11.6" screen with resolution of 1366 x 768</w:t>
            </w:r>
          </w:p>
        </w:tc>
        <w:tc>
          <w:tcPr>
            <w:tcW w:w="3260" w:type="dxa"/>
            <w:shd w:val="clear" w:color="auto" w:fill="EAF1DD" w:themeFill="accent3" w:themeFillTint="33"/>
          </w:tcPr>
          <w:p w14:paraId="6A97C355"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2B6925D8" w14:textId="77777777" w:rsidTr="00335DC7">
        <w:trPr>
          <w:trHeight w:val="554"/>
        </w:trPr>
        <w:tc>
          <w:tcPr>
            <w:tcW w:w="1706" w:type="dxa"/>
            <w:shd w:val="clear" w:color="auto" w:fill="EAF1DD" w:themeFill="accent3" w:themeFillTint="33"/>
            <w:vAlign w:val="center"/>
            <w:hideMark/>
          </w:tcPr>
          <w:p w14:paraId="7B831EBC"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Audio</w:t>
            </w:r>
          </w:p>
        </w:tc>
        <w:tc>
          <w:tcPr>
            <w:tcW w:w="1124" w:type="dxa"/>
            <w:shd w:val="clear" w:color="auto" w:fill="EAF1DD" w:themeFill="accent3" w:themeFillTint="33"/>
            <w:vAlign w:val="center"/>
            <w:hideMark/>
          </w:tcPr>
          <w:p w14:paraId="703EFC51"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hideMark/>
          </w:tcPr>
          <w:p w14:paraId="3B62B087"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Audio input and output capability with integrated microphone and speakers.  </w:t>
            </w:r>
          </w:p>
        </w:tc>
        <w:tc>
          <w:tcPr>
            <w:tcW w:w="3260" w:type="dxa"/>
            <w:shd w:val="clear" w:color="auto" w:fill="EAF1DD" w:themeFill="accent3" w:themeFillTint="33"/>
          </w:tcPr>
          <w:p w14:paraId="541B03AF"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468C2DC8" w14:textId="77777777" w:rsidTr="00335DC7">
        <w:trPr>
          <w:trHeight w:val="276"/>
        </w:trPr>
        <w:tc>
          <w:tcPr>
            <w:tcW w:w="1706" w:type="dxa"/>
            <w:shd w:val="clear" w:color="auto" w:fill="EAF1DD" w:themeFill="accent3" w:themeFillTint="33"/>
            <w:vAlign w:val="center"/>
            <w:hideMark/>
          </w:tcPr>
          <w:p w14:paraId="7BDD9E11"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Webcam</w:t>
            </w:r>
          </w:p>
        </w:tc>
        <w:tc>
          <w:tcPr>
            <w:tcW w:w="1124" w:type="dxa"/>
            <w:shd w:val="clear" w:color="auto" w:fill="EAF1DD" w:themeFill="accent3" w:themeFillTint="33"/>
            <w:vAlign w:val="center"/>
            <w:hideMark/>
          </w:tcPr>
          <w:p w14:paraId="0005E0C6"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hideMark/>
          </w:tcPr>
          <w:p w14:paraId="7C8CC34C"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Integrated front and back facing HD cameras</w:t>
            </w:r>
          </w:p>
        </w:tc>
        <w:tc>
          <w:tcPr>
            <w:tcW w:w="3260" w:type="dxa"/>
            <w:shd w:val="clear" w:color="auto" w:fill="EAF1DD" w:themeFill="accent3" w:themeFillTint="33"/>
          </w:tcPr>
          <w:p w14:paraId="3F2D43BB"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3608B58A" w14:textId="77777777" w:rsidTr="00335DC7">
        <w:trPr>
          <w:trHeight w:val="475"/>
        </w:trPr>
        <w:tc>
          <w:tcPr>
            <w:tcW w:w="1706" w:type="dxa"/>
            <w:shd w:val="clear" w:color="auto" w:fill="EAF1DD" w:themeFill="accent3" w:themeFillTint="33"/>
            <w:vAlign w:val="center"/>
          </w:tcPr>
          <w:p w14:paraId="0AC52B20"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Stylus/Pen Compatibility</w:t>
            </w:r>
          </w:p>
        </w:tc>
        <w:tc>
          <w:tcPr>
            <w:tcW w:w="1124" w:type="dxa"/>
            <w:shd w:val="clear" w:color="auto" w:fill="EAF1DD" w:themeFill="accent3" w:themeFillTint="33"/>
            <w:vAlign w:val="center"/>
          </w:tcPr>
          <w:p w14:paraId="49141974"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tcPr>
          <w:p w14:paraId="23216523"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lang w:eastAsia="en-IE"/>
              </w:rPr>
              <w:t>Device must have ability to utilise digital stylus pen</w:t>
            </w:r>
          </w:p>
        </w:tc>
        <w:tc>
          <w:tcPr>
            <w:tcW w:w="3260" w:type="dxa"/>
            <w:shd w:val="clear" w:color="auto" w:fill="EAF1DD" w:themeFill="accent3" w:themeFillTint="33"/>
          </w:tcPr>
          <w:p w14:paraId="5331BC11" w14:textId="77777777" w:rsidR="00C773CD" w:rsidRPr="00513D95" w:rsidRDefault="00C773CD" w:rsidP="00335DC7">
            <w:pPr>
              <w:spacing w:after="0" w:line="240" w:lineRule="auto"/>
              <w:rPr>
                <w:rFonts w:asciiTheme="minorHAnsi" w:hAnsiTheme="minorHAnsi" w:cstheme="minorHAnsi"/>
                <w:color w:val="000000" w:themeColor="text1"/>
                <w:sz w:val="20"/>
                <w:szCs w:val="20"/>
                <w:lang w:eastAsia="en-IE"/>
              </w:rPr>
            </w:pPr>
          </w:p>
        </w:tc>
      </w:tr>
      <w:tr w:rsidR="00C773CD" w:rsidRPr="00513D95" w14:paraId="13A1FB50" w14:textId="77777777" w:rsidTr="00335DC7">
        <w:trPr>
          <w:trHeight w:val="475"/>
        </w:trPr>
        <w:tc>
          <w:tcPr>
            <w:tcW w:w="1706" w:type="dxa"/>
            <w:shd w:val="clear" w:color="auto" w:fill="EAF1DD" w:themeFill="accent3" w:themeFillTint="33"/>
            <w:vAlign w:val="center"/>
            <w:hideMark/>
          </w:tcPr>
          <w:p w14:paraId="07292F0D"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Power Supply</w:t>
            </w:r>
          </w:p>
        </w:tc>
        <w:tc>
          <w:tcPr>
            <w:tcW w:w="1124" w:type="dxa"/>
            <w:shd w:val="clear" w:color="auto" w:fill="EAF1DD" w:themeFill="accent3" w:themeFillTint="33"/>
            <w:vAlign w:val="center"/>
            <w:hideMark/>
          </w:tcPr>
          <w:p w14:paraId="51FEB6E0"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hideMark/>
          </w:tcPr>
          <w:p w14:paraId="33BA8F36"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Powered and charged via supplied charger</w:t>
            </w:r>
          </w:p>
        </w:tc>
        <w:tc>
          <w:tcPr>
            <w:tcW w:w="3260" w:type="dxa"/>
            <w:shd w:val="clear" w:color="auto" w:fill="EAF1DD" w:themeFill="accent3" w:themeFillTint="33"/>
          </w:tcPr>
          <w:p w14:paraId="1714CA4F"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07FB71C5" w14:textId="77777777" w:rsidTr="00335DC7">
        <w:trPr>
          <w:trHeight w:val="276"/>
        </w:trPr>
        <w:tc>
          <w:tcPr>
            <w:tcW w:w="1706" w:type="dxa"/>
            <w:shd w:val="clear" w:color="auto" w:fill="EAF1DD" w:themeFill="accent3" w:themeFillTint="33"/>
            <w:vAlign w:val="center"/>
            <w:hideMark/>
          </w:tcPr>
          <w:p w14:paraId="4832F1E5" w14:textId="77777777" w:rsidR="00C773CD" w:rsidRPr="00513D95" w:rsidRDefault="00C773CD" w:rsidP="00335DC7">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Keyboard </w:t>
            </w:r>
          </w:p>
        </w:tc>
        <w:tc>
          <w:tcPr>
            <w:tcW w:w="1124" w:type="dxa"/>
            <w:shd w:val="clear" w:color="auto" w:fill="EAF1DD" w:themeFill="accent3" w:themeFillTint="33"/>
            <w:vAlign w:val="center"/>
            <w:hideMark/>
          </w:tcPr>
          <w:p w14:paraId="6576C31E"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977" w:type="dxa"/>
            <w:shd w:val="clear" w:color="auto" w:fill="EAF1DD" w:themeFill="accent3" w:themeFillTint="33"/>
            <w:vAlign w:val="center"/>
            <w:hideMark/>
          </w:tcPr>
          <w:p w14:paraId="18284971"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rPr>
              <w:t>Full size keyboard.</w:t>
            </w:r>
          </w:p>
        </w:tc>
        <w:tc>
          <w:tcPr>
            <w:tcW w:w="3260" w:type="dxa"/>
            <w:shd w:val="clear" w:color="auto" w:fill="EAF1DD" w:themeFill="accent3" w:themeFillTint="33"/>
          </w:tcPr>
          <w:p w14:paraId="5C962AF9" w14:textId="77777777" w:rsidR="00C773CD" w:rsidRPr="00513D95" w:rsidRDefault="00C773CD" w:rsidP="00335DC7">
            <w:pPr>
              <w:spacing w:after="0" w:line="240" w:lineRule="auto"/>
              <w:rPr>
                <w:rFonts w:asciiTheme="minorHAnsi" w:hAnsiTheme="minorHAnsi" w:cstheme="minorHAnsi"/>
                <w:color w:val="000000" w:themeColor="text1"/>
                <w:sz w:val="20"/>
                <w:szCs w:val="20"/>
              </w:rPr>
            </w:pPr>
          </w:p>
        </w:tc>
      </w:tr>
      <w:tr w:rsidR="00C773CD" w:rsidRPr="00513D95" w14:paraId="717AFB67" w14:textId="77777777" w:rsidTr="00335DC7">
        <w:trPr>
          <w:trHeight w:val="554"/>
        </w:trPr>
        <w:tc>
          <w:tcPr>
            <w:tcW w:w="1706" w:type="dxa"/>
            <w:shd w:val="clear" w:color="auto" w:fill="EAF1DD" w:themeFill="accent3" w:themeFillTint="33"/>
            <w:vAlign w:val="center"/>
            <w:hideMark/>
          </w:tcPr>
          <w:p w14:paraId="544847D7" w14:textId="77777777" w:rsidR="00C773CD" w:rsidRPr="00513D95" w:rsidRDefault="00C773CD" w:rsidP="00335DC7">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t>Warranty</w:t>
            </w:r>
          </w:p>
        </w:tc>
        <w:tc>
          <w:tcPr>
            <w:tcW w:w="1124" w:type="dxa"/>
            <w:shd w:val="clear" w:color="auto" w:fill="EAF1DD" w:themeFill="accent3" w:themeFillTint="33"/>
            <w:vAlign w:val="center"/>
            <w:hideMark/>
          </w:tcPr>
          <w:p w14:paraId="73F8E290"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977" w:type="dxa"/>
            <w:shd w:val="clear" w:color="auto" w:fill="EAF1DD" w:themeFill="accent3" w:themeFillTint="33"/>
            <w:hideMark/>
          </w:tcPr>
          <w:p w14:paraId="2E1897E3" w14:textId="77777777" w:rsidR="00C773CD" w:rsidRPr="00881A8E" w:rsidRDefault="00C773CD" w:rsidP="00335DC7">
            <w:pPr>
              <w:spacing w:after="0" w:line="240" w:lineRule="auto"/>
              <w:rPr>
                <w:rFonts w:asciiTheme="minorHAnsi" w:hAnsiTheme="minorHAnsi" w:cstheme="minorHAnsi"/>
                <w:color w:val="000000" w:themeColor="text1"/>
                <w:sz w:val="20"/>
                <w:szCs w:val="20"/>
                <w:lang w:eastAsia="en-IE"/>
              </w:rPr>
            </w:pPr>
            <w:r w:rsidRPr="00881A8E">
              <w:rPr>
                <w:rFonts w:asciiTheme="minorHAnsi" w:hAnsiTheme="minorHAnsi" w:cstheme="minorHAnsi"/>
                <w:color w:val="000000" w:themeColor="text1"/>
                <w:sz w:val="20"/>
                <w:szCs w:val="20"/>
                <w:lang w:eastAsia="en-IE"/>
              </w:rPr>
              <w:t>Requirement from 2 - 6 Years, Next Business Day On-Site, full parts and labour cover, including hard disk retention. Must be able to provide 6 years if required.</w:t>
            </w:r>
          </w:p>
        </w:tc>
        <w:tc>
          <w:tcPr>
            <w:tcW w:w="3260" w:type="dxa"/>
            <w:shd w:val="clear" w:color="auto" w:fill="EAF1DD" w:themeFill="accent3" w:themeFillTint="33"/>
          </w:tcPr>
          <w:p w14:paraId="0087B6C3" w14:textId="77777777" w:rsidR="00C773CD" w:rsidRPr="00513D95" w:rsidRDefault="00C773CD" w:rsidP="00335DC7">
            <w:pPr>
              <w:spacing w:after="0" w:line="240" w:lineRule="auto"/>
              <w:rPr>
                <w:rFonts w:asciiTheme="minorHAnsi" w:hAnsiTheme="minorHAnsi" w:cstheme="minorHAnsi"/>
                <w:color w:val="000000"/>
                <w:sz w:val="20"/>
                <w:szCs w:val="20"/>
                <w:lang w:eastAsia="en-IE"/>
              </w:rPr>
            </w:pPr>
          </w:p>
        </w:tc>
      </w:tr>
      <w:tr w:rsidR="00C773CD" w:rsidRPr="00513D95" w14:paraId="139C8B1E" w14:textId="77777777" w:rsidTr="00335DC7">
        <w:trPr>
          <w:trHeight w:val="554"/>
        </w:trPr>
        <w:tc>
          <w:tcPr>
            <w:tcW w:w="1706" w:type="dxa"/>
            <w:shd w:val="clear" w:color="auto" w:fill="EAF1DD" w:themeFill="accent3" w:themeFillTint="33"/>
            <w:vAlign w:val="center"/>
            <w:hideMark/>
          </w:tcPr>
          <w:p w14:paraId="160B90D6" w14:textId="77777777" w:rsidR="00C773CD" w:rsidRPr="00513D95" w:rsidRDefault="00C773CD" w:rsidP="00335DC7">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t>Accidental Damage Protection</w:t>
            </w:r>
          </w:p>
        </w:tc>
        <w:tc>
          <w:tcPr>
            <w:tcW w:w="1124" w:type="dxa"/>
            <w:shd w:val="clear" w:color="auto" w:fill="EAF1DD" w:themeFill="accent3" w:themeFillTint="33"/>
            <w:vAlign w:val="center"/>
            <w:hideMark/>
          </w:tcPr>
          <w:p w14:paraId="54C02ED8"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977" w:type="dxa"/>
            <w:shd w:val="clear" w:color="auto" w:fill="EAF1DD" w:themeFill="accent3" w:themeFillTint="33"/>
            <w:hideMark/>
          </w:tcPr>
          <w:p w14:paraId="6BD1EAC9" w14:textId="77777777" w:rsidR="00C773CD" w:rsidRPr="00881A8E" w:rsidRDefault="00C773CD" w:rsidP="00335DC7">
            <w:pPr>
              <w:spacing w:after="0" w:line="240" w:lineRule="auto"/>
              <w:rPr>
                <w:rFonts w:asciiTheme="minorHAnsi" w:hAnsiTheme="minorHAnsi" w:cstheme="minorHAnsi"/>
                <w:color w:val="000000" w:themeColor="text1"/>
                <w:sz w:val="20"/>
                <w:szCs w:val="20"/>
                <w:lang w:eastAsia="en-IE"/>
              </w:rPr>
            </w:pPr>
            <w:r w:rsidRPr="00881A8E">
              <w:rPr>
                <w:rFonts w:asciiTheme="minorHAnsi" w:hAnsiTheme="minorHAnsi" w:cstheme="minorHAnsi"/>
                <w:color w:val="000000" w:themeColor="text1"/>
                <w:sz w:val="20"/>
                <w:szCs w:val="20"/>
                <w:lang w:eastAsia="en-IE"/>
              </w:rPr>
              <w:t>Requirement from 2 – 6 years, allowing at least one claim per year per student. Must be able to provide 6 years if required.</w:t>
            </w:r>
          </w:p>
        </w:tc>
        <w:tc>
          <w:tcPr>
            <w:tcW w:w="3260" w:type="dxa"/>
            <w:shd w:val="clear" w:color="auto" w:fill="EAF1DD" w:themeFill="accent3" w:themeFillTint="33"/>
          </w:tcPr>
          <w:p w14:paraId="6F290472" w14:textId="77777777" w:rsidR="00C773CD" w:rsidRPr="00513D95" w:rsidRDefault="00C773CD" w:rsidP="00335DC7">
            <w:pPr>
              <w:spacing w:after="0" w:line="240" w:lineRule="auto"/>
              <w:rPr>
                <w:rFonts w:asciiTheme="minorHAnsi" w:hAnsiTheme="minorHAnsi" w:cstheme="minorHAnsi"/>
                <w:sz w:val="20"/>
                <w:szCs w:val="20"/>
                <w:highlight w:val="yellow"/>
                <w:lang w:eastAsia="en-IE"/>
              </w:rPr>
            </w:pPr>
          </w:p>
        </w:tc>
      </w:tr>
      <w:tr w:rsidR="00C773CD" w:rsidRPr="00513D95" w14:paraId="2CE6498F" w14:textId="77777777" w:rsidTr="00335DC7">
        <w:trPr>
          <w:trHeight w:val="554"/>
        </w:trPr>
        <w:tc>
          <w:tcPr>
            <w:tcW w:w="1706" w:type="dxa"/>
            <w:shd w:val="clear" w:color="auto" w:fill="EAF1DD" w:themeFill="accent3" w:themeFillTint="33"/>
            <w:vAlign w:val="center"/>
            <w:hideMark/>
          </w:tcPr>
          <w:p w14:paraId="7791C18E" w14:textId="77777777" w:rsidR="00C773CD" w:rsidRPr="00513D95" w:rsidRDefault="00C773CD" w:rsidP="00335DC7">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lastRenderedPageBreak/>
              <w:t>Service Support</w:t>
            </w:r>
          </w:p>
        </w:tc>
        <w:tc>
          <w:tcPr>
            <w:tcW w:w="1124" w:type="dxa"/>
            <w:shd w:val="clear" w:color="auto" w:fill="EAF1DD" w:themeFill="accent3" w:themeFillTint="33"/>
            <w:vAlign w:val="center"/>
            <w:hideMark/>
          </w:tcPr>
          <w:p w14:paraId="2DBB659D"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977" w:type="dxa"/>
            <w:shd w:val="clear" w:color="auto" w:fill="EAF1DD" w:themeFill="accent3" w:themeFillTint="33"/>
            <w:vAlign w:val="center"/>
            <w:hideMark/>
          </w:tcPr>
          <w:p w14:paraId="093609C9" w14:textId="77777777" w:rsidR="00C773CD" w:rsidRPr="00513D95" w:rsidRDefault="00C773CD" w:rsidP="00335DC7">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 xml:space="preserve">Onsite and Online support, email and phone support for parents and students. </w:t>
            </w:r>
          </w:p>
        </w:tc>
        <w:tc>
          <w:tcPr>
            <w:tcW w:w="3260" w:type="dxa"/>
            <w:shd w:val="clear" w:color="auto" w:fill="EAF1DD" w:themeFill="accent3" w:themeFillTint="33"/>
          </w:tcPr>
          <w:p w14:paraId="79221E03" w14:textId="77777777" w:rsidR="00C773CD" w:rsidRPr="00513D95" w:rsidRDefault="00C773CD" w:rsidP="00335DC7">
            <w:pPr>
              <w:spacing w:after="0" w:line="240" w:lineRule="auto"/>
              <w:rPr>
                <w:rFonts w:asciiTheme="minorHAnsi" w:hAnsiTheme="minorHAnsi" w:cstheme="minorHAnsi"/>
                <w:sz w:val="20"/>
                <w:szCs w:val="20"/>
                <w:lang w:eastAsia="en-IE"/>
              </w:rPr>
            </w:pPr>
          </w:p>
        </w:tc>
      </w:tr>
    </w:tbl>
    <w:p w14:paraId="2F9858B7" w14:textId="77777777" w:rsidR="00C773CD" w:rsidRDefault="00C773CD" w:rsidP="00053819">
      <w:pPr>
        <w:spacing w:after="180"/>
        <w:rPr>
          <w:rFonts w:asciiTheme="minorHAnsi" w:eastAsia="Times New Roman" w:hAnsiTheme="minorHAnsi" w:cstheme="minorHAnsi"/>
          <w:color w:val="404040"/>
          <w:lang w:eastAsia="ja-JP"/>
        </w:rPr>
      </w:pPr>
    </w:p>
    <w:p w14:paraId="1F2D7923" w14:textId="76B583FF" w:rsidR="00683649" w:rsidRPr="00F34D79" w:rsidRDefault="00EA7611" w:rsidP="00053819">
      <w:pPr>
        <w:spacing w:after="180"/>
        <w:rPr>
          <w:rFonts w:asciiTheme="minorHAnsi" w:eastAsia="Times New Roman" w:hAnsiTheme="minorHAnsi" w:cstheme="minorHAnsi"/>
          <w:color w:val="404040"/>
          <w:lang w:eastAsia="ja-JP"/>
        </w:rPr>
      </w:pPr>
      <w:r w:rsidRPr="00EA7611">
        <w:rPr>
          <w:rFonts w:asciiTheme="minorHAnsi" w:eastAsia="Times New Roman" w:hAnsiTheme="minorHAnsi" w:cstheme="minorHAnsi"/>
          <w:b/>
          <w:bCs/>
          <w:color w:val="404040"/>
          <w:lang w:eastAsia="ja-JP"/>
        </w:rPr>
        <w:t>Standard Specification Laptop:</w:t>
      </w:r>
    </w:p>
    <w:tbl>
      <w:tblPr>
        <w:tblW w:w="9016"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1706"/>
        <w:gridCol w:w="1124"/>
        <w:gridCol w:w="2552"/>
        <w:gridCol w:w="3634"/>
      </w:tblGrid>
      <w:tr w:rsidR="00DF7B7C" w:rsidRPr="00513D95" w14:paraId="6965993E" w14:textId="7B3779FF" w:rsidTr="00203501">
        <w:trPr>
          <w:trHeight w:val="276"/>
        </w:trPr>
        <w:tc>
          <w:tcPr>
            <w:tcW w:w="1706" w:type="dxa"/>
            <w:shd w:val="clear" w:color="auto" w:fill="000000" w:themeFill="text1"/>
            <w:vAlign w:val="center"/>
            <w:hideMark/>
          </w:tcPr>
          <w:p w14:paraId="0F9524FC" w14:textId="77777777" w:rsidR="00DF7B7C" w:rsidRPr="00513D95" w:rsidRDefault="00DF7B7C" w:rsidP="0031176B">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Component</w:t>
            </w:r>
          </w:p>
        </w:tc>
        <w:tc>
          <w:tcPr>
            <w:tcW w:w="1124" w:type="dxa"/>
            <w:shd w:val="clear" w:color="auto" w:fill="000000" w:themeFill="text1"/>
            <w:vAlign w:val="center"/>
            <w:hideMark/>
          </w:tcPr>
          <w:p w14:paraId="67B89429" w14:textId="77777777" w:rsidR="00DF7B7C" w:rsidRPr="00513D95" w:rsidRDefault="00DF7B7C" w:rsidP="0031176B">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 </w:t>
            </w:r>
          </w:p>
        </w:tc>
        <w:tc>
          <w:tcPr>
            <w:tcW w:w="2552" w:type="dxa"/>
            <w:shd w:val="clear" w:color="auto" w:fill="000000" w:themeFill="text1"/>
            <w:vAlign w:val="center"/>
            <w:hideMark/>
          </w:tcPr>
          <w:p w14:paraId="2F18E713" w14:textId="77777777" w:rsidR="00DF7B7C" w:rsidRPr="00513D95" w:rsidRDefault="00DF7B7C" w:rsidP="0031176B">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Minimum requirement</w:t>
            </w:r>
          </w:p>
        </w:tc>
        <w:tc>
          <w:tcPr>
            <w:tcW w:w="3634" w:type="dxa"/>
            <w:shd w:val="clear" w:color="auto" w:fill="000000" w:themeFill="text1"/>
          </w:tcPr>
          <w:p w14:paraId="1A5016B6" w14:textId="5B302633" w:rsidR="00DF7B7C" w:rsidRPr="00513D95" w:rsidRDefault="00E46D73" w:rsidP="0031176B">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Tender</w:t>
            </w:r>
            <w:r w:rsidR="00654D72" w:rsidRPr="00513D95">
              <w:rPr>
                <w:rFonts w:asciiTheme="minorHAnsi" w:hAnsiTheme="minorHAnsi" w:cstheme="minorHAnsi"/>
                <w:b/>
                <w:bCs/>
                <w:color w:val="FFFFFF"/>
                <w:sz w:val="20"/>
                <w:szCs w:val="20"/>
                <w:lang w:eastAsia="en-IE"/>
              </w:rPr>
              <w:t>er’s Response</w:t>
            </w:r>
          </w:p>
        </w:tc>
      </w:tr>
      <w:tr w:rsidR="00DF7B7C" w:rsidRPr="00513D95" w14:paraId="67D1EE8B" w14:textId="7E691F82" w:rsidTr="00203501">
        <w:trPr>
          <w:trHeight w:val="276"/>
        </w:trPr>
        <w:tc>
          <w:tcPr>
            <w:tcW w:w="1706" w:type="dxa"/>
            <w:shd w:val="clear" w:color="auto" w:fill="EAF1DD" w:themeFill="accent3" w:themeFillTint="33"/>
            <w:vAlign w:val="center"/>
            <w:hideMark/>
          </w:tcPr>
          <w:p w14:paraId="79B4DB74"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Device</w:t>
            </w:r>
          </w:p>
        </w:tc>
        <w:tc>
          <w:tcPr>
            <w:tcW w:w="1124" w:type="dxa"/>
            <w:shd w:val="clear" w:color="auto" w:fill="EAF1DD" w:themeFill="accent3" w:themeFillTint="33"/>
            <w:vAlign w:val="center"/>
            <w:hideMark/>
          </w:tcPr>
          <w:p w14:paraId="2A53DB9E"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6E1CF43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Windows Laptop</w:t>
            </w:r>
          </w:p>
        </w:tc>
        <w:tc>
          <w:tcPr>
            <w:tcW w:w="3634" w:type="dxa"/>
            <w:shd w:val="clear" w:color="auto" w:fill="EAF1DD" w:themeFill="accent3" w:themeFillTint="33"/>
          </w:tcPr>
          <w:p w14:paraId="21EAAC60" w14:textId="77777777" w:rsidR="00DF7B7C" w:rsidRPr="00513D95" w:rsidRDefault="00DF7B7C" w:rsidP="00006025">
            <w:pPr>
              <w:spacing w:after="0" w:line="240" w:lineRule="auto"/>
              <w:rPr>
                <w:rFonts w:asciiTheme="minorHAnsi" w:hAnsiTheme="minorHAnsi" w:cstheme="minorHAnsi"/>
                <w:color w:val="000000"/>
                <w:sz w:val="20"/>
                <w:szCs w:val="20"/>
                <w:lang w:eastAsia="en-IE"/>
              </w:rPr>
            </w:pPr>
          </w:p>
        </w:tc>
      </w:tr>
      <w:tr w:rsidR="00DF7B7C" w:rsidRPr="00513D95" w14:paraId="5FBF6FB1" w14:textId="42E836AA" w:rsidTr="00203501">
        <w:trPr>
          <w:trHeight w:val="554"/>
        </w:trPr>
        <w:tc>
          <w:tcPr>
            <w:tcW w:w="1706" w:type="dxa"/>
            <w:shd w:val="clear" w:color="auto" w:fill="EAF1DD" w:themeFill="accent3" w:themeFillTint="33"/>
            <w:vAlign w:val="center"/>
            <w:hideMark/>
          </w:tcPr>
          <w:p w14:paraId="7BB94167"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Operating System</w:t>
            </w:r>
          </w:p>
        </w:tc>
        <w:tc>
          <w:tcPr>
            <w:tcW w:w="1124" w:type="dxa"/>
            <w:shd w:val="clear" w:color="auto" w:fill="EAF1DD" w:themeFill="accent3" w:themeFillTint="33"/>
            <w:vAlign w:val="center"/>
            <w:hideMark/>
          </w:tcPr>
          <w:p w14:paraId="0D0F16BD"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Required  </w:t>
            </w:r>
          </w:p>
        </w:tc>
        <w:tc>
          <w:tcPr>
            <w:tcW w:w="2552" w:type="dxa"/>
            <w:shd w:val="clear" w:color="auto" w:fill="EAF1DD" w:themeFill="accent3" w:themeFillTint="33"/>
            <w:vAlign w:val="center"/>
            <w:hideMark/>
          </w:tcPr>
          <w:p w14:paraId="16E81021"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Windows 11 (either natively or available through downgrade rights from Windows 11 Pro)</w:t>
            </w:r>
          </w:p>
        </w:tc>
        <w:tc>
          <w:tcPr>
            <w:tcW w:w="3634" w:type="dxa"/>
            <w:shd w:val="clear" w:color="auto" w:fill="EAF1DD" w:themeFill="accent3" w:themeFillTint="33"/>
          </w:tcPr>
          <w:p w14:paraId="6185E8FA" w14:textId="77777777" w:rsidR="00DF7B7C" w:rsidRPr="00513D95" w:rsidRDefault="00DF7B7C" w:rsidP="00006025">
            <w:pPr>
              <w:spacing w:after="0" w:line="240" w:lineRule="auto"/>
              <w:rPr>
                <w:rFonts w:asciiTheme="minorHAnsi" w:hAnsiTheme="minorHAnsi" w:cstheme="minorHAnsi"/>
                <w:color w:val="000000"/>
                <w:sz w:val="20"/>
                <w:szCs w:val="20"/>
                <w:lang w:eastAsia="en-IE"/>
              </w:rPr>
            </w:pPr>
          </w:p>
        </w:tc>
      </w:tr>
      <w:tr w:rsidR="00DF7B7C" w:rsidRPr="00513D95" w14:paraId="67E54E6F" w14:textId="345D7445" w:rsidTr="00203501">
        <w:trPr>
          <w:trHeight w:val="908"/>
        </w:trPr>
        <w:tc>
          <w:tcPr>
            <w:tcW w:w="1706" w:type="dxa"/>
            <w:shd w:val="clear" w:color="auto" w:fill="EAF1DD" w:themeFill="accent3" w:themeFillTint="33"/>
            <w:vAlign w:val="center"/>
          </w:tcPr>
          <w:p w14:paraId="4E2CD1DC"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Features - </w:t>
            </w:r>
          </w:p>
        </w:tc>
        <w:tc>
          <w:tcPr>
            <w:tcW w:w="1124" w:type="dxa"/>
            <w:shd w:val="clear" w:color="auto" w:fill="EAF1DD" w:themeFill="accent3" w:themeFillTint="33"/>
            <w:vAlign w:val="center"/>
          </w:tcPr>
          <w:p w14:paraId="287BC8BA"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c>
          <w:tcPr>
            <w:tcW w:w="2552" w:type="dxa"/>
            <w:shd w:val="clear" w:color="auto" w:fill="EAF1DD" w:themeFill="accent3" w:themeFillTint="33"/>
            <w:vAlign w:val="center"/>
          </w:tcPr>
          <w:p w14:paraId="2FD05F50" w14:textId="4FE3A120" w:rsidR="00DF7B7C" w:rsidRPr="00513D95" w:rsidRDefault="00306767" w:rsidP="00203501">
            <w:pPr>
              <w:spacing w:after="0" w:line="240" w:lineRule="auto"/>
              <w:rPr>
                <w:rFonts w:asciiTheme="minorHAnsi" w:hAnsiTheme="minorHAnsi" w:cstheme="minorHAnsi"/>
                <w:color w:val="000000"/>
                <w:sz w:val="20"/>
                <w:szCs w:val="20"/>
                <w:lang w:eastAsia="en-IE"/>
              </w:rPr>
            </w:pPr>
            <w:r w:rsidRPr="00306767">
              <w:rPr>
                <w:rFonts w:asciiTheme="minorHAnsi" w:hAnsiTheme="minorHAnsi" w:cstheme="minorHAnsi"/>
                <w:color w:val="000000"/>
                <w:sz w:val="20"/>
                <w:szCs w:val="20"/>
                <w:lang w:eastAsia="en-IE"/>
              </w:rPr>
              <w:t>The laptop should be built with durability for long</w:t>
            </w:r>
            <w:r>
              <w:rPr>
                <w:rFonts w:asciiTheme="minorHAnsi" w:hAnsiTheme="minorHAnsi" w:cstheme="minorHAnsi"/>
                <w:color w:val="000000"/>
                <w:sz w:val="20"/>
                <w:szCs w:val="20"/>
                <w:lang w:eastAsia="en-IE"/>
              </w:rPr>
              <w:t xml:space="preserve"> </w:t>
            </w:r>
            <w:r w:rsidRPr="00306767">
              <w:rPr>
                <w:rFonts w:asciiTheme="minorHAnsi" w:hAnsiTheme="minorHAnsi" w:cstheme="minorHAnsi"/>
                <w:color w:val="000000"/>
                <w:sz w:val="20"/>
                <w:szCs w:val="20"/>
                <w:lang w:eastAsia="en-IE"/>
              </w:rPr>
              <w:t>lifecycle.</w:t>
            </w:r>
            <w:r w:rsidR="00203501">
              <w:rPr>
                <w:rFonts w:asciiTheme="minorHAnsi" w:hAnsiTheme="minorHAnsi" w:cstheme="minorHAnsi"/>
                <w:color w:val="000000"/>
                <w:sz w:val="20"/>
                <w:szCs w:val="20"/>
                <w:lang w:eastAsia="en-IE"/>
              </w:rPr>
              <w:t xml:space="preserve"> </w:t>
            </w:r>
            <w:r w:rsidR="00DF7B7C" w:rsidRPr="00513D95">
              <w:rPr>
                <w:rFonts w:asciiTheme="minorHAnsi" w:hAnsiTheme="minorHAnsi" w:cstheme="minorHAnsi"/>
                <w:color w:val="000000"/>
                <w:sz w:val="20"/>
                <w:szCs w:val="20"/>
                <w:lang w:eastAsia="en-IE"/>
              </w:rPr>
              <w:t>Laptop is for home and school use.</w:t>
            </w:r>
          </w:p>
        </w:tc>
        <w:tc>
          <w:tcPr>
            <w:tcW w:w="3634" w:type="dxa"/>
            <w:shd w:val="clear" w:color="auto" w:fill="EAF1DD" w:themeFill="accent3" w:themeFillTint="33"/>
          </w:tcPr>
          <w:p w14:paraId="00425C41" w14:textId="77777777" w:rsidR="00DF7B7C" w:rsidRPr="00513D95" w:rsidRDefault="00DF7B7C" w:rsidP="00006025">
            <w:pPr>
              <w:spacing w:after="0" w:line="240" w:lineRule="auto"/>
              <w:rPr>
                <w:rFonts w:asciiTheme="minorHAnsi" w:hAnsiTheme="minorHAnsi" w:cstheme="minorHAnsi"/>
                <w:color w:val="000000"/>
                <w:sz w:val="20"/>
                <w:szCs w:val="20"/>
                <w:lang w:eastAsia="en-IE"/>
              </w:rPr>
            </w:pPr>
          </w:p>
        </w:tc>
      </w:tr>
      <w:tr w:rsidR="00DF7B7C" w:rsidRPr="00513D95" w14:paraId="1BFDEDD5" w14:textId="483CE661" w:rsidTr="00203501">
        <w:trPr>
          <w:trHeight w:val="551"/>
        </w:trPr>
        <w:tc>
          <w:tcPr>
            <w:tcW w:w="1706" w:type="dxa"/>
            <w:shd w:val="clear" w:color="auto" w:fill="EAF1DD" w:themeFill="accent3" w:themeFillTint="33"/>
            <w:vAlign w:val="center"/>
            <w:hideMark/>
          </w:tcPr>
          <w:p w14:paraId="62FEF860"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Processor</w:t>
            </w:r>
          </w:p>
        </w:tc>
        <w:tc>
          <w:tcPr>
            <w:tcW w:w="1124" w:type="dxa"/>
            <w:shd w:val="clear" w:color="auto" w:fill="EAF1DD" w:themeFill="accent3" w:themeFillTint="33"/>
            <w:vAlign w:val="center"/>
            <w:hideMark/>
          </w:tcPr>
          <w:p w14:paraId="6A8B64F9"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00AD861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sz w:val="20"/>
                <w:szCs w:val="20"/>
              </w:rPr>
              <w:t>4 physical cores, 3.6Ghz boost frequency</w:t>
            </w:r>
          </w:p>
        </w:tc>
        <w:tc>
          <w:tcPr>
            <w:tcW w:w="3634" w:type="dxa"/>
            <w:shd w:val="clear" w:color="auto" w:fill="EAF1DD" w:themeFill="accent3" w:themeFillTint="33"/>
          </w:tcPr>
          <w:p w14:paraId="635EF575" w14:textId="77777777" w:rsidR="00DF7B7C" w:rsidRPr="00513D95" w:rsidRDefault="00DF7B7C" w:rsidP="00006025">
            <w:pPr>
              <w:spacing w:after="0" w:line="240" w:lineRule="auto"/>
              <w:rPr>
                <w:rFonts w:asciiTheme="minorHAnsi" w:hAnsiTheme="minorHAnsi" w:cstheme="minorHAnsi"/>
                <w:color w:val="000000"/>
                <w:sz w:val="20"/>
                <w:szCs w:val="20"/>
                <w:lang w:eastAsia="en-IE"/>
              </w:rPr>
            </w:pPr>
          </w:p>
        </w:tc>
      </w:tr>
      <w:tr w:rsidR="00DF7B7C" w:rsidRPr="00513D95" w14:paraId="1326CDCA" w14:textId="60A8AFE8" w:rsidTr="00203501">
        <w:trPr>
          <w:trHeight w:val="276"/>
        </w:trPr>
        <w:tc>
          <w:tcPr>
            <w:tcW w:w="1706" w:type="dxa"/>
            <w:shd w:val="clear" w:color="auto" w:fill="EAF1DD" w:themeFill="accent3" w:themeFillTint="33"/>
            <w:vAlign w:val="center"/>
            <w:hideMark/>
          </w:tcPr>
          <w:p w14:paraId="7799D72C"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Battery</w:t>
            </w:r>
          </w:p>
        </w:tc>
        <w:tc>
          <w:tcPr>
            <w:tcW w:w="1124" w:type="dxa"/>
            <w:shd w:val="clear" w:color="auto" w:fill="EAF1DD" w:themeFill="accent3" w:themeFillTint="33"/>
            <w:vAlign w:val="center"/>
            <w:hideMark/>
          </w:tcPr>
          <w:p w14:paraId="63E0B3AC"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3E59B94E"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52Wh</w:t>
            </w:r>
          </w:p>
        </w:tc>
        <w:tc>
          <w:tcPr>
            <w:tcW w:w="3634" w:type="dxa"/>
            <w:shd w:val="clear" w:color="auto" w:fill="EAF1DD" w:themeFill="accent3" w:themeFillTint="33"/>
          </w:tcPr>
          <w:p w14:paraId="42713B03"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1A858A78" w14:textId="34A9C3F9" w:rsidTr="00203501">
        <w:trPr>
          <w:trHeight w:val="276"/>
        </w:trPr>
        <w:tc>
          <w:tcPr>
            <w:tcW w:w="1706" w:type="dxa"/>
            <w:shd w:val="clear" w:color="auto" w:fill="EAF1DD" w:themeFill="accent3" w:themeFillTint="33"/>
            <w:vAlign w:val="center"/>
            <w:hideMark/>
          </w:tcPr>
          <w:p w14:paraId="52B179CD"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RAM</w:t>
            </w:r>
          </w:p>
        </w:tc>
        <w:tc>
          <w:tcPr>
            <w:tcW w:w="1124" w:type="dxa"/>
            <w:shd w:val="clear" w:color="auto" w:fill="EAF1DD" w:themeFill="accent3" w:themeFillTint="33"/>
            <w:vAlign w:val="center"/>
            <w:hideMark/>
          </w:tcPr>
          <w:p w14:paraId="7D9A88E2"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2C823705" w14:textId="2EA85A81" w:rsidR="00DF7B7C" w:rsidRPr="00513D95" w:rsidRDefault="00010F05" w:rsidP="0031176B">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8</w:t>
            </w:r>
            <w:r w:rsidR="00DF7B7C" w:rsidRPr="00513D95">
              <w:rPr>
                <w:rFonts w:asciiTheme="minorHAnsi" w:hAnsiTheme="minorHAnsi" w:cstheme="minorHAnsi"/>
                <w:sz w:val="20"/>
                <w:szCs w:val="20"/>
                <w:lang w:eastAsia="en-IE"/>
              </w:rPr>
              <w:t>Gb</w:t>
            </w:r>
          </w:p>
        </w:tc>
        <w:tc>
          <w:tcPr>
            <w:tcW w:w="3634" w:type="dxa"/>
            <w:shd w:val="clear" w:color="auto" w:fill="EAF1DD" w:themeFill="accent3" w:themeFillTint="33"/>
          </w:tcPr>
          <w:p w14:paraId="6FCFEEB6" w14:textId="77777777" w:rsidR="00DF7B7C" w:rsidRPr="00513D95" w:rsidRDefault="00DF7B7C" w:rsidP="0031176B">
            <w:pPr>
              <w:spacing w:after="0" w:line="240" w:lineRule="auto"/>
              <w:rPr>
                <w:rFonts w:asciiTheme="minorHAnsi" w:hAnsiTheme="minorHAnsi" w:cstheme="minorHAnsi"/>
                <w:sz w:val="20"/>
                <w:szCs w:val="20"/>
                <w:lang w:eastAsia="en-IE"/>
              </w:rPr>
            </w:pPr>
          </w:p>
        </w:tc>
      </w:tr>
      <w:tr w:rsidR="00DF7B7C" w:rsidRPr="00513D95" w14:paraId="29BFD9AC" w14:textId="75FCAF89" w:rsidTr="00203501">
        <w:trPr>
          <w:trHeight w:val="276"/>
        </w:trPr>
        <w:tc>
          <w:tcPr>
            <w:tcW w:w="1706" w:type="dxa"/>
            <w:shd w:val="clear" w:color="auto" w:fill="EAF1DD" w:themeFill="accent3" w:themeFillTint="33"/>
            <w:vAlign w:val="center"/>
            <w:hideMark/>
          </w:tcPr>
          <w:p w14:paraId="101DD44B"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On-Board Storage Capacity</w:t>
            </w:r>
          </w:p>
        </w:tc>
        <w:tc>
          <w:tcPr>
            <w:tcW w:w="1124" w:type="dxa"/>
            <w:shd w:val="clear" w:color="auto" w:fill="EAF1DD" w:themeFill="accent3" w:themeFillTint="33"/>
            <w:vAlign w:val="center"/>
            <w:hideMark/>
          </w:tcPr>
          <w:p w14:paraId="63660BA6"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5CD9C74E"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sz w:val="20"/>
                <w:szCs w:val="20"/>
              </w:rPr>
              <w:t>128GB</w:t>
            </w:r>
          </w:p>
        </w:tc>
        <w:tc>
          <w:tcPr>
            <w:tcW w:w="3634" w:type="dxa"/>
            <w:shd w:val="clear" w:color="auto" w:fill="EAF1DD" w:themeFill="accent3" w:themeFillTint="33"/>
          </w:tcPr>
          <w:p w14:paraId="79E72203" w14:textId="77777777" w:rsidR="00DF7B7C" w:rsidRPr="00513D95" w:rsidRDefault="00DF7B7C" w:rsidP="0031176B">
            <w:pPr>
              <w:spacing w:after="0" w:line="240" w:lineRule="auto"/>
              <w:rPr>
                <w:rFonts w:asciiTheme="minorHAnsi" w:hAnsiTheme="minorHAnsi" w:cstheme="minorHAnsi"/>
                <w:sz w:val="20"/>
                <w:szCs w:val="20"/>
              </w:rPr>
            </w:pPr>
          </w:p>
        </w:tc>
      </w:tr>
      <w:tr w:rsidR="00DF7B7C" w:rsidRPr="00513D95" w14:paraId="6688ED93" w14:textId="504D0749" w:rsidTr="00203501">
        <w:trPr>
          <w:trHeight w:val="285"/>
        </w:trPr>
        <w:tc>
          <w:tcPr>
            <w:tcW w:w="1706" w:type="dxa"/>
            <w:shd w:val="clear" w:color="auto" w:fill="EAF1DD" w:themeFill="accent3" w:themeFillTint="33"/>
            <w:vAlign w:val="center"/>
            <w:hideMark/>
          </w:tcPr>
          <w:p w14:paraId="400E6943"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Network Connectivity</w:t>
            </w:r>
          </w:p>
        </w:tc>
        <w:tc>
          <w:tcPr>
            <w:tcW w:w="1124" w:type="dxa"/>
            <w:shd w:val="clear" w:color="auto" w:fill="EAF1DD" w:themeFill="accent3" w:themeFillTint="33"/>
            <w:vAlign w:val="center"/>
            <w:hideMark/>
          </w:tcPr>
          <w:p w14:paraId="03E8F7A6"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1B7159A6"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lang w:eastAsia="en-IE"/>
              </w:rPr>
              <w:t>Wi-Fi 6 (802.11ax) compatible</w:t>
            </w:r>
          </w:p>
        </w:tc>
        <w:tc>
          <w:tcPr>
            <w:tcW w:w="3634" w:type="dxa"/>
            <w:shd w:val="clear" w:color="auto" w:fill="EAF1DD" w:themeFill="accent3" w:themeFillTint="33"/>
          </w:tcPr>
          <w:p w14:paraId="361D51C3" w14:textId="77777777" w:rsidR="00DF7B7C" w:rsidRPr="00513D95" w:rsidRDefault="00DF7B7C" w:rsidP="0031176B">
            <w:pPr>
              <w:spacing w:after="0" w:line="240" w:lineRule="auto"/>
              <w:rPr>
                <w:rFonts w:asciiTheme="minorHAnsi" w:hAnsiTheme="minorHAnsi" w:cstheme="minorHAnsi"/>
                <w:color w:val="000000" w:themeColor="text1"/>
                <w:sz w:val="20"/>
                <w:szCs w:val="20"/>
                <w:lang w:eastAsia="en-IE"/>
              </w:rPr>
            </w:pPr>
          </w:p>
        </w:tc>
      </w:tr>
      <w:tr w:rsidR="00DF7B7C" w:rsidRPr="00513D95" w14:paraId="32EC38F7" w14:textId="5BF4BCAA" w:rsidTr="00203501">
        <w:trPr>
          <w:trHeight w:val="261"/>
        </w:trPr>
        <w:tc>
          <w:tcPr>
            <w:tcW w:w="1706" w:type="dxa"/>
            <w:shd w:val="clear" w:color="auto" w:fill="EAF1DD" w:themeFill="accent3" w:themeFillTint="33"/>
            <w:vAlign w:val="center"/>
            <w:hideMark/>
          </w:tcPr>
          <w:p w14:paraId="2E0F0A0D"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Ports and Interfaces </w:t>
            </w:r>
          </w:p>
        </w:tc>
        <w:tc>
          <w:tcPr>
            <w:tcW w:w="1124" w:type="dxa"/>
            <w:shd w:val="clear" w:color="auto" w:fill="EAF1DD" w:themeFill="accent3" w:themeFillTint="33"/>
            <w:vAlign w:val="center"/>
            <w:hideMark/>
          </w:tcPr>
          <w:p w14:paraId="120172E9"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5CA2147B"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2 x USB 3.x Type A</w:t>
            </w:r>
          </w:p>
          <w:p w14:paraId="50F8A99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 x USB Type C</w:t>
            </w:r>
          </w:p>
          <w:p w14:paraId="6E8F102C"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 x HDMI</w:t>
            </w:r>
          </w:p>
          <w:p w14:paraId="016C4DAB"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 x Headphone/Mic Combo</w:t>
            </w:r>
          </w:p>
        </w:tc>
        <w:tc>
          <w:tcPr>
            <w:tcW w:w="3634" w:type="dxa"/>
            <w:shd w:val="clear" w:color="auto" w:fill="EAF1DD" w:themeFill="accent3" w:themeFillTint="33"/>
          </w:tcPr>
          <w:p w14:paraId="56F6A11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544C7A26" w14:textId="2EBF25A5" w:rsidTr="00203501">
        <w:trPr>
          <w:trHeight w:val="276"/>
        </w:trPr>
        <w:tc>
          <w:tcPr>
            <w:tcW w:w="1706" w:type="dxa"/>
            <w:shd w:val="clear" w:color="auto" w:fill="EAF1DD" w:themeFill="accent3" w:themeFillTint="33"/>
            <w:vAlign w:val="center"/>
            <w:hideMark/>
          </w:tcPr>
          <w:p w14:paraId="2B523D24"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Security</w:t>
            </w:r>
          </w:p>
        </w:tc>
        <w:tc>
          <w:tcPr>
            <w:tcW w:w="1124" w:type="dxa"/>
            <w:shd w:val="clear" w:color="auto" w:fill="EAF1DD" w:themeFill="accent3" w:themeFillTint="33"/>
            <w:vAlign w:val="center"/>
            <w:hideMark/>
          </w:tcPr>
          <w:p w14:paraId="0D005227"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552" w:type="dxa"/>
            <w:shd w:val="clear" w:color="auto" w:fill="EAF1DD" w:themeFill="accent3" w:themeFillTint="33"/>
            <w:vAlign w:val="center"/>
            <w:hideMark/>
          </w:tcPr>
          <w:p w14:paraId="605C699C" w14:textId="77777777" w:rsidR="00DF7B7C" w:rsidRPr="00513D95" w:rsidRDefault="00DF7B7C" w:rsidP="0031176B">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TPM 2.0</w:t>
            </w:r>
          </w:p>
        </w:tc>
        <w:tc>
          <w:tcPr>
            <w:tcW w:w="3634" w:type="dxa"/>
            <w:shd w:val="clear" w:color="auto" w:fill="EAF1DD" w:themeFill="accent3" w:themeFillTint="33"/>
          </w:tcPr>
          <w:p w14:paraId="7613FCFC" w14:textId="77777777" w:rsidR="00DF7B7C" w:rsidRPr="00513D95" w:rsidRDefault="00DF7B7C" w:rsidP="0031176B">
            <w:pPr>
              <w:spacing w:after="0" w:line="240" w:lineRule="auto"/>
              <w:rPr>
                <w:rFonts w:asciiTheme="minorHAnsi" w:hAnsiTheme="minorHAnsi" w:cstheme="minorHAnsi"/>
                <w:sz w:val="20"/>
                <w:szCs w:val="20"/>
                <w:lang w:eastAsia="en-IE"/>
              </w:rPr>
            </w:pPr>
          </w:p>
        </w:tc>
      </w:tr>
      <w:tr w:rsidR="00DF7B7C" w:rsidRPr="00513D95" w14:paraId="1CFD396E" w14:textId="422ABE3C" w:rsidTr="00203501">
        <w:trPr>
          <w:trHeight w:val="554"/>
        </w:trPr>
        <w:tc>
          <w:tcPr>
            <w:tcW w:w="1706" w:type="dxa"/>
            <w:shd w:val="clear" w:color="auto" w:fill="EAF1DD" w:themeFill="accent3" w:themeFillTint="33"/>
            <w:vAlign w:val="center"/>
            <w:hideMark/>
          </w:tcPr>
          <w:p w14:paraId="14F6D854"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Maximum Weight (Including Battery - Excluding Power Supply)</w:t>
            </w:r>
          </w:p>
        </w:tc>
        <w:tc>
          <w:tcPr>
            <w:tcW w:w="1124" w:type="dxa"/>
            <w:shd w:val="clear" w:color="auto" w:fill="EAF1DD" w:themeFill="accent3" w:themeFillTint="33"/>
            <w:vAlign w:val="center"/>
            <w:hideMark/>
          </w:tcPr>
          <w:p w14:paraId="5CD5BDCB"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Maximum</w:t>
            </w:r>
          </w:p>
        </w:tc>
        <w:tc>
          <w:tcPr>
            <w:tcW w:w="2552" w:type="dxa"/>
            <w:shd w:val="clear" w:color="auto" w:fill="EAF1DD" w:themeFill="accent3" w:themeFillTint="33"/>
            <w:vAlign w:val="center"/>
            <w:hideMark/>
          </w:tcPr>
          <w:p w14:paraId="0EDF0631"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1.5KG</w:t>
            </w:r>
          </w:p>
        </w:tc>
        <w:tc>
          <w:tcPr>
            <w:tcW w:w="3634" w:type="dxa"/>
            <w:shd w:val="clear" w:color="auto" w:fill="EAF1DD" w:themeFill="accent3" w:themeFillTint="33"/>
          </w:tcPr>
          <w:p w14:paraId="7CD0E354"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2EBD5167" w14:textId="3F6F7703" w:rsidTr="00203501">
        <w:trPr>
          <w:trHeight w:val="554"/>
        </w:trPr>
        <w:tc>
          <w:tcPr>
            <w:tcW w:w="1706" w:type="dxa"/>
            <w:shd w:val="clear" w:color="auto" w:fill="EAF1DD" w:themeFill="accent3" w:themeFillTint="33"/>
            <w:vAlign w:val="center"/>
            <w:hideMark/>
          </w:tcPr>
          <w:p w14:paraId="3990EA35"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Screen Size/Resolution</w:t>
            </w:r>
          </w:p>
        </w:tc>
        <w:tc>
          <w:tcPr>
            <w:tcW w:w="1124" w:type="dxa"/>
            <w:shd w:val="clear" w:color="auto" w:fill="EAF1DD" w:themeFill="accent3" w:themeFillTint="33"/>
            <w:vAlign w:val="center"/>
            <w:hideMark/>
          </w:tcPr>
          <w:p w14:paraId="0775C46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 Minimum</w:t>
            </w:r>
          </w:p>
        </w:tc>
        <w:tc>
          <w:tcPr>
            <w:tcW w:w="2552" w:type="dxa"/>
            <w:shd w:val="clear" w:color="auto" w:fill="EAF1DD" w:themeFill="accent3" w:themeFillTint="33"/>
            <w:vAlign w:val="center"/>
            <w:hideMark/>
          </w:tcPr>
          <w:p w14:paraId="4BFC7264" w14:textId="38CC5D5C" w:rsidR="00DF7B7C" w:rsidRPr="00513D95" w:rsidRDefault="00C051F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14</w:t>
            </w:r>
            <w:r w:rsidR="00DF7B7C" w:rsidRPr="00513D95">
              <w:rPr>
                <w:rFonts w:asciiTheme="minorHAnsi" w:hAnsiTheme="minorHAnsi" w:cstheme="minorHAnsi"/>
                <w:color w:val="000000"/>
                <w:sz w:val="20"/>
                <w:szCs w:val="20"/>
                <w:lang w:eastAsia="en-IE"/>
              </w:rPr>
              <w:t>" screen with resolution of 1366 x 768</w:t>
            </w:r>
          </w:p>
        </w:tc>
        <w:tc>
          <w:tcPr>
            <w:tcW w:w="3634" w:type="dxa"/>
            <w:shd w:val="clear" w:color="auto" w:fill="EAF1DD" w:themeFill="accent3" w:themeFillTint="33"/>
          </w:tcPr>
          <w:p w14:paraId="3235797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05087DAD" w14:textId="580C5C1D" w:rsidTr="00203501">
        <w:trPr>
          <w:trHeight w:val="554"/>
        </w:trPr>
        <w:tc>
          <w:tcPr>
            <w:tcW w:w="1706" w:type="dxa"/>
            <w:shd w:val="clear" w:color="auto" w:fill="EAF1DD" w:themeFill="accent3" w:themeFillTint="33"/>
            <w:vAlign w:val="center"/>
            <w:hideMark/>
          </w:tcPr>
          <w:p w14:paraId="2FE8A58D"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Audio</w:t>
            </w:r>
          </w:p>
        </w:tc>
        <w:tc>
          <w:tcPr>
            <w:tcW w:w="1124" w:type="dxa"/>
            <w:shd w:val="clear" w:color="auto" w:fill="EAF1DD" w:themeFill="accent3" w:themeFillTint="33"/>
            <w:vAlign w:val="center"/>
            <w:hideMark/>
          </w:tcPr>
          <w:p w14:paraId="0B23D07E"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552" w:type="dxa"/>
            <w:shd w:val="clear" w:color="auto" w:fill="EAF1DD" w:themeFill="accent3" w:themeFillTint="33"/>
            <w:vAlign w:val="center"/>
            <w:hideMark/>
          </w:tcPr>
          <w:p w14:paraId="78022313"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Audio input and output capability with integrated microphone and speakers.  </w:t>
            </w:r>
          </w:p>
        </w:tc>
        <w:tc>
          <w:tcPr>
            <w:tcW w:w="3634" w:type="dxa"/>
            <w:shd w:val="clear" w:color="auto" w:fill="EAF1DD" w:themeFill="accent3" w:themeFillTint="33"/>
          </w:tcPr>
          <w:p w14:paraId="6D36ABC9"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6BEA2D2B" w14:textId="7B7847A3" w:rsidTr="00203501">
        <w:trPr>
          <w:trHeight w:val="276"/>
        </w:trPr>
        <w:tc>
          <w:tcPr>
            <w:tcW w:w="1706" w:type="dxa"/>
            <w:shd w:val="clear" w:color="auto" w:fill="EAF1DD" w:themeFill="accent3" w:themeFillTint="33"/>
            <w:vAlign w:val="center"/>
            <w:hideMark/>
          </w:tcPr>
          <w:p w14:paraId="31CA0D5F"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Webcam</w:t>
            </w:r>
          </w:p>
        </w:tc>
        <w:tc>
          <w:tcPr>
            <w:tcW w:w="1124" w:type="dxa"/>
            <w:shd w:val="clear" w:color="auto" w:fill="EAF1DD" w:themeFill="accent3" w:themeFillTint="33"/>
            <w:vAlign w:val="center"/>
            <w:hideMark/>
          </w:tcPr>
          <w:p w14:paraId="2F6FBFD8"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552" w:type="dxa"/>
            <w:shd w:val="clear" w:color="auto" w:fill="EAF1DD" w:themeFill="accent3" w:themeFillTint="33"/>
            <w:vAlign w:val="center"/>
            <w:hideMark/>
          </w:tcPr>
          <w:p w14:paraId="6D1F7C23"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Integrated front and back facing HD cameras</w:t>
            </w:r>
          </w:p>
        </w:tc>
        <w:tc>
          <w:tcPr>
            <w:tcW w:w="3634" w:type="dxa"/>
            <w:shd w:val="clear" w:color="auto" w:fill="EAF1DD" w:themeFill="accent3" w:themeFillTint="33"/>
          </w:tcPr>
          <w:p w14:paraId="50613C03"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0711125D" w14:textId="6CED6150" w:rsidTr="00203501">
        <w:trPr>
          <w:trHeight w:val="475"/>
        </w:trPr>
        <w:tc>
          <w:tcPr>
            <w:tcW w:w="1706" w:type="dxa"/>
            <w:shd w:val="clear" w:color="auto" w:fill="EAF1DD" w:themeFill="accent3" w:themeFillTint="33"/>
            <w:vAlign w:val="center"/>
            <w:hideMark/>
          </w:tcPr>
          <w:p w14:paraId="11D3BE8A"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Power Supply</w:t>
            </w:r>
          </w:p>
        </w:tc>
        <w:tc>
          <w:tcPr>
            <w:tcW w:w="1124" w:type="dxa"/>
            <w:shd w:val="clear" w:color="auto" w:fill="EAF1DD" w:themeFill="accent3" w:themeFillTint="33"/>
            <w:vAlign w:val="center"/>
            <w:hideMark/>
          </w:tcPr>
          <w:p w14:paraId="0341679D"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552" w:type="dxa"/>
            <w:shd w:val="clear" w:color="auto" w:fill="EAF1DD" w:themeFill="accent3" w:themeFillTint="33"/>
            <w:vAlign w:val="center"/>
            <w:hideMark/>
          </w:tcPr>
          <w:p w14:paraId="7F309D57"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Powered and charged via supplied charger</w:t>
            </w:r>
          </w:p>
        </w:tc>
        <w:tc>
          <w:tcPr>
            <w:tcW w:w="3634" w:type="dxa"/>
            <w:shd w:val="clear" w:color="auto" w:fill="EAF1DD" w:themeFill="accent3" w:themeFillTint="33"/>
          </w:tcPr>
          <w:p w14:paraId="69BB1CF7"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DF7B7C" w:rsidRPr="00513D95" w14:paraId="39F514CE" w14:textId="58D7FFA5" w:rsidTr="00203501">
        <w:trPr>
          <w:trHeight w:val="276"/>
        </w:trPr>
        <w:tc>
          <w:tcPr>
            <w:tcW w:w="1706" w:type="dxa"/>
            <w:shd w:val="clear" w:color="auto" w:fill="EAF1DD" w:themeFill="accent3" w:themeFillTint="33"/>
            <w:vAlign w:val="center"/>
            <w:hideMark/>
          </w:tcPr>
          <w:p w14:paraId="34FA38A7" w14:textId="77777777" w:rsidR="00DF7B7C" w:rsidRPr="00513D95" w:rsidRDefault="00DF7B7C" w:rsidP="0031176B">
            <w:pPr>
              <w:spacing w:after="0" w:line="240" w:lineRule="auto"/>
              <w:rPr>
                <w:rFonts w:asciiTheme="minorHAnsi" w:hAnsiTheme="minorHAnsi" w:cstheme="minorHAnsi"/>
                <w:b/>
                <w:bCs/>
                <w:color w:val="000000"/>
                <w:sz w:val="20"/>
                <w:szCs w:val="20"/>
                <w:lang w:eastAsia="en-IE"/>
              </w:rPr>
            </w:pPr>
            <w:r w:rsidRPr="00513D95">
              <w:rPr>
                <w:rFonts w:asciiTheme="minorHAnsi" w:hAnsiTheme="minorHAnsi" w:cstheme="minorHAnsi"/>
                <w:b/>
                <w:bCs/>
                <w:color w:val="000000"/>
                <w:sz w:val="20"/>
                <w:szCs w:val="20"/>
                <w:lang w:eastAsia="en-IE"/>
              </w:rPr>
              <w:t xml:space="preserve">Keyboard </w:t>
            </w:r>
          </w:p>
        </w:tc>
        <w:tc>
          <w:tcPr>
            <w:tcW w:w="1124" w:type="dxa"/>
            <w:shd w:val="clear" w:color="auto" w:fill="EAF1DD" w:themeFill="accent3" w:themeFillTint="33"/>
            <w:vAlign w:val="center"/>
            <w:hideMark/>
          </w:tcPr>
          <w:p w14:paraId="7E5C215A"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Required</w:t>
            </w:r>
          </w:p>
        </w:tc>
        <w:tc>
          <w:tcPr>
            <w:tcW w:w="2552" w:type="dxa"/>
            <w:shd w:val="clear" w:color="auto" w:fill="EAF1DD" w:themeFill="accent3" w:themeFillTint="33"/>
            <w:vAlign w:val="center"/>
            <w:hideMark/>
          </w:tcPr>
          <w:p w14:paraId="2F786CDD"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Full size keyboard</w:t>
            </w:r>
          </w:p>
        </w:tc>
        <w:tc>
          <w:tcPr>
            <w:tcW w:w="3634" w:type="dxa"/>
            <w:shd w:val="clear" w:color="auto" w:fill="EAF1DD" w:themeFill="accent3" w:themeFillTint="33"/>
          </w:tcPr>
          <w:p w14:paraId="71774B02" w14:textId="77777777" w:rsidR="00DF7B7C" w:rsidRPr="00513D95" w:rsidRDefault="00DF7B7C" w:rsidP="0031176B">
            <w:pPr>
              <w:spacing w:after="0" w:line="240" w:lineRule="auto"/>
              <w:rPr>
                <w:rFonts w:asciiTheme="minorHAnsi" w:hAnsiTheme="minorHAnsi" w:cstheme="minorHAnsi"/>
                <w:color w:val="000000"/>
                <w:sz w:val="20"/>
                <w:szCs w:val="20"/>
                <w:lang w:eastAsia="en-IE"/>
              </w:rPr>
            </w:pPr>
          </w:p>
        </w:tc>
      </w:tr>
      <w:tr w:rsidR="00881A8E" w:rsidRPr="00513D95" w14:paraId="5ADD1495" w14:textId="31A22441" w:rsidTr="00203501">
        <w:trPr>
          <w:trHeight w:val="554"/>
        </w:trPr>
        <w:tc>
          <w:tcPr>
            <w:tcW w:w="1706" w:type="dxa"/>
            <w:shd w:val="clear" w:color="auto" w:fill="EAF1DD" w:themeFill="accent3" w:themeFillTint="33"/>
            <w:vAlign w:val="center"/>
            <w:hideMark/>
          </w:tcPr>
          <w:p w14:paraId="0A2BF75C" w14:textId="77777777" w:rsidR="00881A8E" w:rsidRPr="00513D95" w:rsidRDefault="00881A8E" w:rsidP="00881A8E">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t>Warranty</w:t>
            </w:r>
          </w:p>
        </w:tc>
        <w:tc>
          <w:tcPr>
            <w:tcW w:w="1124" w:type="dxa"/>
            <w:shd w:val="clear" w:color="auto" w:fill="EAF1DD" w:themeFill="accent3" w:themeFillTint="33"/>
            <w:vAlign w:val="center"/>
            <w:hideMark/>
          </w:tcPr>
          <w:p w14:paraId="53BD33B3" w14:textId="77777777" w:rsidR="00881A8E" w:rsidRPr="00513D95" w:rsidRDefault="00881A8E" w:rsidP="00881A8E">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552" w:type="dxa"/>
            <w:shd w:val="clear" w:color="auto" w:fill="EAF1DD" w:themeFill="accent3" w:themeFillTint="33"/>
            <w:hideMark/>
          </w:tcPr>
          <w:p w14:paraId="1C754B79" w14:textId="41EA1D28" w:rsidR="00881A8E" w:rsidRPr="00881A8E" w:rsidRDefault="00881A8E" w:rsidP="00881A8E">
            <w:pPr>
              <w:spacing w:after="0" w:line="240" w:lineRule="auto"/>
              <w:rPr>
                <w:rFonts w:asciiTheme="minorHAnsi" w:hAnsiTheme="minorHAnsi" w:cstheme="minorHAnsi"/>
                <w:color w:val="000000" w:themeColor="text1"/>
                <w:sz w:val="20"/>
                <w:szCs w:val="20"/>
                <w:lang w:eastAsia="en-IE"/>
              </w:rPr>
            </w:pPr>
            <w:r w:rsidRPr="00881A8E">
              <w:rPr>
                <w:rFonts w:asciiTheme="minorHAnsi" w:hAnsiTheme="minorHAnsi" w:cstheme="minorHAnsi"/>
                <w:color w:val="000000" w:themeColor="text1"/>
                <w:sz w:val="20"/>
                <w:szCs w:val="20"/>
                <w:lang w:eastAsia="en-IE"/>
              </w:rPr>
              <w:t>Requirement from 2 - 6 Years, Next Business Day On-Site, full parts and labour cover, including hard disk retention. Must be able to provide 6 years if required.</w:t>
            </w:r>
          </w:p>
        </w:tc>
        <w:tc>
          <w:tcPr>
            <w:tcW w:w="3634" w:type="dxa"/>
            <w:shd w:val="clear" w:color="auto" w:fill="EAF1DD" w:themeFill="accent3" w:themeFillTint="33"/>
          </w:tcPr>
          <w:p w14:paraId="3455A59C" w14:textId="77777777" w:rsidR="00881A8E" w:rsidRPr="00513D95" w:rsidRDefault="00881A8E" w:rsidP="00881A8E">
            <w:pPr>
              <w:spacing w:after="0" w:line="240" w:lineRule="auto"/>
              <w:rPr>
                <w:rFonts w:asciiTheme="minorHAnsi" w:hAnsiTheme="minorHAnsi" w:cstheme="minorHAnsi"/>
                <w:color w:val="000000"/>
                <w:sz w:val="20"/>
                <w:szCs w:val="20"/>
                <w:lang w:eastAsia="en-IE"/>
              </w:rPr>
            </w:pPr>
          </w:p>
        </w:tc>
      </w:tr>
      <w:tr w:rsidR="00881A8E" w:rsidRPr="00513D95" w14:paraId="7CAF34ED" w14:textId="0927C50E" w:rsidTr="00203501">
        <w:trPr>
          <w:trHeight w:val="554"/>
        </w:trPr>
        <w:tc>
          <w:tcPr>
            <w:tcW w:w="1706" w:type="dxa"/>
            <w:shd w:val="clear" w:color="auto" w:fill="EAF1DD" w:themeFill="accent3" w:themeFillTint="33"/>
            <w:vAlign w:val="center"/>
            <w:hideMark/>
          </w:tcPr>
          <w:p w14:paraId="6E6B77BC" w14:textId="77777777" w:rsidR="00881A8E" w:rsidRPr="00513D95" w:rsidRDefault="00881A8E" w:rsidP="00881A8E">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lastRenderedPageBreak/>
              <w:t>Accidental Damage Protection</w:t>
            </w:r>
          </w:p>
        </w:tc>
        <w:tc>
          <w:tcPr>
            <w:tcW w:w="1124" w:type="dxa"/>
            <w:shd w:val="clear" w:color="auto" w:fill="EAF1DD" w:themeFill="accent3" w:themeFillTint="33"/>
            <w:vAlign w:val="center"/>
            <w:hideMark/>
          </w:tcPr>
          <w:p w14:paraId="2BDD5ECF" w14:textId="77777777" w:rsidR="00881A8E" w:rsidRPr="00513D95" w:rsidRDefault="00881A8E" w:rsidP="00881A8E">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552" w:type="dxa"/>
            <w:shd w:val="clear" w:color="auto" w:fill="EAF1DD" w:themeFill="accent3" w:themeFillTint="33"/>
            <w:hideMark/>
          </w:tcPr>
          <w:p w14:paraId="668AFA3F" w14:textId="76DE9AF5" w:rsidR="00881A8E" w:rsidRPr="00881A8E" w:rsidRDefault="00881A8E" w:rsidP="00881A8E">
            <w:pPr>
              <w:spacing w:after="0" w:line="240" w:lineRule="auto"/>
              <w:rPr>
                <w:rFonts w:asciiTheme="minorHAnsi" w:hAnsiTheme="minorHAnsi" w:cstheme="minorHAnsi"/>
                <w:color w:val="000000" w:themeColor="text1"/>
                <w:sz w:val="20"/>
                <w:szCs w:val="20"/>
                <w:lang w:eastAsia="en-IE"/>
              </w:rPr>
            </w:pPr>
            <w:r w:rsidRPr="00881A8E">
              <w:rPr>
                <w:rFonts w:asciiTheme="minorHAnsi" w:hAnsiTheme="minorHAnsi" w:cstheme="minorHAnsi"/>
                <w:color w:val="000000" w:themeColor="text1"/>
                <w:sz w:val="20"/>
                <w:szCs w:val="20"/>
                <w:lang w:eastAsia="en-IE"/>
              </w:rPr>
              <w:t>Requirement from 2 – 6 years, allowing at least one claim per year per student. Must be able to provide 6 years if required.</w:t>
            </w:r>
          </w:p>
        </w:tc>
        <w:tc>
          <w:tcPr>
            <w:tcW w:w="3634" w:type="dxa"/>
            <w:shd w:val="clear" w:color="auto" w:fill="EAF1DD" w:themeFill="accent3" w:themeFillTint="33"/>
          </w:tcPr>
          <w:p w14:paraId="55BF559E" w14:textId="77777777" w:rsidR="00881A8E" w:rsidRPr="00513D95" w:rsidRDefault="00881A8E" w:rsidP="00881A8E">
            <w:pPr>
              <w:spacing w:after="0" w:line="240" w:lineRule="auto"/>
              <w:rPr>
                <w:rFonts w:asciiTheme="minorHAnsi" w:hAnsiTheme="minorHAnsi" w:cstheme="minorHAnsi"/>
                <w:sz w:val="20"/>
                <w:szCs w:val="20"/>
                <w:highlight w:val="yellow"/>
                <w:lang w:eastAsia="en-IE"/>
              </w:rPr>
            </w:pPr>
          </w:p>
        </w:tc>
      </w:tr>
      <w:tr w:rsidR="00DF7B7C" w:rsidRPr="00513D95" w14:paraId="0F4FBEA1" w14:textId="041959EC" w:rsidTr="00203501">
        <w:trPr>
          <w:trHeight w:val="554"/>
        </w:trPr>
        <w:tc>
          <w:tcPr>
            <w:tcW w:w="1706" w:type="dxa"/>
            <w:shd w:val="clear" w:color="auto" w:fill="EAF1DD" w:themeFill="accent3" w:themeFillTint="33"/>
            <w:vAlign w:val="center"/>
            <w:hideMark/>
          </w:tcPr>
          <w:p w14:paraId="688E5378" w14:textId="77777777" w:rsidR="00DF7B7C" w:rsidRPr="00513D95" w:rsidRDefault="00DF7B7C" w:rsidP="0031176B">
            <w:pPr>
              <w:spacing w:after="0" w:line="240" w:lineRule="auto"/>
              <w:rPr>
                <w:rFonts w:asciiTheme="minorHAnsi" w:hAnsiTheme="minorHAnsi" w:cstheme="minorHAnsi"/>
                <w:b/>
                <w:bCs/>
                <w:sz w:val="20"/>
                <w:szCs w:val="20"/>
                <w:lang w:eastAsia="en-IE"/>
              </w:rPr>
            </w:pPr>
            <w:r w:rsidRPr="00513D95">
              <w:rPr>
                <w:rFonts w:asciiTheme="minorHAnsi" w:hAnsiTheme="minorHAnsi" w:cstheme="minorHAnsi"/>
                <w:b/>
                <w:bCs/>
                <w:sz w:val="20"/>
                <w:szCs w:val="20"/>
                <w:lang w:eastAsia="en-IE"/>
              </w:rPr>
              <w:t>Service Support</w:t>
            </w:r>
          </w:p>
        </w:tc>
        <w:tc>
          <w:tcPr>
            <w:tcW w:w="1124" w:type="dxa"/>
            <w:shd w:val="clear" w:color="auto" w:fill="EAF1DD" w:themeFill="accent3" w:themeFillTint="33"/>
            <w:vAlign w:val="center"/>
            <w:hideMark/>
          </w:tcPr>
          <w:p w14:paraId="372507AC" w14:textId="77777777" w:rsidR="00DF7B7C" w:rsidRPr="00513D95" w:rsidRDefault="00DF7B7C" w:rsidP="0031176B">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Required</w:t>
            </w:r>
          </w:p>
        </w:tc>
        <w:tc>
          <w:tcPr>
            <w:tcW w:w="2552" w:type="dxa"/>
            <w:shd w:val="clear" w:color="auto" w:fill="EAF1DD" w:themeFill="accent3" w:themeFillTint="33"/>
            <w:vAlign w:val="center"/>
            <w:hideMark/>
          </w:tcPr>
          <w:p w14:paraId="22A42C99" w14:textId="77777777" w:rsidR="00DF7B7C" w:rsidRPr="00513D95" w:rsidRDefault="00DF7B7C" w:rsidP="0031176B">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 xml:space="preserve">Onsite and Online support, email and phone support for parents and students. </w:t>
            </w:r>
          </w:p>
        </w:tc>
        <w:tc>
          <w:tcPr>
            <w:tcW w:w="3634" w:type="dxa"/>
            <w:shd w:val="clear" w:color="auto" w:fill="EAF1DD" w:themeFill="accent3" w:themeFillTint="33"/>
          </w:tcPr>
          <w:p w14:paraId="5B9B7425" w14:textId="77777777" w:rsidR="00DF7B7C" w:rsidRPr="00513D95" w:rsidRDefault="00DF7B7C" w:rsidP="0031176B">
            <w:pPr>
              <w:spacing w:after="0" w:line="240" w:lineRule="auto"/>
              <w:rPr>
                <w:rFonts w:asciiTheme="minorHAnsi" w:hAnsiTheme="minorHAnsi" w:cstheme="minorHAnsi"/>
                <w:sz w:val="20"/>
                <w:szCs w:val="20"/>
                <w:lang w:eastAsia="en-IE"/>
              </w:rPr>
            </w:pPr>
          </w:p>
        </w:tc>
      </w:tr>
    </w:tbl>
    <w:p w14:paraId="2F50267F" w14:textId="77777777" w:rsidR="00D33C1F" w:rsidRDefault="00D33C1F" w:rsidP="00053819">
      <w:pPr>
        <w:spacing w:after="180"/>
        <w:rPr>
          <w:rFonts w:asciiTheme="minorHAnsi" w:eastAsia="Times New Roman" w:hAnsiTheme="minorHAnsi" w:cstheme="minorHAnsi"/>
          <w:color w:val="404040"/>
          <w:lang w:eastAsia="ja-JP"/>
        </w:rPr>
      </w:pPr>
    </w:p>
    <w:p w14:paraId="71853673" w14:textId="37E34015" w:rsidR="008E2549" w:rsidRPr="008E2549" w:rsidRDefault="008E2549" w:rsidP="00053819">
      <w:pPr>
        <w:spacing w:after="180"/>
        <w:rPr>
          <w:rFonts w:asciiTheme="minorHAnsi" w:eastAsia="Times New Roman" w:hAnsiTheme="minorHAnsi" w:cstheme="minorHAnsi"/>
          <w:b/>
          <w:bCs/>
          <w:color w:val="404040"/>
          <w:lang w:eastAsia="ja-JP"/>
        </w:rPr>
      </w:pPr>
      <w:r w:rsidRPr="008E2549">
        <w:rPr>
          <w:rFonts w:asciiTheme="minorHAnsi" w:eastAsia="Times New Roman" w:hAnsiTheme="minorHAnsi" w:cstheme="minorHAnsi"/>
          <w:b/>
          <w:bCs/>
          <w:color w:val="404040"/>
          <w:lang w:eastAsia="ja-JP"/>
        </w:rPr>
        <w:t>Additional Options:</w:t>
      </w:r>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15"/>
        <w:gridCol w:w="4201"/>
      </w:tblGrid>
      <w:tr w:rsidR="00D33C1F" w:rsidRPr="00513D95" w14:paraId="5ABBF76D" w14:textId="3227FFCD" w:rsidTr="00513D95">
        <w:trPr>
          <w:trHeight w:val="276"/>
          <w:jc w:val="center"/>
        </w:trPr>
        <w:tc>
          <w:tcPr>
            <w:tcW w:w="4815" w:type="dxa"/>
            <w:shd w:val="clear" w:color="auto" w:fill="000000" w:themeFill="text1"/>
            <w:vAlign w:val="center"/>
            <w:hideMark/>
          </w:tcPr>
          <w:p w14:paraId="30E19FCB" w14:textId="4AECCD19" w:rsidR="00D33C1F" w:rsidRPr="00513D95" w:rsidRDefault="008E2549" w:rsidP="005D48FE">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 xml:space="preserve">2-in-1 Laptop </w:t>
            </w:r>
            <w:r>
              <w:rPr>
                <w:rFonts w:asciiTheme="minorHAnsi" w:hAnsiTheme="minorHAnsi" w:cstheme="minorHAnsi"/>
                <w:b/>
                <w:bCs/>
                <w:color w:val="FFFFFF"/>
                <w:sz w:val="20"/>
                <w:szCs w:val="20"/>
                <w:lang w:eastAsia="en-IE"/>
              </w:rPr>
              <w:t>Additional Options</w:t>
            </w:r>
          </w:p>
        </w:tc>
        <w:tc>
          <w:tcPr>
            <w:tcW w:w="4201" w:type="dxa"/>
            <w:shd w:val="clear" w:color="auto" w:fill="000000" w:themeFill="text1"/>
          </w:tcPr>
          <w:p w14:paraId="438D23A1" w14:textId="75342E8D" w:rsidR="00D33C1F" w:rsidRPr="00513D95" w:rsidRDefault="00513D95" w:rsidP="005D48FE">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Tenderer</w:t>
            </w:r>
            <w:r w:rsidR="00CD5977">
              <w:rPr>
                <w:rFonts w:asciiTheme="minorHAnsi" w:hAnsiTheme="minorHAnsi" w:cstheme="minorHAnsi"/>
                <w:b/>
                <w:bCs/>
                <w:color w:val="FFFFFF"/>
                <w:sz w:val="20"/>
                <w:szCs w:val="20"/>
                <w:lang w:eastAsia="en-IE"/>
              </w:rPr>
              <w:t>’s</w:t>
            </w:r>
            <w:r w:rsidRPr="00513D95">
              <w:rPr>
                <w:rFonts w:asciiTheme="minorHAnsi" w:hAnsiTheme="minorHAnsi" w:cstheme="minorHAnsi"/>
                <w:b/>
                <w:bCs/>
                <w:color w:val="FFFFFF"/>
                <w:sz w:val="20"/>
                <w:szCs w:val="20"/>
                <w:lang w:eastAsia="en-IE"/>
              </w:rPr>
              <w:t xml:space="preserve"> Response</w:t>
            </w:r>
          </w:p>
        </w:tc>
      </w:tr>
      <w:tr w:rsidR="008E2549" w:rsidRPr="00513D95" w14:paraId="16BB4FB0" w14:textId="39682F98" w:rsidTr="00513D95">
        <w:trPr>
          <w:trHeight w:val="276"/>
          <w:jc w:val="center"/>
        </w:trPr>
        <w:tc>
          <w:tcPr>
            <w:tcW w:w="4815" w:type="dxa"/>
            <w:shd w:val="clear" w:color="auto" w:fill="EAF1DD" w:themeFill="accent3" w:themeFillTint="33"/>
            <w:vAlign w:val="center"/>
          </w:tcPr>
          <w:p w14:paraId="780FF1C7" w14:textId="4F1126D6" w:rsidR="008E2549" w:rsidRPr="00513D95" w:rsidRDefault="008E2549" w:rsidP="008E2549">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sz w:val="20"/>
                <w:szCs w:val="20"/>
                <w:lang w:eastAsia="en-IE"/>
              </w:rPr>
              <w:t xml:space="preserve">Touchscreen </w:t>
            </w:r>
            <w:r w:rsidRPr="00513D95">
              <w:rPr>
                <w:rFonts w:asciiTheme="minorHAnsi" w:hAnsiTheme="minorHAnsi" w:cstheme="minorHAnsi"/>
                <w:color w:val="000000" w:themeColor="text1"/>
                <w:sz w:val="20"/>
                <w:szCs w:val="20"/>
                <w:lang w:eastAsia="en-IE"/>
              </w:rPr>
              <w:t>Stylus/Pen</w:t>
            </w:r>
          </w:p>
        </w:tc>
        <w:tc>
          <w:tcPr>
            <w:tcW w:w="4201" w:type="dxa"/>
            <w:shd w:val="clear" w:color="auto" w:fill="EAF1DD" w:themeFill="accent3" w:themeFillTint="33"/>
          </w:tcPr>
          <w:p w14:paraId="6CF6BE52" w14:textId="77777777" w:rsidR="008E2549" w:rsidRPr="00513D95" w:rsidRDefault="008E2549" w:rsidP="008E2549">
            <w:pPr>
              <w:spacing w:after="0" w:line="240" w:lineRule="auto"/>
              <w:rPr>
                <w:rFonts w:asciiTheme="minorHAnsi" w:hAnsiTheme="minorHAnsi" w:cstheme="minorHAnsi"/>
                <w:color w:val="000000" w:themeColor="text1"/>
                <w:sz w:val="20"/>
                <w:szCs w:val="20"/>
                <w:lang w:eastAsia="en-IE"/>
              </w:rPr>
            </w:pPr>
          </w:p>
        </w:tc>
      </w:tr>
      <w:tr w:rsidR="008E2549" w:rsidRPr="00513D95" w14:paraId="5B2B03A8" w14:textId="13E1438C" w:rsidTr="008E2549">
        <w:trPr>
          <w:trHeight w:val="199"/>
          <w:jc w:val="center"/>
        </w:trPr>
        <w:tc>
          <w:tcPr>
            <w:tcW w:w="4815" w:type="dxa"/>
            <w:shd w:val="clear" w:color="auto" w:fill="EAF1DD" w:themeFill="accent3" w:themeFillTint="33"/>
            <w:vAlign w:val="center"/>
          </w:tcPr>
          <w:p w14:paraId="2AECD819" w14:textId="13EE02BB" w:rsidR="008E2549" w:rsidRPr="00513D95" w:rsidRDefault="008E2549" w:rsidP="008E2549">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lang w:eastAsia="en-IE"/>
              </w:rPr>
              <w:t>Padded Carry Case</w:t>
            </w:r>
          </w:p>
        </w:tc>
        <w:tc>
          <w:tcPr>
            <w:tcW w:w="4201" w:type="dxa"/>
            <w:shd w:val="clear" w:color="auto" w:fill="EAF1DD" w:themeFill="accent3" w:themeFillTint="33"/>
          </w:tcPr>
          <w:p w14:paraId="43E90363" w14:textId="77777777" w:rsidR="008E2549" w:rsidRPr="00513D95" w:rsidRDefault="008E2549" w:rsidP="008E2549">
            <w:pPr>
              <w:spacing w:after="0" w:line="240" w:lineRule="auto"/>
              <w:rPr>
                <w:rFonts w:asciiTheme="minorHAnsi" w:hAnsiTheme="minorHAnsi" w:cstheme="minorHAnsi"/>
                <w:color w:val="000000" w:themeColor="text1"/>
                <w:sz w:val="20"/>
                <w:szCs w:val="20"/>
                <w:lang w:eastAsia="en-IE"/>
              </w:rPr>
            </w:pPr>
          </w:p>
        </w:tc>
      </w:tr>
      <w:tr w:rsidR="008E2549" w:rsidRPr="00513D95" w14:paraId="3387DB86" w14:textId="4E076102" w:rsidTr="00513D95">
        <w:trPr>
          <w:trHeight w:val="217"/>
          <w:jc w:val="center"/>
        </w:trPr>
        <w:tc>
          <w:tcPr>
            <w:tcW w:w="4815" w:type="dxa"/>
            <w:shd w:val="clear" w:color="auto" w:fill="EAF1DD" w:themeFill="accent3" w:themeFillTint="33"/>
            <w:vAlign w:val="center"/>
          </w:tcPr>
          <w:p w14:paraId="1C38364D" w14:textId="2CEB882A" w:rsidR="008E2549" w:rsidRPr="00513D95" w:rsidRDefault="008E2549" w:rsidP="008E2549">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themeColor="text1"/>
                <w:sz w:val="20"/>
                <w:szCs w:val="20"/>
                <w:lang w:eastAsia="en-IE"/>
              </w:rPr>
              <w:t>Wireless Keyboard</w:t>
            </w:r>
          </w:p>
        </w:tc>
        <w:tc>
          <w:tcPr>
            <w:tcW w:w="4201" w:type="dxa"/>
            <w:shd w:val="clear" w:color="auto" w:fill="EAF1DD" w:themeFill="accent3" w:themeFillTint="33"/>
          </w:tcPr>
          <w:p w14:paraId="0C216451"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00972B10" w14:textId="261B9789" w:rsidTr="00513D95">
        <w:trPr>
          <w:trHeight w:val="235"/>
          <w:jc w:val="center"/>
        </w:trPr>
        <w:tc>
          <w:tcPr>
            <w:tcW w:w="4815" w:type="dxa"/>
            <w:shd w:val="clear" w:color="auto" w:fill="EAF1DD" w:themeFill="accent3" w:themeFillTint="33"/>
            <w:vAlign w:val="center"/>
          </w:tcPr>
          <w:p w14:paraId="7DFD7C51" w14:textId="62D390FE" w:rsidR="008E2549" w:rsidRPr="00513D95" w:rsidRDefault="008E2549" w:rsidP="008E2549">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 xml:space="preserve">Wireless Optical Mouse </w:t>
            </w:r>
          </w:p>
        </w:tc>
        <w:tc>
          <w:tcPr>
            <w:tcW w:w="4201" w:type="dxa"/>
            <w:shd w:val="clear" w:color="auto" w:fill="EAF1DD" w:themeFill="accent3" w:themeFillTint="33"/>
          </w:tcPr>
          <w:p w14:paraId="0B9138B7"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521053B2" w14:textId="2071001B" w:rsidTr="00513D95">
        <w:trPr>
          <w:trHeight w:val="276"/>
          <w:jc w:val="center"/>
        </w:trPr>
        <w:tc>
          <w:tcPr>
            <w:tcW w:w="4815" w:type="dxa"/>
            <w:shd w:val="clear" w:color="auto" w:fill="EAF1DD" w:themeFill="accent3" w:themeFillTint="33"/>
            <w:vAlign w:val="center"/>
          </w:tcPr>
          <w:p w14:paraId="425BAD33" w14:textId="696E4307" w:rsidR="008E2549" w:rsidRPr="00513D95" w:rsidRDefault="008E2549" w:rsidP="008E2549">
            <w:pPr>
              <w:spacing w:after="0" w:line="240" w:lineRule="auto"/>
              <w:rPr>
                <w:rFonts w:asciiTheme="minorHAnsi" w:hAnsiTheme="minorHAnsi" w:cstheme="minorHAnsi"/>
                <w:color w:val="000000"/>
                <w:sz w:val="20"/>
                <w:szCs w:val="20"/>
                <w:lang w:eastAsia="en-IE"/>
              </w:rPr>
            </w:pPr>
            <w:r w:rsidRPr="00513D95">
              <w:rPr>
                <w:rFonts w:asciiTheme="minorHAnsi" w:hAnsiTheme="minorHAnsi" w:cstheme="minorHAnsi"/>
                <w:color w:val="000000"/>
                <w:sz w:val="20"/>
                <w:szCs w:val="20"/>
                <w:lang w:eastAsia="en-IE"/>
              </w:rPr>
              <w:t>Wired Keyboard</w:t>
            </w:r>
          </w:p>
        </w:tc>
        <w:tc>
          <w:tcPr>
            <w:tcW w:w="4201" w:type="dxa"/>
            <w:shd w:val="clear" w:color="auto" w:fill="EAF1DD" w:themeFill="accent3" w:themeFillTint="33"/>
          </w:tcPr>
          <w:p w14:paraId="2A1DCEE0"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40891340" w14:textId="67D026A2" w:rsidTr="00513D95">
        <w:trPr>
          <w:trHeight w:val="276"/>
          <w:jc w:val="center"/>
        </w:trPr>
        <w:tc>
          <w:tcPr>
            <w:tcW w:w="4815" w:type="dxa"/>
            <w:shd w:val="clear" w:color="auto" w:fill="EAF1DD" w:themeFill="accent3" w:themeFillTint="33"/>
            <w:vAlign w:val="center"/>
          </w:tcPr>
          <w:p w14:paraId="5767B49F" w14:textId="460E4CD1"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color w:val="000000"/>
                <w:sz w:val="20"/>
                <w:szCs w:val="20"/>
                <w:lang w:eastAsia="en-IE"/>
              </w:rPr>
              <w:t>Wired Optical Mouse</w:t>
            </w:r>
          </w:p>
        </w:tc>
        <w:tc>
          <w:tcPr>
            <w:tcW w:w="4201" w:type="dxa"/>
            <w:shd w:val="clear" w:color="auto" w:fill="EAF1DD" w:themeFill="accent3" w:themeFillTint="33"/>
          </w:tcPr>
          <w:p w14:paraId="3767034C" w14:textId="77777777" w:rsidR="008E2549" w:rsidRPr="00513D95" w:rsidRDefault="008E2549" w:rsidP="008E2549">
            <w:pPr>
              <w:spacing w:after="0" w:line="240" w:lineRule="auto"/>
              <w:rPr>
                <w:rFonts w:asciiTheme="minorHAnsi" w:hAnsiTheme="minorHAnsi" w:cstheme="minorHAnsi"/>
                <w:sz w:val="20"/>
                <w:szCs w:val="20"/>
                <w:lang w:eastAsia="en-IE"/>
              </w:rPr>
            </w:pPr>
          </w:p>
        </w:tc>
      </w:tr>
      <w:tr w:rsidR="008E2549" w:rsidRPr="00513D95" w14:paraId="1CD5F851" w14:textId="77777777" w:rsidTr="00513D95">
        <w:trPr>
          <w:trHeight w:val="276"/>
          <w:jc w:val="center"/>
        </w:trPr>
        <w:tc>
          <w:tcPr>
            <w:tcW w:w="4815" w:type="dxa"/>
            <w:shd w:val="clear" w:color="auto" w:fill="EAF1DD" w:themeFill="accent3" w:themeFillTint="33"/>
            <w:vAlign w:val="center"/>
          </w:tcPr>
          <w:p w14:paraId="7F41FA47" w14:textId="2DA5CFA2"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Replacement Power Supply</w:t>
            </w:r>
          </w:p>
        </w:tc>
        <w:tc>
          <w:tcPr>
            <w:tcW w:w="4201" w:type="dxa"/>
            <w:shd w:val="clear" w:color="auto" w:fill="EAF1DD" w:themeFill="accent3" w:themeFillTint="33"/>
          </w:tcPr>
          <w:p w14:paraId="212B7FE3" w14:textId="77777777" w:rsidR="008E2549" w:rsidRPr="00513D95" w:rsidRDefault="008E2549" w:rsidP="008E2549">
            <w:pPr>
              <w:spacing w:after="0" w:line="240" w:lineRule="auto"/>
              <w:rPr>
                <w:rFonts w:asciiTheme="minorHAnsi" w:hAnsiTheme="minorHAnsi" w:cstheme="minorHAnsi"/>
                <w:sz w:val="20"/>
                <w:szCs w:val="20"/>
                <w:lang w:eastAsia="en-IE"/>
              </w:rPr>
            </w:pPr>
          </w:p>
        </w:tc>
      </w:tr>
      <w:tr w:rsidR="008E2549" w:rsidRPr="00513D95" w14:paraId="51652A62" w14:textId="688754D1" w:rsidTr="00513D95">
        <w:trPr>
          <w:trHeight w:val="276"/>
          <w:jc w:val="center"/>
        </w:trPr>
        <w:tc>
          <w:tcPr>
            <w:tcW w:w="4815" w:type="dxa"/>
            <w:shd w:val="clear" w:color="auto" w:fill="000000" w:themeFill="text1"/>
            <w:vAlign w:val="center"/>
            <w:hideMark/>
          </w:tcPr>
          <w:p w14:paraId="65B44FC5" w14:textId="480F3A07" w:rsidR="008E2549" w:rsidRPr="00513D95" w:rsidRDefault="008E2549" w:rsidP="008E2549">
            <w:pPr>
              <w:spacing w:after="0" w:line="240" w:lineRule="auto"/>
              <w:jc w:val="center"/>
              <w:rPr>
                <w:rFonts w:asciiTheme="minorHAnsi" w:hAnsiTheme="minorHAnsi" w:cstheme="minorHAnsi"/>
                <w:b/>
                <w:bCs/>
                <w:color w:val="FFFFFF"/>
                <w:sz w:val="20"/>
                <w:szCs w:val="20"/>
                <w:lang w:eastAsia="en-IE"/>
              </w:rPr>
            </w:pPr>
            <w:r>
              <w:rPr>
                <w:rFonts w:asciiTheme="minorHAnsi" w:hAnsiTheme="minorHAnsi" w:cstheme="minorHAnsi"/>
                <w:b/>
                <w:bCs/>
                <w:color w:val="FFFFFF"/>
                <w:sz w:val="20"/>
                <w:szCs w:val="20"/>
                <w:lang w:eastAsia="en-IE"/>
              </w:rPr>
              <w:t>Laptop Additional Options</w:t>
            </w:r>
          </w:p>
        </w:tc>
        <w:tc>
          <w:tcPr>
            <w:tcW w:w="4201" w:type="dxa"/>
            <w:shd w:val="clear" w:color="auto" w:fill="000000" w:themeFill="text1"/>
          </w:tcPr>
          <w:p w14:paraId="2ACDBEAD" w14:textId="4F716A37" w:rsidR="008E2549" w:rsidRPr="00513D95" w:rsidRDefault="008E2549" w:rsidP="008E2549">
            <w:pPr>
              <w:spacing w:after="0" w:line="240" w:lineRule="auto"/>
              <w:jc w:val="center"/>
              <w:rPr>
                <w:rFonts w:asciiTheme="minorHAnsi" w:hAnsiTheme="minorHAnsi" w:cstheme="minorHAnsi"/>
                <w:b/>
                <w:bCs/>
                <w:color w:val="FFFFFF"/>
                <w:sz w:val="20"/>
                <w:szCs w:val="20"/>
                <w:lang w:eastAsia="en-IE"/>
              </w:rPr>
            </w:pPr>
            <w:r w:rsidRPr="00513D95">
              <w:rPr>
                <w:rFonts w:asciiTheme="minorHAnsi" w:hAnsiTheme="minorHAnsi" w:cstheme="minorHAnsi"/>
                <w:b/>
                <w:bCs/>
                <w:color w:val="FFFFFF"/>
                <w:sz w:val="20"/>
                <w:szCs w:val="20"/>
                <w:lang w:eastAsia="en-IE"/>
              </w:rPr>
              <w:t>Tenderer</w:t>
            </w:r>
            <w:r>
              <w:rPr>
                <w:rFonts w:asciiTheme="minorHAnsi" w:hAnsiTheme="minorHAnsi" w:cstheme="minorHAnsi"/>
                <w:b/>
                <w:bCs/>
                <w:color w:val="FFFFFF"/>
                <w:sz w:val="20"/>
                <w:szCs w:val="20"/>
                <w:lang w:eastAsia="en-IE"/>
              </w:rPr>
              <w:t>’s</w:t>
            </w:r>
            <w:r w:rsidRPr="00513D95">
              <w:rPr>
                <w:rFonts w:asciiTheme="minorHAnsi" w:hAnsiTheme="minorHAnsi" w:cstheme="minorHAnsi"/>
                <w:b/>
                <w:bCs/>
                <w:color w:val="FFFFFF"/>
                <w:sz w:val="20"/>
                <w:szCs w:val="20"/>
                <w:lang w:eastAsia="en-IE"/>
              </w:rPr>
              <w:t xml:space="preserve"> Response</w:t>
            </w:r>
          </w:p>
        </w:tc>
      </w:tr>
      <w:tr w:rsidR="008E2549" w:rsidRPr="00513D95" w14:paraId="484D63AF" w14:textId="66CF3A46" w:rsidTr="00513D95">
        <w:trPr>
          <w:trHeight w:val="276"/>
          <w:jc w:val="center"/>
        </w:trPr>
        <w:tc>
          <w:tcPr>
            <w:tcW w:w="4815" w:type="dxa"/>
            <w:shd w:val="clear" w:color="auto" w:fill="EAF1DD" w:themeFill="accent3" w:themeFillTint="33"/>
            <w:vAlign w:val="center"/>
          </w:tcPr>
          <w:p w14:paraId="0EA41885" w14:textId="24544FCC" w:rsidR="008E2549" w:rsidRPr="00513D95" w:rsidRDefault="008E2549" w:rsidP="008E2549">
            <w:pPr>
              <w:spacing w:after="0" w:line="240" w:lineRule="auto"/>
              <w:rPr>
                <w:rFonts w:asciiTheme="minorHAnsi" w:hAnsiTheme="minorHAnsi" w:cstheme="minorHAnsi"/>
                <w:b/>
                <w:bCs/>
                <w:color w:val="FFFFFF"/>
                <w:sz w:val="20"/>
                <w:szCs w:val="20"/>
                <w:lang w:eastAsia="en-IE"/>
              </w:rPr>
            </w:pPr>
            <w:r w:rsidRPr="00513D95">
              <w:rPr>
                <w:rFonts w:asciiTheme="minorHAnsi" w:hAnsiTheme="minorHAnsi" w:cstheme="minorHAnsi"/>
                <w:color w:val="000000" w:themeColor="text1"/>
                <w:sz w:val="20"/>
                <w:szCs w:val="20"/>
                <w:lang w:eastAsia="en-IE"/>
              </w:rPr>
              <w:t>Padded Carry Case</w:t>
            </w:r>
          </w:p>
        </w:tc>
        <w:tc>
          <w:tcPr>
            <w:tcW w:w="4201" w:type="dxa"/>
            <w:shd w:val="clear" w:color="auto" w:fill="EAF1DD" w:themeFill="accent3" w:themeFillTint="33"/>
          </w:tcPr>
          <w:p w14:paraId="36FB7808" w14:textId="77777777" w:rsidR="008E2549" w:rsidRPr="00513D95" w:rsidRDefault="008E2549" w:rsidP="008E2549">
            <w:pPr>
              <w:spacing w:after="0" w:line="240" w:lineRule="auto"/>
              <w:rPr>
                <w:rFonts w:asciiTheme="minorHAnsi" w:hAnsiTheme="minorHAnsi" w:cstheme="minorHAnsi"/>
                <w:color w:val="000000" w:themeColor="text1"/>
                <w:sz w:val="20"/>
                <w:szCs w:val="20"/>
                <w:lang w:eastAsia="en-IE"/>
              </w:rPr>
            </w:pPr>
          </w:p>
        </w:tc>
      </w:tr>
      <w:tr w:rsidR="008E2549" w:rsidRPr="00513D95" w14:paraId="079E85D5" w14:textId="5CECE9E4" w:rsidTr="00513D95">
        <w:trPr>
          <w:trHeight w:val="276"/>
          <w:jc w:val="center"/>
        </w:trPr>
        <w:tc>
          <w:tcPr>
            <w:tcW w:w="4815" w:type="dxa"/>
            <w:shd w:val="clear" w:color="auto" w:fill="EAF1DD" w:themeFill="accent3" w:themeFillTint="33"/>
            <w:vAlign w:val="center"/>
          </w:tcPr>
          <w:p w14:paraId="5BF60158" w14:textId="77777777" w:rsidR="008E2549" w:rsidRPr="00513D95" w:rsidRDefault="008E2549" w:rsidP="008E2549">
            <w:pPr>
              <w:spacing w:after="0" w:line="240" w:lineRule="auto"/>
              <w:rPr>
                <w:rFonts w:asciiTheme="minorHAnsi" w:hAnsiTheme="minorHAnsi" w:cstheme="minorHAnsi"/>
                <w:b/>
                <w:bCs/>
                <w:color w:val="FFFFFF"/>
                <w:sz w:val="20"/>
                <w:szCs w:val="20"/>
                <w:lang w:eastAsia="en-IE"/>
              </w:rPr>
            </w:pPr>
            <w:r w:rsidRPr="00513D95">
              <w:rPr>
                <w:rFonts w:asciiTheme="minorHAnsi" w:hAnsiTheme="minorHAnsi" w:cstheme="minorHAnsi"/>
                <w:color w:val="000000"/>
                <w:sz w:val="20"/>
                <w:szCs w:val="20"/>
                <w:lang w:eastAsia="en-IE"/>
              </w:rPr>
              <w:t>Wireless Keyboard</w:t>
            </w:r>
          </w:p>
        </w:tc>
        <w:tc>
          <w:tcPr>
            <w:tcW w:w="4201" w:type="dxa"/>
            <w:shd w:val="clear" w:color="auto" w:fill="EAF1DD" w:themeFill="accent3" w:themeFillTint="33"/>
          </w:tcPr>
          <w:p w14:paraId="07D5BEBA"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586A5722" w14:textId="649C2CEA" w:rsidTr="00513D95">
        <w:trPr>
          <w:trHeight w:val="276"/>
          <w:jc w:val="center"/>
        </w:trPr>
        <w:tc>
          <w:tcPr>
            <w:tcW w:w="4815" w:type="dxa"/>
            <w:shd w:val="clear" w:color="auto" w:fill="EAF1DD" w:themeFill="accent3" w:themeFillTint="33"/>
            <w:vAlign w:val="center"/>
          </w:tcPr>
          <w:p w14:paraId="6780EF54" w14:textId="77777777"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color w:val="000000"/>
                <w:sz w:val="20"/>
                <w:szCs w:val="20"/>
                <w:lang w:eastAsia="en-IE"/>
              </w:rPr>
              <w:t xml:space="preserve">Wireless Optical Mouse </w:t>
            </w:r>
          </w:p>
        </w:tc>
        <w:tc>
          <w:tcPr>
            <w:tcW w:w="4201" w:type="dxa"/>
            <w:shd w:val="clear" w:color="auto" w:fill="EAF1DD" w:themeFill="accent3" w:themeFillTint="33"/>
          </w:tcPr>
          <w:p w14:paraId="567406FD"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757FD175" w14:textId="0A87ACD4" w:rsidTr="00513D95">
        <w:trPr>
          <w:trHeight w:val="276"/>
          <w:jc w:val="center"/>
        </w:trPr>
        <w:tc>
          <w:tcPr>
            <w:tcW w:w="4815" w:type="dxa"/>
            <w:shd w:val="clear" w:color="auto" w:fill="EAF1DD" w:themeFill="accent3" w:themeFillTint="33"/>
            <w:vAlign w:val="center"/>
          </w:tcPr>
          <w:p w14:paraId="029DA998" w14:textId="77777777"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color w:val="000000"/>
                <w:sz w:val="20"/>
                <w:szCs w:val="20"/>
                <w:lang w:eastAsia="en-IE"/>
              </w:rPr>
              <w:t>Wired Keyboard</w:t>
            </w:r>
          </w:p>
        </w:tc>
        <w:tc>
          <w:tcPr>
            <w:tcW w:w="4201" w:type="dxa"/>
            <w:shd w:val="clear" w:color="auto" w:fill="EAF1DD" w:themeFill="accent3" w:themeFillTint="33"/>
          </w:tcPr>
          <w:p w14:paraId="11FDFE29"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06ED197D" w14:textId="2C73DC38" w:rsidTr="00513D95">
        <w:trPr>
          <w:trHeight w:val="276"/>
          <w:jc w:val="center"/>
        </w:trPr>
        <w:tc>
          <w:tcPr>
            <w:tcW w:w="4815" w:type="dxa"/>
            <w:shd w:val="clear" w:color="auto" w:fill="EAF1DD" w:themeFill="accent3" w:themeFillTint="33"/>
            <w:vAlign w:val="center"/>
          </w:tcPr>
          <w:p w14:paraId="439359E9" w14:textId="77777777"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color w:val="000000"/>
                <w:sz w:val="20"/>
                <w:szCs w:val="20"/>
                <w:lang w:eastAsia="en-IE"/>
              </w:rPr>
              <w:t>Wired Optical Mouse</w:t>
            </w:r>
          </w:p>
        </w:tc>
        <w:tc>
          <w:tcPr>
            <w:tcW w:w="4201" w:type="dxa"/>
            <w:shd w:val="clear" w:color="auto" w:fill="EAF1DD" w:themeFill="accent3" w:themeFillTint="33"/>
          </w:tcPr>
          <w:p w14:paraId="73D4222A" w14:textId="77777777" w:rsidR="008E2549" w:rsidRPr="00513D95" w:rsidRDefault="008E2549" w:rsidP="008E2549">
            <w:pPr>
              <w:spacing w:after="0" w:line="240" w:lineRule="auto"/>
              <w:rPr>
                <w:rFonts w:asciiTheme="minorHAnsi" w:hAnsiTheme="minorHAnsi" w:cstheme="minorHAnsi"/>
                <w:color w:val="000000"/>
                <w:sz w:val="20"/>
                <w:szCs w:val="20"/>
                <w:lang w:eastAsia="en-IE"/>
              </w:rPr>
            </w:pPr>
          </w:p>
        </w:tc>
      </w:tr>
      <w:tr w:rsidR="008E2549" w:rsidRPr="00513D95" w14:paraId="41521B3C" w14:textId="722120B1" w:rsidTr="00513D95">
        <w:trPr>
          <w:trHeight w:val="276"/>
          <w:jc w:val="center"/>
        </w:trPr>
        <w:tc>
          <w:tcPr>
            <w:tcW w:w="4815" w:type="dxa"/>
            <w:shd w:val="clear" w:color="auto" w:fill="EAF1DD" w:themeFill="accent3" w:themeFillTint="33"/>
            <w:vAlign w:val="center"/>
          </w:tcPr>
          <w:p w14:paraId="50F77BB8" w14:textId="77777777" w:rsidR="008E2549" w:rsidRPr="00513D95" w:rsidRDefault="008E2549" w:rsidP="008E2549">
            <w:pPr>
              <w:spacing w:after="0" w:line="240" w:lineRule="auto"/>
              <w:rPr>
                <w:rFonts w:asciiTheme="minorHAnsi" w:hAnsiTheme="minorHAnsi" w:cstheme="minorHAnsi"/>
                <w:sz w:val="20"/>
                <w:szCs w:val="20"/>
                <w:lang w:eastAsia="en-IE"/>
              </w:rPr>
            </w:pPr>
            <w:r w:rsidRPr="00513D95">
              <w:rPr>
                <w:rFonts w:asciiTheme="minorHAnsi" w:hAnsiTheme="minorHAnsi" w:cstheme="minorHAnsi"/>
                <w:sz w:val="20"/>
                <w:szCs w:val="20"/>
                <w:lang w:eastAsia="en-IE"/>
              </w:rPr>
              <w:t>Replacement Power Supply</w:t>
            </w:r>
          </w:p>
        </w:tc>
        <w:tc>
          <w:tcPr>
            <w:tcW w:w="4201" w:type="dxa"/>
            <w:shd w:val="clear" w:color="auto" w:fill="EAF1DD" w:themeFill="accent3" w:themeFillTint="33"/>
          </w:tcPr>
          <w:p w14:paraId="7BF00D79" w14:textId="77777777" w:rsidR="008E2549" w:rsidRPr="00513D95" w:rsidRDefault="008E2549" w:rsidP="008E2549">
            <w:pPr>
              <w:spacing w:after="0" w:line="240" w:lineRule="auto"/>
              <w:rPr>
                <w:rFonts w:asciiTheme="minorHAnsi" w:hAnsiTheme="minorHAnsi" w:cstheme="minorHAnsi"/>
                <w:sz w:val="20"/>
                <w:szCs w:val="20"/>
                <w:lang w:eastAsia="en-IE"/>
              </w:rPr>
            </w:pPr>
          </w:p>
        </w:tc>
      </w:tr>
    </w:tbl>
    <w:p w14:paraId="258A4158" w14:textId="7F8BBFF5" w:rsidR="00053819" w:rsidRPr="00F34D79" w:rsidRDefault="00053819" w:rsidP="00053819">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type="page"/>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6E8A0183" w14:textId="77777777" w:rsidTr="0096387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4DA04412" w14:textId="21E1D9F0"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lastRenderedPageBreak/>
              <w:t xml:space="preserve">Criterion </w:t>
            </w:r>
            <w:r w:rsidR="000C0B5F">
              <w:rPr>
                <w:rFonts w:asciiTheme="minorHAnsi" w:hAnsiTheme="minorHAnsi" w:cstheme="minorHAnsi"/>
                <w:color w:val="E9E9E3"/>
              </w:rPr>
              <w:t>C</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860568F"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2E574A1"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77B825AB"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48541DCA" w14:textId="77777777" w:rsidTr="00963876">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tcBorders>
              <w:left w:val="single" w:sz="4" w:space="0" w:color="auto"/>
              <w:bottom w:val="single" w:sz="4" w:space="0" w:color="auto"/>
              <w:right w:val="single" w:sz="4" w:space="0" w:color="auto"/>
            </w:tcBorders>
            <w:shd w:val="clear" w:color="auto" w:fill="E9E9E3"/>
            <w:vAlign w:val="center"/>
          </w:tcPr>
          <w:p w14:paraId="3F68EA1D"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36EA2730" w14:textId="2888857D" w:rsidR="00036D94" w:rsidRPr="00036D94" w:rsidRDefault="00670BD1"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15</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4FEE2F4F" w14:textId="06CCBE68" w:rsidR="00036D94" w:rsidRPr="00036D94" w:rsidRDefault="00F2028B"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1,500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7F99BF7D" w14:textId="67EFE4D4" w:rsidR="00036D94" w:rsidRPr="00036D94" w:rsidRDefault="00F2028B"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750</w:t>
            </w:r>
          </w:p>
        </w:tc>
      </w:tr>
      <w:tr w:rsidR="00036D94" w:rsidRPr="00F34D79" w14:paraId="168936D1" w14:textId="77777777" w:rsidTr="00963876">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E07A021"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6ADC0A6F" w14:textId="1A058D40" w:rsidR="00036D94" w:rsidRPr="00F34D79" w:rsidRDefault="00670BD1"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670BD1">
              <w:rPr>
                <w:rFonts w:asciiTheme="minorHAnsi" w:hAnsiTheme="minorHAnsi" w:cstheme="minorHAnsi"/>
                <w:b/>
              </w:rPr>
              <w:t>After Sales Support, Lead Times and Exit Strategy</w:t>
            </w:r>
          </w:p>
        </w:tc>
      </w:tr>
      <w:tr w:rsidR="00036D94" w:rsidRPr="00F34D79" w14:paraId="005D9D64" w14:textId="77777777" w:rsidTr="0096387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908B862"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003BC506" w14:textId="77777777" w:rsidR="00E7498C" w:rsidRDefault="008E5203" w:rsidP="00D63CF5">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rPr>
            </w:pPr>
            <w:r w:rsidRPr="008E5203">
              <w:rPr>
                <w:rFonts w:asciiTheme="minorHAnsi" w:hAnsiTheme="minorHAnsi" w:cstheme="minorHAnsi"/>
                <w:i/>
              </w:rPr>
              <w:t xml:space="preserve">Tenderers must provide comprehensive information on: </w:t>
            </w:r>
            <w:r w:rsidRPr="008E5203">
              <w:rPr>
                <w:rFonts w:asciiTheme="minorHAnsi" w:hAnsiTheme="minorHAnsi" w:cstheme="minorHAnsi"/>
                <w:i/>
              </w:rPr>
              <w:br/>
              <w:t xml:space="preserve">1.  </w:t>
            </w:r>
            <w:r w:rsidR="00E7498C" w:rsidRPr="00E7498C">
              <w:rPr>
                <w:rFonts w:asciiTheme="minorHAnsi" w:hAnsiTheme="minorHAnsi" w:cstheme="minorHAnsi"/>
                <w:i/>
              </w:rPr>
              <w:t>Lead times from order to delivery and commissioning for student use.</w:t>
            </w:r>
          </w:p>
          <w:p w14:paraId="781CB521" w14:textId="71A3BAE8" w:rsidR="00036D94" w:rsidRPr="00F34D79" w:rsidRDefault="00E7498C" w:rsidP="00D63CF5">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i/>
              </w:rPr>
              <w:t xml:space="preserve">2. </w:t>
            </w:r>
            <w:r w:rsidRPr="00E7498C">
              <w:rPr>
                <w:rFonts w:asciiTheme="minorHAnsi" w:hAnsiTheme="minorHAnsi" w:cstheme="minorHAnsi"/>
                <w:i/>
              </w:rPr>
              <w:t>Details on the support and maintenance package offered.</w:t>
            </w:r>
            <w:r w:rsidR="008E5203" w:rsidRPr="008E5203">
              <w:rPr>
                <w:rFonts w:asciiTheme="minorHAnsi" w:hAnsiTheme="minorHAnsi" w:cstheme="minorHAnsi"/>
                <w:i/>
              </w:rPr>
              <w:br/>
            </w:r>
            <w:r>
              <w:rPr>
                <w:rFonts w:asciiTheme="minorHAnsi" w:hAnsiTheme="minorHAnsi" w:cstheme="minorHAnsi"/>
                <w:i/>
              </w:rPr>
              <w:t>3</w:t>
            </w:r>
            <w:r w:rsidR="008E5203" w:rsidRPr="008E5203">
              <w:rPr>
                <w:rFonts w:asciiTheme="minorHAnsi" w:hAnsiTheme="minorHAnsi" w:cstheme="minorHAnsi"/>
                <w:i/>
              </w:rPr>
              <w:t xml:space="preserve">. Change control procedures. </w:t>
            </w:r>
            <w:r w:rsidR="008E5203" w:rsidRPr="008E5203">
              <w:rPr>
                <w:rFonts w:asciiTheme="minorHAnsi" w:hAnsiTheme="minorHAnsi" w:cstheme="minorHAnsi"/>
                <w:i/>
              </w:rPr>
              <w:br/>
            </w:r>
            <w:r>
              <w:rPr>
                <w:rFonts w:asciiTheme="minorHAnsi" w:hAnsiTheme="minorHAnsi" w:cstheme="minorHAnsi"/>
                <w:i/>
              </w:rPr>
              <w:t>4</w:t>
            </w:r>
            <w:r w:rsidR="008E5203" w:rsidRPr="008E5203">
              <w:rPr>
                <w:rFonts w:asciiTheme="minorHAnsi" w:hAnsiTheme="minorHAnsi" w:cstheme="minorHAnsi"/>
                <w:i/>
              </w:rPr>
              <w:t xml:space="preserve">. Details and response times for logging, managing, escalating and resolving issues (to </w:t>
            </w:r>
            <w:proofErr w:type="gramStart"/>
            <w:r w:rsidR="00DC3F9F" w:rsidRPr="008E5203">
              <w:rPr>
                <w:rFonts w:asciiTheme="minorHAnsi" w:hAnsiTheme="minorHAnsi" w:cstheme="minorHAnsi"/>
                <w:i/>
              </w:rPr>
              <w:t>include online</w:t>
            </w:r>
            <w:r w:rsidR="00DC3F9F">
              <w:rPr>
                <w:rFonts w:asciiTheme="minorHAnsi" w:hAnsiTheme="minorHAnsi" w:cstheme="minorHAnsi"/>
                <w:i/>
              </w:rPr>
              <w:t>,</w:t>
            </w:r>
            <w:proofErr w:type="gramEnd"/>
            <w:r w:rsidR="00DC3F9F">
              <w:rPr>
                <w:rFonts w:asciiTheme="minorHAnsi" w:hAnsiTheme="minorHAnsi" w:cstheme="minorHAnsi"/>
                <w:i/>
              </w:rPr>
              <w:t xml:space="preserve"> </w:t>
            </w:r>
            <w:r w:rsidR="008E5203" w:rsidRPr="008E5203">
              <w:rPr>
                <w:rFonts w:asciiTheme="minorHAnsi" w:hAnsiTheme="minorHAnsi" w:cstheme="minorHAnsi"/>
                <w:i/>
              </w:rPr>
              <w:t>email and phone support for parents and students).</w:t>
            </w:r>
            <w:r w:rsidR="008E5203" w:rsidRPr="008E5203">
              <w:rPr>
                <w:rFonts w:asciiTheme="minorHAnsi" w:hAnsiTheme="minorHAnsi" w:cstheme="minorHAnsi"/>
                <w:i/>
              </w:rPr>
              <w:br/>
            </w:r>
            <w:r>
              <w:rPr>
                <w:rFonts w:asciiTheme="minorHAnsi" w:hAnsiTheme="minorHAnsi" w:cstheme="minorHAnsi"/>
                <w:i/>
              </w:rPr>
              <w:t>5</w:t>
            </w:r>
            <w:r w:rsidR="008E5203" w:rsidRPr="008E5203">
              <w:rPr>
                <w:rFonts w:asciiTheme="minorHAnsi" w:hAnsiTheme="minorHAnsi" w:cstheme="minorHAnsi"/>
                <w:i/>
              </w:rPr>
              <w:t>. Details and function of key account manager.</w:t>
            </w:r>
            <w:r w:rsidR="008E5203" w:rsidRPr="008E5203">
              <w:rPr>
                <w:rFonts w:asciiTheme="minorHAnsi" w:hAnsiTheme="minorHAnsi" w:cstheme="minorHAnsi"/>
                <w:i/>
              </w:rPr>
              <w:br/>
            </w:r>
            <w:r>
              <w:rPr>
                <w:rFonts w:asciiTheme="minorHAnsi" w:hAnsiTheme="minorHAnsi" w:cstheme="minorHAnsi"/>
                <w:i/>
              </w:rPr>
              <w:t>6</w:t>
            </w:r>
            <w:r w:rsidR="008E5203" w:rsidRPr="008E5203">
              <w:rPr>
                <w:rFonts w:asciiTheme="minorHAnsi" w:hAnsiTheme="minorHAnsi" w:cstheme="minorHAnsi"/>
                <w:i/>
              </w:rPr>
              <w:t>. Details of application engineer and technical support post commissioning and maintenance.</w:t>
            </w:r>
            <w:r w:rsidR="008E5203" w:rsidRPr="008E5203">
              <w:rPr>
                <w:rFonts w:asciiTheme="minorHAnsi" w:hAnsiTheme="minorHAnsi" w:cstheme="minorHAnsi"/>
                <w:i/>
              </w:rPr>
              <w:br/>
            </w:r>
            <w:r>
              <w:rPr>
                <w:rFonts w:asciiTheme="minorHAnsi" w:hAnsiTheme="minorHAnsi" w:cstheme="minorHAnsi"/>
                <w:i/>
              </w:rPr>
              <w:t>7</w:t>
            </w:r>
            <w:r w:rsidR="008E5203" w:rsidRPr="008E5203">
              <w:rPr>
                <w:rFonts w:asciiTheme="minorHAnsi" w:hAnsiTheme="minorHAnsi" w:cstheme="minorHAnsi"/>
                <w:i/>
              </w:rPr>
              <w:t>. Outline the procedures and timeline for dealing with and replacement of missing, damaged or faulty goods.</w:t>
            </w:r>
            <w:r w:rsidR="008E5203" w:rsidRPr="008E5203">
              <w:rPr>
                <w:rFonts w:asciiTheme="minorHAnsi" w:hAnsiTheme="minorHAnsi" w:cstheme="minorHAnsi"/>
                <w:i/>
              </w:rPr>
              <w:br/>
            </w:r>
            <w:r>
              <w:rPr>
                <w:rFonts w:asciiTheme="minorHAnsi" w:hAnsiTheme="minorHAnsi" w:cstheme="minorHAnsi"/>
                <w:i/>
              </w:rPr>
              <w:t>8</w:t>
            </w:r>
            <w:r w:rsidR="008E5203" w:rsidRPr="008E5203">
              <w:rPr>
                <w:rFonts w:asciiTheme="minorHAnsi" w:hAnsiTheme="minorHAnsi" w:cstheme="minorHAnsi"/>
                <w:i/>
              </w:rPr>
              <w:t>. Outline the procedure for repairs and the availability of spare parts.</w:t>
            </w:r>
            <w:r w:rsidR="008E5203" w:rsidRPr="008E5203">
              <w:rPr>
                <w:rFonts w:asciiTheme="minorHAnsi" w:hAnsiTheme="minorHAnsi" w:cstheme="minorHAnsi"/>
                <w:i/>
              </w:rPr>
              <w:br/>
            </w:r>
            <w:r>
              <w:rPr>
                <w:rFonts w:asciiTheme="minorHAnsi" w:hAnsiTheme="minorHAnsi" w:cstheme="minorHAnsi"/>
                <w:i/>
              </w:rPr>
              <w:t>9</w:t>
            </w:r>
            <w:r w:rsidR="008E5203" w:rsidRPr="008E5203">
              <w:rPr>
                <w:rFonts w:asciiTheme="minorHAnsi" w:hAnsiTheme="minorHAnsi" w:cstheme="minorHAnsi"/>
                <w:i/>
              </w:rPr>
              <w:t>. Training proposal and documentation for students and staff.</w:t>
            </w:r>
            <w:r w:rsidR="008E5203" w:rsidRPr="008E5203">
              <w:rPr>
                <w:rFonts w:asciiTheme="minorHAnsi" w:hAnsiTheme="minorHAnsi" w:cstheme="minorHAnsi"/>
                <w:i/>
              </w:rPr>
              <w:br/>
              <w:t>10. Details of exit strategy procedure for once a student leaves the school. The device will need to be offboarded from Kerry ETB’s 365 tenant, removing device management and configuration and providing the student with an alternate login to access the device. This should be at no additional cost.</w:t>
            </w:r>
          </w:p>
        </w:tc>
      </w:tr>
      <w:tr w:rsidR="00036D94" w:rsidRPr="00F34D79" w14:paraId="19360D2B" w14:textId="77777777" w:rsidTr="00963876">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26BB61C"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414BBCC1" w14:textId="77777777" w:rsidTr="008E5203">
        <w:trPr>
          <w:cnfStyle w:val="000000100000" w:firstRow="0" w:lastRow="0" w:firstColumn="0" w:lastColumn="0" w:oddVBand="0" w:evenVBand="0" w:oddHBand="1" w:evenHBand="0" w:firstRowFirstColumn="0" w:firstRowLastColumn="0" w:lastRowFirstColumn="0" w:lastRowLastColumn="0"/>
          <w:trHeight w:val="6732"/>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49A3E6F0" w14:textId="77777777" w:rsidR="00036D94" w:rsidRPr="00F34D79" w:rsidRDefault="00036D94" w:rsidP="00963876">
            <w:pPr>
              <w:rPr>
                <w:rFonts w:asciiTheme="minorHAnsi" w:hAnsiTheme="minorHAnsi" w:cstheme="minorHAnsi"/>
              </w:rPr>
            </w:pPr>
          </w:p>
          <w:p w14:paraId="2FDF677F" w14:textId="77777777" w:rsidR="00036D94" w:rsidRPr="00F34D79" w:rsidRDefault="00036D94" w:rsidP="00963876">
            <w:pPr>
              <w:rPr>
                <w:rFonts w:asciiTheme="minorHAnsi" w:hAnsiTheme="minorHAnsi" w:cstheme="minorHAnsi"/>
              </w:rPr>
            </w:pPr>
          </w:p>
          <w:p w14:paraId="2892329A" w14:textId="77777777" w:rsidR="00036D94" w:rsidRPr="00F34D79" w:rsidRDefault="00036D94" w:rsidP="00963876">
            <w:pPr>
              <w:rPr>
                <w:rFonts w:asciiTheme="minorHAnsi" w:hAnsiTheme="minorHAnsi" w:cstheme="minorHAnsi"/>
              </w:rPr>
            </w:pPr>
          </w:p>
          <w:p w14:paraId="0BAC1205" w14:textId="77777777" w:rsidR="00036D94" w:rsidRPr="00F34D79" w:rsidRDefault="00036D94" w:rsidP="00963876">
            <w:pPr>
              <w:rPr>
                <w:rFonts w:asciiTheme="minorHAnsi" w:hAnsiTheme="minorHAnsi" w:cstheme="minorHAnsi"/>
              </w:rPr>
            </w:pPr>
          </w:p>
          <w:p w14:paraId="633BF5A6" w14:textId="77777777" w:rsidR="00036D94" w:rsidRPr="00F34D79" w:rsidRDefault="00036D94" w:rsidP="00963876">
            <w:pPr>
              <w:rPr>
                <w:rFonts w:asciiTheme="minorHAnsi" w:hAnsiTheme="minorHAnsi" w:cstheme="minorHAnsi"/>
              </w:rPr>
            </w:pPr>
          </w:p>
          <w:p w14:paraId="0E4BC51D" w14:textId="77777777" w:rsidR="00036D94" w:rsidRPr="00F34D79" w:rsidRDefault="00036D94" w:rsidP="00963876">
            <w:pPr>
              <w:rPr>
                <w:rFonts w:asciiTheme="minorHAnsi" w:hAnsiTheme="minorHAnsi" w:cstheme="minorHAnsi"/>
              </w:rPr>
            </w:pPr>
          </w:p>
          <w:p w14:paraId="0BD59AEB" w14:textId="77777777" w:rsidR="00036D94" w:rsidRPr="00F34D79" w:rsidRDefault="00036D94" w:rsidP="00963876">
            <w:pPr>
              <w:rPr>
                <w:rFonts w:asciiTheme="minorHAnsi" w:hAnsiTheme="minorHAnsi" w:cstheme="minorHAnsi"/>
              </w:rPr>
            </w:pPr>
          </w:p>
          <w:p w14:paraId="1CA4D163" w14:textId="77777777" w:rsidR="00036D94" w:rsidRPr="00F34D79" w:rsidRDefault="00036D94" w:rsidP="00963876">
            <w:pPr>
              <w:rPr>
                <w:rFonts w:asciiTheme="minorHAnsi" w:hAnsiTheme="minorHAnsi" w:cstheme="minorHAnsi"/>
              </w:rPr>
            </w:pPr>
          </w:p>
          <w:p w14:paraId="7A01764A" w14:textId="77777777" w:rsidR="00036D94" w:rsidRPr="00F34D79" w:rsidRDefault="00036D94" w:rsidP="00963876">
            <w:pPr>
              <w:rPr>
                <w:rFonts w:asciiTheme="minorHAnsi" w:hAnsiTheme="minorHAnsi" w:cstheme="minorHAnsi"/>
              </w:rPr>
            </w:pPr>
          </w:p>
          <w:p w14:paraId="2523DEFC" w14:textId="77777777" w:rsidR="00036D94" w:rsidRPr="00F34D79" w:rsidRDefault="00036D94" w:rsidP="00963876">
            <w:pPr>
              <w:rPr>
                <w:rFonts w:asciiTheme="minorHAnsi" w:hAnsiTheme="minorHAnsi" w:cstheme="minorHAnsi"/>
              </w:rPr>
            </w:pPr>
          </w:p>
          <w:p w14:paraId="6C2E24D0" w14:textId="77777777" w:rsidR="00036D94" w:rsidRPr="00F34D79" w:rsidRDefault="00036D94" w:rsidP="00963876">
            <w:pPr>
              <w:rPr>
                <w:rFonts w:asciiTheme="minorHAnsi" w:hAnsiTheme="minorHAnsi" w:cstheme="minorHAnsi"/>
              </w:rPr>
            </w:pPr>
          </w:p>
          <w:p w14:paraId="41473367" w14:textId="77777777" w:rsidR="00036D94" w:rsidRPr="00F34D79" w:rsidRDefault="00036D94" w:rsidP="00963876">
            <w:pPr>
              <w:rPr>
                <w:rFonts w:asciiTheme="minorHAnsi" w:hAnsiTheme="minorHAnsi" w:cstheme="minorHAnsi"/>
              </w:rPr>
            </w:pPr>
          </w:p>
          <w:p w14:paraId="638BC95D" w14:textId="77777777" w:rsidR="00036D94" w:rsidRPr="00F34D79" w:rsidRDefault="00036D94" w:rsidP="00963876">
            <w:pPr>
              <w:rPr>
                <w:rFonts w:asciiTheme="minorHAnsi" w:hAnsiTheme="minorHAnsi" w:cstheme="minorHAnsi"/>
              </w:rPr>
            </w:pPr>
          </w:p>
          <w:p w14:paraId="04B8D18D" w14:textId="77777777" w:rsidR="00036D94" w:rsidRPr="00F34D79" w:rsidRDefault="00036D94" w:rsidP="00963876">
            <w:pPr>
              <w:rPr>
                <w:rFonts w:asciiTheme="minorHAnsi" w:hAnsiTheme="minorHAnsi" w:cstheme="minorHAnsi"/>
              </w:rPr>
            </w:pPr>
          </w:p>
        </w:tc>
      </w:tr>
    </w:tbl>
    <w:p w14:paraId="08FFAD07" w14:textId="59467710" w:rsidR="00053819" w:rsidRPr="00F34D79" w:rsidRDefault="00053819" w:rsidP="008E5203">
      <w:pPr>
        <w:spacing w:after="180"/>
        <w:rPr>
          <w:rFonts w:asciiTheme="minorHAnsi" w:eastAsia="Times New Roman" w:hAnsiTheme="minorHAnsi" w:cstheme="minorHAnsi"/>
          <w:color w:val="404040"/>
          <w:lang w:eastAsia="ja-JP"/>
        </w:rPr>
      </w:pPr>
      <w:r w:rsidRPr="00F34D79">
        <w:rPr>
          <w:rFonts w:asciiTheme="minorHAnsi" w:eastAsia="Times New Roman" w:hAnsiTheme="minorHAnsi" w:cstheme="minorHAnsi"/>
          <w:color w:val="404040"/>
          <w:lang w:eastAsia="ja-JP"/>
        </w:rPr>
        <w:br/>
      </w:r>
      <w:r w:rsidRPr="00F34D79">
        <w:rPr>
          <w:rFonts w:asciiTheme="minorHAnsi" w:eastAsia="Times New Roman" w:hAnsiTheme="minorHAnsi" w:cstheme="minorHAnsi"/>
          <w:color w:val="404040"/>
          <w:lang w:eastAsia="ja-JP"/>
        </w:rPr>
        <w:br w:type="page"/>
      </w:r>
    </w:p>
    <w:tbl>
      <w:tblPr>
        <w:tblStyle w:val="GridTable4-Accent51"/>
        <w:tblW w:w="0" w:type="auto"/>
        <w:tblLayout w:type="fixed"/>
        <w:tblLook w:val="04A0" w:firstRow="1" w:lastRow="0" w:firstColumn="1" w:lastColumn="0" w:noHBand="0" w:noVBand="1"/>
      </w:tblPr>
      <w:tblGrid>
        <w:gridCol w:w="1838"/>
        <w:gridCol w:w="2410"/>
        <w:gridCol w:w="2514"/>
        <w:gridCol w:w="2254"/>
      </w:tblGrid>
      <w:tr w:rsidR="00036D94" w:rsidRPr="00F34D79" w14:paraId="4148064D" w14:textId="77777777" w:rsidTr="0096387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18309E95" w14:textId="5D3DA151"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lastRenderedPageBreak/>
              <w:t xml:space="preserve">Criterion </w:t>
            </w:r>
            <w:r w:rsidR="00FB55CE">
              <w:rPr>
                <w:rFonts w:asciiTheme="minorHAnsi" w:hAnsiTheme="minorHAnsi" w:cstheme="minorHAnsi"/>
                <w:color w:val="E9E9E3"/>
              </w:rPr>
              <w:t>D</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C407301"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F889BAB"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6C8D2B3" w14:textId="77777777" w:rsidR="00036D94" w:rsidRPr="00F34D79" w:rsidRDefault="00036D94" w:rsidP="00963876">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036D94" w:rsidRPr="00F34D79" w14:paraId="14E9B76D" w14:textId="77777777" w:rsidTr="00963876">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tcBorders>
              <w:left w:val="single" w:sz="4" w:space="0" w:color="auto"/>
              <w:bottom w:val="single" w:sz="4" w:space="0" w:color="auto"/>
              <w:right w:val="single" w:sz="4" w:space="0" w:color="auto"/>
            </w:tcBorders>
            <w:shd w:val="clear" w:color="auto" w:fill="E9E9E3"/>
            <w:vAlign w:val="center"/>
          </w:tcPr>
          <w:p w14:paraId="032699AF" w14:textId="77777777" w:rsidR="00036D94" w:rsidRPr="00F34D79" w:rsidRDefault="00036D94" w:rsidP="00963876">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7AE27CA7" w14:textId="7CF67480" w:rsidR="00036D94" w:rsidRPr="00036D94" w:rsidRDefault="00FB55CE"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w:t>
            </w:r>
            <w:r w:rsidR="00036D94"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5DD507B5" w14:textId="20B263EF" w:rsidR="00036D94" w:rsidRPr="00036D94" w:rsidRDefault="00FB55CE"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50959108" w14:textId="5BFBBC95" w:rsidR="00036D94" w:rsidRPr="00036D94" w:rsidRDefault="00FB55CE" w:rsidP="00963876">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500</w:t>
            </w:r>
          </w:p>
        </w:tc>
      </w:tr>
      <w:tr w:rsidR="00036D94" w:rsidRPr="00F34D79" w14:paraId="6EC6B831" w14:textId="77777777" w:rsidTr="00963876">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52E8A11"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7E0A5E0B" w14:textId="57A7DF06" w:rsidR="00036D94" w:rsidRPr="00F34D79" w:rsidRDefault="00F33C12" w:rsidP="00963876">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F33C12">
              <w:rPr>
                <w:rFonts w:asciiTheme="minorHAnsi" w:hAnsiTheme="minorHAnsi" w:cstheme="minorHAnsi"/>
                <w:b/>
              </w:rPr>
              <w:t>Payment Mechanisms</w:t>
            </w:r>
          </w:p>
        </w:tc>
      </w:tr>
      <w:tr w:rsidR="00036D94" w:rsidRPr="00F34D79" w14:paraId="792F53B3" w14:textId="77777777" w:rsidTr="0096387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89514BA" w14:textId="77777777" w:rsidR="00036D94" w:rsidRPr="00F34D79" w:rsidRDefault="00036D94" w:rsidP="00963876">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3F175919" w14:textId="77777777" w:rsidR="00D63CF5" w:rsidRPr="00D63CF5" w:rsidRDefault="00D63CF5" w:rsidP="00D63CF5">
            <w:pPr>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rPr>
            </w:pPr>
            <w:r w:rsidRPr="00D63CF5">
              <w:rPr>
                <w:rFonts w:asciiTheme="minorHAnsi" w:hAnsiTheme="minorHAnsi" w:cstheme="minorHAnsi"/>
                <w:i/>
              </w:rPr>
              <w:t>Payment must be to a single company that includes all costs (device, installation, support, warranty and accidental damage cover).</w:t>
            </w:r>
          </w:p>
          <w:p w14:paraId="110B4A55" w14:textId="7DC1E168" w:rsidR="00036D94" w:rsidRPr="00F34D79" w:rsidRDefault="00D63CF5" w:rsidP="00D63CF5">
            <w:pPr>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D63CF5">
              <w:rPr>
                <w:rFonts w:asciiTheme="minorHAnsi" w:hAnsiTheme="minorHAnsi" w:cstheme="minorHAnsi"/>
                <w:i/>
              </w:rPr>
              <w:t>Tenderers must set out details on the payment solution/solutions offered including when payment of the ICT devices is required and how you plan to manage the collection of payments for student's devices from Parents/Guardians.</w:t>
            </w:r>
          </w:p>
        </w:tc>
      </w:tr>
      <w:tr w:rsidR="00036D94" w:rsidRPr="00F34D79" w14:paraId="65A1D75A" w14:textId="77777777" w:rsidTr="00963876">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7AAFC68" w14:textId="77777777" w:rsidR="00036D94" w:rsidRPr="00F34D79" w:rsidRDefault="00036D94" w:rsidP="00963876">
            <w:pPr>
              <w:rPr>
                <w:rFonts w:asciiTheme="minorHAnsi" w:hAnsiTheme="minorHAnsi" w:cstheme="minorHAnsi"/>
              </w:rPr>
            </w:pPr>
            <w:r w:rsidRPr="00F34D79">
              <w:rPr>
                <w:rFonts w:asciiTheme="minorHAnsi" w:hAnsiTheme="minorHAnsi" w:cstheme="minorHAnsi"/>
                <w:color w:val="E9E9E3"/>
              </w:rPr>
              <w:t>Tenderer’s Response</w:t>
            </w:r>
          </w:p>
        </w:tc>
      </w:tr>
      <w:tr w:rsidR="00036D94" w:rsidRPr="00F34D79" w14:paraId="3C50ACB1" w14:textId="77777777" w:rsidTr="0096387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0CCF9308" w14:textId="77777777" w:rsidR="00036D94" w:rsidRPr="00F34D79" w:rsidRDefault="00036D94" w:rsidP="00963876">
            <w:pPr>
              <w:rPr>
                <w:rFonts w:asciiTheme="minorHAnsi" w:hAnsiTheme="minorHAnsi" w:cstheme="minorHAnsi"/>
              </w:rPr>
            </w:pPr>
          </w:p>
          <w:p w14:paraId="12484CA3" w14:textId="77777777" w:rsidR="00036D94" w:rsidRPr="00F34D79" w:rsidRDefault="00036D94" w:rsidP="00963876">
            <w:pPr>
              <w:rPr>
                <w:rFonts w:asciiTheme="minorHAnsi" w:hAnsiTheme="minorHAnsi" w:cstheme="minorHAnsi"/>
              </w:rPr>
            </w:pPr>
          </w:p>
          <w:p w14:paraId="7AB0BB90" w14:textId="77777777" w:rsidR="00036D94" w:rsidRPr="00F34D79" w:rsidRDefault="00036D94" w:rsidP="00963876">
            <w:pPr>
              <w:rPr>
                <w:rFonts w:asciiTheme="minorHAnsi" w:hAnsiTheme="minorHAnsi" w:cstheme="minorHAnsi"/>
              </w:rPr>
            </w:pPr>
          </w:p>
          <w:p w14:paraId="691885E9" w14:textId="77777777" w:rsidR="00036D94" w:rsidRPr="00F34D79" w:rsidRDefault="00036D94" w:rsidP="00963876">
            <w:pPr>
              <w:rPr>
                <w:rFonts w:asciiTheme="minorHAnsi" w:hAnsiTheme="minorHAnsi" w:cstheme="minorHAnsi"/>
              </w:rPr>
            </w:pPr>
          </w:p>
          <w:p w14:paraId="6CD62C8F" w14:textId="77777777" w:rsidR="00036D94" w:rsidRPr="00F34D79" w:rsidRDefault="00036D94" w:rsidP="00963876">
            <w:pPr>
              <w:rPr>
                <w:rFonts w:asciiTheme="minorHAnsi" w:hAnsiTheme="minorHAnsi" w:cstheme="minorHAnsi"/>
              </w:rPr>
            </w:pPr>
          </w:p>
          <w:p w14:paraId="6F785FE2" w14:textId="77777777" w:rsidR="00036D94" w:rsidRPr="00F34D79" w:rsidRDefault="00036D94" w:rsidP="00963876">
            <w:pPr>
              <w:rPr>
                <w:rFonts w:asciiTheme="minorHAnsi" w:hAnsiTheme="minorHAnsi" w:cstheme="minorHAnsi"/>
              </w:rPr>
            </w:pPr>
          </w:p>
          <w:p w14:paraId="78035DB4" w14:textId="77777777" w:rsidR="00036D94" w:rsidRPr="00F34D79" w:rsidRDefault="00036D94" w:rsidP="00963876">
            <w:pPr>
              <w:rPr>
                <w:rFonts w:asciiTheme="minorHAnsi" w:hAnsiTheme="minorHAnsi" w:cstheme="minorHAnsi"/>
              </w:rPr>
            </w:pPr>
          </w:p>
          <w:p w14:paraId="342EC54B" w14:textId="77777777" w:rsidR="00036D94" w:rsidRPr="00F34D79" w:rsidRDefault="00036D94" w:rsidP="00963876">
            <w:pPr>
              <w:rPr>
                <w:rFonts w:asciiTheme="minorHAnsi" w:hAnsiTheme="minorHAnsi" w:cstheme="minorHAnsi"/>
              </w:rPr>
            </w:pPr>
          </w:p>
          <w:p w14:paraId="01538E50" w14:textId="77777777" w:rsidR="00036D94" w:rsidRPr="00F34D79" w:rsidRDefault="00036D94" w:rsidP="00963876">
            <w:pPr>
              <w:rPr>
                <w:rFonts w:asciiTheme="minorHAnsi" w:hAnsiTheme="minorHAnsi" w:cstheme="minorHAnsi"/>
              </w:rPr>
            </w:pPr>
          </w:p>
          <w:p w14:paraId="7D875226" w14:textId="77777777" w:rsidR="00036D94" w:rsidRPr="00F34D79" w:rsidRDefault="00036D94" w:rsidP="00963876">
            <w:pPr>
              <w:rPr>
                <w:rFonts w:asciiTheme="minorHAnsi" w:hAnsiTheme="minorHAnsi" w:cstheme="minorHAnsi"/>
              </w:rPr>
            </w:pPr>
          </w:p>
          <w:p w14:paraId="4B6779C3" w14:textId="77777777" w:rsidR="00036D94" w:rsidRPr="00F34D79" w:rsidRDefault="00036D94" w:rsidP="00963876">
            <w:pPr>
              <w:rPr>
                <w:rFonts w:asciiTheme="minorHAnsi" w:hAnsiTheme="minorHAnsi" w:cstheme="minorHAnsi"/>
              </w:rPr>
            </w:pPr>
          </w:p>
          <w:p w14:paraId="5BB6F9E4" w14:textId="77777777" w:rsidR="00036D94" w:rsidRPr="00F34D79" w:rsidRDefault="00036D94" w:rsidP="00963876">
            <w:pPr>
              <w:rPr>
                <w:rFonts w:asciiTheme="minorHAnsi" w:hAnsiTheme="minorHAnsi" w:cstheme="minorHAnsi"/>
              </w:rPr>
            </w:pPr>
          </w:p>
          <w:p w14:paraId="159D87AF" w14:textId="77777777" w:rsidR="00036D94" w:rsidRPr="00F34D79" w:rsidRDefault="00036D94" w:rsidP="00963876">
            <w:pPr>
              <w:rPr>
                <w:rFonts w:asciiTheme="minorHAnsi" w:hAnsiTheme="minorHAnsi" w:cstheme="minorHAnsi"/>
              </w:rPr>
            </w:pPr>
          </w:p>
          <w:p w14:paraId="576AEE9C" w14:textId="77777777" w:rsidR="00036D94" w:rsidRPr="00F34D79" w:rsidRDefault="00036D94" w:rsidP="00963876">
            <w:pPr>
              <w:rPr>
                <w:rFonts w:asciiTheme="minorHAnsi" w:hAnsiTheme="minorHAnsi" w:cstheme="minorHAnsi"/>
              </w:rPr>
            </w:pPr>
          </w:p>
        </w:tc>
      </w:tr>
    </w:tbl>
    <w:p w14:paraId="438769BA" w14:textId="77777777" w:rsidR="00053819" w:rsidRPr="00F34D79" w:rsidRDefault="00053819" w:rsidP="00053819">
      <w:pPr>
        <w:spacing w:after="180"/>
        <w:rPr>
          <w:rFonts w:asciiTheme="minorHAnsi" w:eastAsia="Times New Roman" w:hAnsiTheme="minorHAnsi" w:cstheme="minorHAnsi"/>
          <w:color w:val="404040"/>
          <w:lang w:eastAsia="ja-JP"/>
        </w:rPr>
      </w:pPr>
    </w:p>
    <w:tbl>
      <w:tblPr>
        <w:tblStyle w:val="GridTable4-Accent51"/>
        <w:tblW w:w="0" w:type="auto"/>
        <w:tblLayout w:type="fixed"/>
        <w:tblLook w:val="04A0" w:firstRow="1" w:lastRow="0" w:firstColumn="1" w:lastColumn="0" w:noHBand="0" w:noVBand="1"/>
      </w:tblPr>
      <w:tblGrid>
        <w:gridCol w:w="1838"/>
        <w:gridCol w:w="2410"/>
        <w:gridCol w:w="2514"/>
        <w:gridCol w:w="2254"/>
      </w:tblGrid>
      <w:tr w:rsidR="00A04B18" w:rsidRPr="00F34D79" w14:paraId="0C7B8A02" w14:textId="77777777" w:rsidTr="0031176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644F6EC2" w14:textId="6D64AFEA" w:rsidR="00A04B18" w:rsidRPr="00F34D79" w:rsidRDefault="00A04B18" w:rsidP="0031176B">
            <w:pPr>
              <w:rPr>
                <w:rFonts w:asciiTheme="minorHAnsi" w:hAnsiTheme="minorHAnsi" w:cstheme="minorHAnsi"/>
                <w:color w:val="E9E9E3"/>
              </w:rPr>
            </w:pPr>
            <w:r w:rsidRPr="00F34D79">
              <w:rPr>
                <w:rFonts w:asciiTheme="minorHAnsi" w:hAnsiTheme="minorHAnsi" w:cstheme="minorHAnsi"/>
                <w:color w:val="E9E9E3"/>
              </w:rPr>
              <w:t xml:space="preserve">Criterion </w:t>
            </w:r>
            <w:r>
              <w:rPr>
                <w:rFonts w:asciiTheme="minorHAnsi" w:hAnsiTheme="minorHAnsi" w:cstheme="minorHAnsi"/>
                <w:color w:val="E9E9E3"/>
              </w:rPr>
              <w:t>E</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658FDF7" w14:textId="77777777" w:rsidR="00A04B18" w:rsidRPr="00F34D79" w:rsidRDefault="00A04B18"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F13BF61" w14:textId="77777777" w:rsidR="00A04B18" w:rsidRPr="00F34D79" w:rsidRDefault="00A04B18"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23A1AD21" w14:textId="77777777" w:rsidR="00A04B18" w:rsidRPr="00F34D79" w:rsidRDefault="00A04B18"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A04B18" w:rsidRPr="00F34D79" w14:paraId="443C16A8" w14:textId="77777777" w:rsidTr="0031176B">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tcBorders>
              <w:left w:val="single" w:sz="4" w:space="0" w:color="auto"/>
              <w:bottom w:val="single" w:sz="4" w:space="0" w:color="auto"/>
              <w:right w:val="single" w:sz="4" w:space="0" w:color="auto"/>
            </w:tcBorders>
            <w:shd w:val="clear" w:color="auto" w:fill="E9E9E3"/>
            <w:vAlign w:val="center"/>
          </w:tcPr>
          <w:p w14:paraId="7A6A18FC" w14:textId="77777777" w:rsidR="00A04B18" w:rsidRPr="00F34D79" w:rsidRDefault="00A04B18" w:rsidP="0031176B">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534D6678" w14:textId="406D913F" w:rsidR="00A04B18" w:rsidRPr="00036D94" w:rsidRDefault="002076A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w:t>
            </w:r>
            <w:r w:rsidR="00A04B18"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5B60EB39" w14:textId="077F81BC" w:rsidR="00A04B18" w:rsidRPr="00036D94" w:rsidRDefault="002076A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302CDD8C" w14:textId="14EA2395" w:rsidR="00A04B18" w:rsidRPr="00036D94" w:rsidRDefault="002076A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500</w:t>
            </w:r>
          </w:p>
        </w:tc>
      </w:tr>
      <w:tr w:rsidR="00A04B18" w:rsidRPr="00F34D79" w14:paraId="4B113509" w14:textId="77777777" w:rsidTr="0031176B">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03DF9DB" w14:textId="77777777" w:rsidR="00A04B18" w:rsidRPr="00F34D79" w:rsidRDefault="00A04B18" w:rsidP="0031176B">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74A723B1" w14:textId="36E75A62" w:rsidR="00A04B18" w:rsidRPr="00F34D79" w:rsidRDefault="00F841D2" w:rsidP="0031176B">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F841D2">
              <w:rPr>
                <w:rFonts w:asciiTheme="minorHAnsi" w:hAnsiTheme="minorHAnsi" w:cstheme="minorHAnsi"/>
                <w:b/>
              </w:rPr>
              <w:t>Warranty and Accidental Damage Protection</w:t>
            </w:r>
          </w:p>
        </w:tc>
      </w:tr>
      <w:tr w:rsidR="00A04B18" w:rsidRPr="00F34D79" w14:paraId="6AC0A423" w14:textId="77777777" w:rsidTr="003117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E2C7E4C" w14:textId="77777777" w:rsidR="00A04B18" w:rsidRPr="00F34D79" w:rsidRDefault="00A04B18" w:rsidP="0031176B">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3BF61642" w14:textId="4DDD8B2C" w:rsidR="00A04B18" w:rsidRPr="00F34D79" w:rsidRDefault="002076A7" w:rsidP="002076A7">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2076A7">
              <w:rPr>
                <w:rFonts w:asciiTheme="minorHAnsi" w:hAnsiTheme="minorHAnsi" w:cstheme="minorHAnsi"/>
                <w:i/>
              </w:rPr>
              <w:t xml:space="preserve">Tenders should set out details of the warranty/warranties for each of the goods required, together with details of manufacturer’s warranty.  </w:t>
            </w:r>
            <w:r w:rsidRPr="002076A7">
              <w:rPr>
                <w:rFonts w:asciiTheme="minorHAnsi" w:hAnsiTheme="minorHAnsi" w:cstheme="minorHAnsi"/>
                <w:i/>
              </w:rPr>
              <w:br/>
            </w:r>
            <w:r w:rsidR="005219A1" w:rsidRPr="005219A1">
              <w:rPr>
                <w:rFonts w:asciiTheme="minorHAnsi" w:hAnsiTheme="minorHAnsi" w:cstheme="minorHAnsi"/>
                <w:i/>
              </w:rPr>
              <w:t xml:space="preserve">Warranty must be provided per the requirement set out at </w:t>
            </w:r>
            <w:r w:rsidRPr="002076A7">
              <w:rPr>
                <w:rFonts w:asciiTheme="minorHAnsi" w:hAnsiTheme="minorHAnsi" w:cstheme="minorHAnsi"/>
                <w:i/>
              </w:rPr>
              <w:t xml:space="preserve">Section </w:t>
            </w:r>
            <w:r w:rsidRPr="002076A7">
              <w:rPr>
                <w:rFonts w:asciiTheme="minorHAnsi" w:hAnsiTheme="minorHAnsi" w:cstheme="minorHAnsi"/>
                <w:b/>
                <w:bCs/>
                <w:i/>
              </w:rPr>
              <w:t>5.1 Summary of Specification of Requirements</w:t>
            </w:r>
            <w:r w:rsidRPr="002076A7">
              <w:rPr>
                <w:rFonts w:asciiTheme="minorHAnsi" w:hAnsiTheme="minorHAnsi" w:cstheme="minorHAnsi"/>
                <w:i/>
              </w:rPr>
              <w:t xml:space="preserve"> and include the Accidental Damage Protection outlined. </w:t>
            </w:r>
            <w:r w:rsidRPr="002076A7">
              <w:rPr>
                <w:rFonts w:asciiTheme="minorHAnsi" w:hAnsiTheme="minorHAnsi" w:cstheme="minorHAnsi"/>
                <w:i/>
              </w:rPr>
              <w:br/>
            </w:r>
            <w:r w:rsidR="00446F25" w:rsidRPr="00446F25">
              <w:rPr>
                <w:rFonts w:asciiTheme="minorHAnsi" w:hAnsiTheme="minorHAnsi" w:cstheme="minorHAnsi"/>
                <w:i/>
              </w:rPr>
              <w:t>Please note the different requirements as outlined in Appendix 2 Pricing Schedule regarding the time of requirement will vary.   The requirement between 2 and 6 years will be outlined at order stage.</w:t>
            </w:r>
          </w:p>
        </w:tc>
      </w:tr>
      <w:tr w:rsidR="00A04B18" w:rsidRPr="00F34D79" w14:paraId="08D59B87" w14:textId="77777777" w:rsidTr="0031176B">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7B65BB76" w14:textId="77777777" w:rsidR="00A04B18" w:rsidRPr="00F34D79" w:rsidRDefault="00A04B18" w:rsidP="0031176B">
            <w:pPr>
              <w:rPr>
                <w:rFonts w:asciiTheme="minorHAnsi" w:hAnsiTheme="minorHAnsi" w:cstheme="minorHAnsi"/>
              </w:rPr>
            </w:pPr>
            <w:r w:rsidRPr="00F34D79">
              <w:rPr>
                <w:rFonts w:asciiTheme="minorHAnsi" w:hAnsiTheme="minorHAnsi" w:cstheme="minorHAnsi"/>
                <w:color w:val="E9E9E3"/>
              </w:rPr>
              <w:t>Tenderer’s Response</w:t>
            </w:r>
          </w:p>
        </w:tc>
      </w:tr>
      <w:tr w:rsidR="00A04B18" w:rsidRPr="00F34D79" w14:paraId="018367E7" w14:textId="77777777" w:rsidTr="00A952B0">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05BC2EB0" w14:textId="77777777" w:rsidR="00A04B18" w:rsidRPr="00F34D79" w:rsidRDefault="00A04B18" w:rsidP="0031176B">
            <w:pPr>
              <w:rPr>
                <w:rFonts w:asciiTheme="minorHAnsi" w:hAnsiTheme="minorHAnsi" w:cstheme="minorHAnsi"/>
              </w:rPr>
            </w:pPr>
          </w:p>
          <w:p w14:paraId="1F57C299" w14:textId="77777777" w:rsidR="00A04B18" w:rsidRPr="00F34D79" w:rsidRDefault="00A04B18" w:rsidP="0031176B">
            <w:pPr>
              <w:rPr>
                <w:rFonts w:asciiTheme="minorHAnsi" w:hAnsiTheme="minorHAnsi" w:cstheme="minorHAnsi"/>
              </w:rPr>
            </w:pPr>
          </w:p>
          <w:p w14:paraId="04D124F4" w14:textId="77777777" w:rsidR="00A04B18" w:rsidRPr="00F34D79" w:rsidRDefault="00A04B18" w:rsidP="0031176B">
            <w:pPr>
              <w:rPr>
                <w:rFonts w:asciiTheme="minorHAnsi" w:hAnsiTheme="minorHAnsi" w:cstheme="minorHAnsi"/>
              </w:rPr>
            </w:pPr>
          </w:p>
          <w:p w14:paraId="66834F0C" w14:textId="77777777" w:rsidR="00A04B18" w:rsidRPr="00F34D79" w:rsidRDefault="00A04B18" w:rsidP="0031176B">
            <w:pPr>
              <w:rPr>
                <w:rFonts w:asciiTheme="minorHAnsi" w:hAnsiTheme="minorHAnsi" w:cstheme="minorHAnsi"/>
              </w:rPr>
            </w:pPr>
          </w:p>
          <w:p w14:paraId="567C7838" w14:textId="77777777" w:rsidR="00A04B18" w:rsidRPr="00F34D79" w:rsidRDefault="00A04B18" w:rsidP="0031176B">
            <w:pPr>
              <w:rPr>
                <w:rFonts w:asciiTheme="minorHAnsi" w:hAnsiTheme="minorHAnsi" w:cstheme="minorHAnsi"/>
              </w:rPr>
            </w:pPr>
          </w:p>
          <w:p w14:paraId="001CD5AA" w14:textId="77777777" w:rsidR="00A04B18" w:rsidRPr="00F34D79" w:rsidRDefault="00A04B18" w:rsidP="0031176B">
            <w:pPr>
              <w:rPr>
                <w:rFonts w:asciiTheme="minorHAnsi" w:hAnsiTheme="minorHAnsi" w:cstheme="minorHAnsi"/>
              </w:rPr>
            </w:pPr>
          </w:p>
          <w:p w14:paraId="6D3D7BA6" w14:textId="77777777" w:rsidR="00A04B18" w:rsidRPr="00F34D79" w:rsidRDefault="00A04B18" w:rsidP="0031176B">
            <w:pPr>
              <w:rPr>
                <w:rFonts w:asciiTheme="minorHAnsi" w:hAnsiTheme="minorHAnsi" w:cstheme="minorHAnsi"/>
              </w:rPr>
            </w:pPr>
          </w:p>
          <w:p w14:paraId="6ABD858A" w14:textId="77777777" w:rsidR="00A04B18" w:rsidRPr="00F34D79" w:rsidRDefault="00A04B18" w:rsidP="0031176B">
            <w:pPr>
              <w:rPr>
                <w:rFonts w:asciiTheme="minorHAnsi" w:hAnsiTheme="minorHAnsi" w:cstheme="minorHAnsi"/>
              </w:rPr>
            </w:pPr>
          </w:p>
          <w:p w14:paraId="03B8FF7D" w14:textId="77777777" w:rsidR="00A04B18" w:rsidRPr="00F34D79" w:rsidRDefault="00A04B18" w:rsidP="0031176B">
            <w:pPr>
              <w:rPr>
                <w:rFonts w:asciiTheme="minorHAnsi" w:hAnsiTheme="minorHAnsi" w:cstheme="minorHAnsi"/>
              </w:rPr>
            </w:pPr>
          </w:p>
          <w:p w14:paraId="6B2E17A7" w14:textId="77777777" w:rsidR="00A04B18" w:rsidRPr="00F34D79" w:rsidRDefault="00A04B18" w:rsidP="0031176B">
            <w:pPr>
              <w:rPr>
                <w:rFonts w:asciiTheme="minorHAnsi" w:hAnsiTheme="minorHAnsi" w:cstheme="minorHAnsi"/>
              </w:rPr>
            </w:pPr>
          </w:p>
          <w:p w14:paraId="624E592D" w14:textId="77777777" w:rsidR="00A04B18" w:rsidRPr="00F34D79" w:rsidRDefault="00A04B18" w:rsidP="0031176B">
            <w:pPr>
              <w:rPr>
                <w:rFonts w:asciiTheme="minorHAnsi" w:hAnsiTheme="minorHAnsi" w:cstheme="minorHAnsi"/>
              </w:rPr>
            </w:pPr>
          </w:p>
          <w:p w14:paraId="72C008C2" w14:textId="77777777" w:rsidR="00A04B18" w:rsidRPr="00F34D79" w:rsidRDefault="00A04B18" w:rsidP="0031176B">
            <w:pPr>
              <w:rPr>
                <w:rFonts w:asciiTheme="minorHAnsi" w:hAnsiTheme="minorHAnsi" w:cstheme="minorHAnsi"/>
              </w:rPr>
            </w:pPr>
          </w:p>
          <w:p w14:paraId="4C1CEC84" w14:textId="77777777" w:rsidR="00A04B18" w:rsidRPr="00F34D79" w:rsidRDefault="00A04B18" w:rsidP="0031176B">
            <w:pPr>
              <w:rPr>
                <w:rFonts w:asciiTheme="minorHAnsi" w:hAnsiTheme="minorHAnsi" w:cstheme="minorHAnsi"/>
              </w:rPr>
            </w:pPr>
          </w:p>
          <w:p w14:paraId="0CAA6F7B" w14:textId="77777777" w:rsidR="00A04B18" w:rsidRPr="00F34D79" w:rsidRDefault="00A04B18" w:rsidP="0031176B">
            <w:pPr>
              <w:rPr>
                <w:rFonts w:asciiTheme="minorHAnsi" w:hAnsiTheme="minorHAnsi" w:cstheme="minorHAnsi"/>
              </w:rPr>
            </w:pPr>
          </w:p>
        </w:tc>
      </w:tr>
    </w:tbl>
    <w:p w14:paraId="026EBA69" w14:textId="77777777" w:rsidR="00A952B0" w:rsidRDefault="00A952B0" w:rsidP="00053819">
      <w:pPr>
        <w:spacing w:after="180" w:line="288" w:lineRule="auto"/>
        <w:rPr>
          <w:rFonts w:asciiTheme="minorHAnsi" w:eastAsia="Times New Roman" w:hAnsiTheme="minorHAnsi" w:cstheme="minorHAnsi"/>
          <w:color w:val="404040"/>
          <w:lang w:eastAsia="ja-JP"/>
        </w:rPr>
      </w:pPr>
    </w:p>
    <w:tbl>
      <w:tblPr>
        <w:tblStyle w:val="GridTable4-Accent51"/>
        <w:tblW w:w="0" w:type="auto"/>
        <w:tblLayout w:type="fixed"/>
        <w:tblLook w:val="04A0" w:firstRow="1" w:lastRow="0" w:firstColumn="1" w:lastColumn="0" w:noHBand="0" w:noVBand="1"/>
      </w:tblPr>
      <w:tblGrid>
        <w:gridCol w:w="1838"/>
        <w:gridCol w:w="2410"/>
        <w:gridCol w:w="2514"/>
        <w:gridCol w:w="2254"/>
      </w:tblGrid>
      <w:tr w:rsidR="00A952B0" w:rsidRPr="00F34D79" w14:paraId="1996EC26" w14:textId="77777777" w:rsidTr="0031176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tcBorders>
              <w:top w:val="single" w:sz="4" w:space="0" w:color="auto"/>
              <w:left w:val="single" w:sz="4" w:space="0" w:color="auto"/>
              <w:right w:val="single" w:sz="4" w:space="0" w:color="auto"/>
            </w:tcBorders>
            <w:shd w:val="clear" w:color="auto" w:fill="4F6228" w:themeFill="accent3" w:themeFillShade="80"/>
            <w:vAlign w:val="center"/>
          </w:tcPr>
          <w:p w14:paraId="6CF1FA93" w14:textId="2E4DEB94" w:rsidR="00A952B0" w:rsidRPr="00F34D79" w:rsidRDefault="00A952B0" w:rsidP="0031176B">
            <w:pPr>
              <w:rPr>
                <w:rFonts w:asciiTheme="minorHAnsi" w:hAnsiTheme="minorHAnsi" w:cstheme="minorHAnsi"/>
                <w:color w:val="E9E9E3"/>
              </w:rPr>
            </w:pPr>
            <w:r w:rsidRPr="00F34D79">
              <w:rPr>
                <w:rFonts w:asciiTheme="minorHAnsi" w:hAnsiTheme="minorHAnsi" w:cstheme="minorHAnsi"/>
                <w:color w:val="E9E9E3"/>
              </w:rPr>
              <w:t xml:space="preserve">Criterion </w:t>
            </w:r>
            <w:r w:rsidR="00FD5073">
              <w:rPr>
                <w:rFonts w:asciiTheme="minorHAnsi" w:hAnsiTheme="minorHAnsi" w:cstheme="minorHAnsi"/>
                <w:color w:val="E9E9E3"/>
              </w:rPr>
              <w:t>F</w:t>
            </w:r>
          </w:p>
        </w:tc>
        <w:tc>
          <w:tcPr>
            <w:tcW w:w="2410"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A26CE98" w14:textId="77777777" w:rsidR="00A952B0" w:rsidRPr="00F34D79" w:rsidRDefault="00A952B0"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Weighting</w:t>
            </w:r>
          </w:p>
        </w:tc>
        <w:tc>
          <w:tcPr>
            <w:tcW w:w="251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5DD06B11" w14:textId="77777777" w:rsidR="00A952B0" w:rsidRPr="00F34D79" w:rsidRDefault="00A952B0"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Maximum Marks</w:t>
            </w:r>
          </w:p>
        </w:tc>
        <w:tc>
          <w:tcPr>
            <w:tcW w:w="2254"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1FA860D1" w14:textId="77777777" w:rsidR="00A952B0" w:rsidRPr="00F34D79" w:rsidRDefault="00A952B0" w:rsidP="0031176B">
            <w:pPr>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E9E9E3"/>
              </w:rPr>
            </w:pPr>
            <w:r w:rsidRPr="00F34D79">
              <w:rPr>
                <w:rFonts w:asciiTheme="minorHAnsi" w:hAnsiTheme="minorHAnsi" w:cstheme="minorHAnsi"/>
                <w:color w:val="E9E9E3"/>
              </w:rPr>
              <w:t>Minimum Marks Required</w:t>
            </w:r>
          </w:p>
        </w:tc>
      </w:tr>
      <w:tr w:rsidR="00A952B0" w:rsidRPr="00F34D79" w14:paraId="657B7EF0" w14:textId="77777777" w:rsidTr="0031176B">
        <w:trPr>
          <w:cnfStyle w:val="000000100000" w:firstRow="0" w:lastRow="0" w:firstColumn="0" w:lastColumn="0" w:oddVBand="0" w:evenVBand="0" w:oddHBand="1" w:evenHBand="0" w:firstRowFirstColumn="0" w:firstRowLastColumn="0" w:lastRowFirstColumn="0" w:lastRowLastColumn="0"/>
          <w:trHeight w:val="523"/>
        </w:trPr>
        <w:tc>
          <w:tcPr>
            <w:cnfStyle w:val="001000000000" w:firstRow="0" w:lastRow="0" w:firstColumn="1" w:lastColumn="0" w:oddVBand="0" w:evenVBand="0" w:oddHBand="0" w:evenHBand="0" w:firstRowFirstColumn="0" w:firstRowLastColumn="0" w:lastRowFirstColumn="0" w:lastRowLastColumn="0"/>
            <w:tcW w:w="1838" w:type="dxa"/>
            <w:vMerge/>
            <w:tcBorders>
              <w:left w:val="single" w:sz="4" w:space="0" w:color="auto"/>
              <w:bottom w:val="single" w:sz="4" w:space="0" w:color="auto"/>
              <w:right w:val="single" w:sz="4" w:space="0" w:color="auto"/>
            </w:tcBorders>
            <w:shd w:val="clear" w:color="auto" w:fill="E9E9E3"/>
            <w:vAlign w:val="center"/>
          </w:tcPr>
          <w:p w14:paraId="4DEE2673" w14:textId="77777777" w:rsidR="00A952B0" w:rsidRPr="00F34D79" w:rsidRDefault="00A952B0" w:rsidP="0031176B">
            <w:pPr>
              <w:rPr>
                <w:rFonts w:asciiTheme="minorHAnsi" w:hAnsiTheme="minorHAnsi" w:cstheme="minorHAnsi"/>
                <w:color w:val="FF0000"/>
              </w:rPr>
            </w:pPr>
          </w:p>
        </w:tc>
        <w:tc>
          <w:tcPr>
            <w:tcW w:w="2410" w:type="dxa"/>
            <w:tcBorders>
              <w:top w:val="single" w:sz="4" w:space="0" w:color="auto"/>
              <w:left w:val="single" w:sz="4" w:space="0" w:color="auto"/>
              <w:bottom w:val="single" w:sz="4" w:space="0" w:color="auto"/>
              <w:right w:val="single" w:sz="4" w:space="0" w:color="auto"/>
            </w:tcBorders>
            <w:shd w:val="clear" w:color="auto" w:fill="E9E9E3"/>
            <w:vAlign w:val="center"/>
          </w:tcPr>
          <w:p w14:paraId="4445EFE8" w14:textId="7F0FD1C6" w:rsidR="00A952B0" w:rsidRPr="00036D94" w:rsidRDefault="00F630C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w:t>
            </w:r>
            <w:r w:rsidR="00A952B0" w:rsidRPr="00036D94">
              <w:rPr>
                <w:rFonts w:asciiTheme="minorHAnsi" w:hAnsiTheme="minorHAnsi" w:cstheme="minorHAnsi"/>
              </w:rPr>
              <w:t>%</w:t>
            </w:r>
          </w:p>
        </w:tc>
        <w:tc>
          <w:tcPr>
            <w:tcW w:w="2514" w:type="dxa"/>
            <w:tcBorders>
              <w:top w:val="single" w:sz="4" w:space="0" w:color="auto"/>
              <w:left w:val="single" w:sz="4" w:space="0" w:color="auto"/>
              <w:bottom w:val="single" w:sz="4" w:space="0" w:color="auto"/>
              <w:right w:val="single" w:sz="4" w:space="0" w:color="auto"/>
            </w:tcBorders>
            <w:shd w:val="clear" w:color="auto" w:fill="E9E9E3"/>
            <w:vAlign w:val="center"/>
          </w:tcPr>
          <w:p w14:paraId="4A1160DC" w14:textId="6CC28BC1" w:rsidR="00A952B0" w:rsidRPr="00036D94" w:rsidRDefault="00F630C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1,000</w:t>
            </w:r>
          </w:p>
        </w:tc>
        <w:tc>
          <w:tcPr>
            <w:tcW w:w="2254" w:type="dxa"/>
            <w:tcBorders>
              <w:top w:val="single" w:sz="4" w:space="0" w:color="auto"/>
              <w:left w:val="single" w:sz="4" w:space="0" w:color="auto"/>
              <w:bottom w:val="single" w:sz="4" w:space="0" w:color="auto"/>
              <w:right w:val="single" w:sz="4" w:space="0" w:color="auto"/>
            </w:tcBorders>
            <w:shd w:val="clear" w:color="auto" w:fill="E9E9E3"/>
            <w:vAlign w:val="center"/>
          </w:tcPr>
          <w:p w14:paraId="17BDC000" w14:textId="0781094B" w:rsidR="00A952B0" w:rsidRPr="00036D94" w:rsidRDefault="00F630C7" w:rsidP="0031176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Pr>
                <w:rFonts w:asciiTheme="minorHAnsi" w:hAnsiTheme="minorHAnsi" w:cstheme="minorHAnsi"/>
              </w:rPr>
              <w:t>500</w:t>
            </w:r>
          </w:p>
        </w:tc>
      </w:tr>
      <w:tr w:rsidR="00A952B0" w:rsidRPr="00F34D79" w14:paraId="21F7BC02" w14:textId="77777777" w:rsidTr="0031176B">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4DC1AD34" w14:textId="77777777" w:rsidR="00A952B0" w:rsidRPr="00F34D79" w:rsidRDefault="00A952B0" w:rsidP="0031176B">
            <w:pPr>
              <w:rPr>
                <w:rFonts w:asciiTheme="minorHAnsi" w:hAnsiTheme="minorHAnsi" w:cstheme="minorHAnsi"/>
                <w:color w:val="E9E9E3"/>
              </w:rPr>
            </w:pPr>
            <w:r w:rsidRPr="00F34D79">
              <w:rPr>
                <w:rFonts w:asciiTheme="minorHAnsi" w:hAnsiTheme="minorHAnsi" w:cstheme="minorHAnsi"/>
                <w:color w:val="E9E9E3"/>
              </w:rPr>
              <w:t>Title</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1A1E92F0" w14:textId="5E870932" w:rsidR="00A952B0" w:rsidRPr="00F34D79" w:rsidRDefault="00644D98" w:rsidP="0031176B">
            <w:pP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rPr>
            </w:pPr>
            <w:r w:rsidRPr="00644D98">
              <w:rPr>
                <w:rFonts w:asciiTheme="minorHAnsi" w:hAnsiTheme="minorHAnsi" w:cstheme="minorHAnsi"/>
                <w:b/>
              </w:rPr>
              <w:t>Approach to Green and Environmental issues and Sustainability</w:t>
            </w:r>
          </w:p>
        </w:tc>
      </w:tr>
      <w:tr w:rsidR="00A952B0" w:rsidRPr="00F34D79" w14:paraId="287D46CB" w14:textId="77777777" w:rsidTr="00EE40DF">
        <w:trPr>
          <w:cnfStyle w:val="000000100000" w:firstRow="0" w:lastRow="0" w:firstColumn="0" w:lastColumn="0" w:oddVBand="0" w:evenVBand="0" w:oddHBand="1" w:evenHBand="0" w:firstRowFirstColumn="0" w:firstRowLastColumn="0" w:lastRowFirstColumn="0" w:lastRowLastColumn="0"/>
          <w:trHeight w:val="1385"/>
        </w:trPr>
        <w:tc>
          <w:tcPr>
            <w:cnfStyle w:val="001000000000" w:firstRow="0" w:lastRow="0" w:firstColumn="1" w:lastColumn="0" w:oddVBand="0" w:evenVBand="0" w:oddHBand="0" w:evenHBand="0" w:firstRowFirstColumn="0" w:firstRowLastColumn="0" w:lastRowFirstColumn="0" w:lastRowLastColumn="0"/>
            <w:tcW w:w="1838" w:type="dxa"/>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37F462C2" w14:textId="77777777" w:rsidR="00A952B0" w:rsidRPr="00F34D79" w:rsidRDefault="00A952B0" w:rsidP="0031176B">
            <w:pPr>
              <w:rPr>
                <w:rFonts w:asciiTheme="minorHAnsi" w:hAnsiTheme="minorHAnsi" w:cstheme="minorHAnsi"/>
                <w:color w:val="E9E9E3"/>
              </w:rPr>
            </w:pPr>
            <w:r w:rsidRPr="00F34D79">
              <w:rPr>
                <w:rFonts w:asciiTheme="minorHAnsi" w:hAnsiTheme="minorHAnsi" w:cstheme="minorHAnsi"/>
                <w:color w:val="E9E9E3"/>
              </w:rPr>
              <w:t>Instructions</w:t>
            </w:r>
          </w:p>
        </w:tc>
        <w:tc>
          <w:tcPr>
            <w:tcW w:w="7178" w:type="dxa"/>
            <w:gridSpan w:val="3"/>
            <w:tcBorders>
              <w:top w:val="single" w:sz="4" w:space="0" w:color="auto"/>
              <w:left w:val="single" w:sz="4" w:space="0" w:color="auto"/>
              <w:bottom w:val="single" w:sz="4" w:space="0" w:color="auto"/>
              <w:right w:val="single" w:sz="4" w:space="0" w:color="auto"/>
            </w:tcBorders>
            <w:shd w:val="clear" w:color="auto" w:fill="E9E9E3"/>
          </w:tcPr>
          <w:p w14:paraId="1114362C" w14:textId="77777777" w:rsidR="00283F0B" w:rsidRPr="00283F0B" w:rsidRDefault="00283F0B" w:rsidP="00283F0B">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i/>
              </w:rPr>
            </w:pPr>
            <w:r w:rsidRPr="00283F0B">
              <w:rPr>
                <w:rFonts w:asciiTheme="minorHAnsi" w:hAnsiTheme="minorHAnsi" w:cstheme="minorHAnsi"/>
                <w:i/>
              </w:rPr>
              <w:t>Tenderers must clearly and comprehensively demonstrate how they will ensure sustainability in the provision of supplies. This may include but not limited to the following:</w:t>
            </w:r>
          </w:p>
          <w:p w14:paraId="357D71A3" w14:textId="4F6EFAFE" w:rsidR="00A952B0" w:rsidRPr="00F34D79" w:rsidRDefault="00283F0B" w:rsidP="00283F0B">
            <w:pP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rPr>
            </w:pPr>
            <w:r w:rsidRPr="00283F0B">
              <w:rPr>
                <w:rFonts w:asciiTheme="minorHAnsi" w:hAnsiTheme="minorHAnsi" w:cstheme="minorHAnsi"/>
                <w:i/>
              </w:rPr>
              <w:t>1. Demonstrate the energy efficiency measures your organisation proposes to implement over the duration of the agreement.</w:t>
            </w:r>
            <w:r w:rsidRPr="00283F0B">
              <w:rPr>
                <w:rFonts w:asciiTheme="minorHAnsi" w:hAnsiTheme="minorHAnsi" w:cstheme="minorHAnsi"/>
                <w:i/>
              </w:rPr>
              <w:br/>
              <w:t>2. Demonstrate how your organisation proposes to manage recycling, packaging, waste and end of life products. Include details such as, membership of REPAK or equivalent and WEEE (Waste Electrical and Electronic Equipment) or equivalent, to reduce environmental impact.</w:t>
            </w:r>
            <w:r w:rsidRPr="00283F0B">
              <w:rPr>
                <w:rFonts w:asciiTheme="minorHAnsi" w:hAnsiTheme="minorHAnsi" w:cstheme="minorHAnsi"/>
                <w:i/>
              </w:rPr>
              <w:br/>
              <w:t>3. Tenderers should demonstrate their commitment to sustainability and how this is incorporated into your business.</w:t>
            </w:r>
          </w:p>
        </w:tc>
      </w:tr>
      <w:tr w:rsidR="00A952B0" w:rsidRPr="00F34D79" w14:paraId="650CAB37" w14:textId="77777777" w:rsidTr="0031176B">
        <w:trPr>
          <w:trHeight w:val="647"/>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4F6228" w:themeFill="accent3" w:themeFillShade="80"/>
            <w:vAlign w:val="center"/>
          </w:tcPr>
          <w:p w14:paraId="6911A5A5" w14:textId="77777777" w:rsidR="00A952B0" w:rsidRPr="00F34D79" w:rsidRDefault="00A952B0" w:rsidP="0031176B">
            <w:pPr>
              <w:rPr>
                <w:rFonts w:asciiTheme="minorHAnsi" w:hAnsiTheme="minorHAnsi" w:cstheme="minorHAnsi"/>
              </w:rPr>
            </w:pPr>
            <w:r w:rsidRPr="00F34D79">
              <w:rPr>
                <w:rFonts w:asciiTheme="minorHAnsi" w:hAnsiTheme="minorHAnsi" w:cstheme="minorHAnsi"/>
                <w:color w:val="E9E9E3"/>
              </w:rPr>
              <w:t>Tenderer’s Response</w:t>
            </w:r>
          </w:p>
        </w:tc>
      </w:tr>
      <w:tr w:rsidR="00A952B0" w:rsidRPr="00F34D79" w14:paraId="2A3CB39C" w14:textId="77777777" w:rsidTr="0031176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16" w:type="dxa"/>
            <w:gridSpan w:val="4"/>
            <w:tcBorders>
              <w:top w:val="single" w:sz="4" w:space="0" w:color="auto"/>
              <w:left w:val="single" w:sz="4" w:space="0" w:color="auto"/>
              <w:bottom w:val="single" w:sz="4" w:space="0" w:color="auto"/>
              <w:right w:val="single" w:sz="4" w:space="0" w:color="auto"/>
            </w:tcBorders>
            <w:shd w:val="clear" w:color="auto" w:fill="E9E9E3"/>
          </w:tcPr>
          <w:p w14:paraId="32115BFC" w14:textId="77777777" w:rsidR="00A952B0" w:rsidRPr="00F34D79" w:rsidRDefault="00A952B0" w:rsidP="0031176B">
            <w:pPr>
              <w:rPr>
                <w:rFonts w:asciiTheme="minorHAnsi" w:hAnsiTheme="minorHAnsi" w:cstheme="minorHAnsi"/>
              </w:rPr>
            </w:pPr>
          </w:p>
          <w:p w14:paraId="5F02A7D0" w14:textId="77777777" w:rsidR="00A952B0" w:rsidRPr="00F34D79" w:rsidRDefault="00A952B0" w:rsidP="0031176B">
            <w:pPr>
              <w:rPr>
                <w:rFonts w:asciiTheme="minorHAnsi" w:hAnsiTheme="minorHAnsi" w:cstheme="minorHAnsi"/>
              </w:rPr>
            </w:pPr>
          </w:p>
          <w:p w14:paraId="03ECCB88" w14:textId="77777777" w:rsidR="00A952B0" w:rsidRPr="00F34D79" w:rsidRDefault="00A952B0" w:rsidP="0031176B">
            <w:pPr>
              <w:rPr>
                <w:rFonts w:asciiTheme="minorHAnsi" w:hAnsiTheme="minorHAnsi" w:cstheme="minorHAnsi"/>
              </w:rPr>
            </w:pPr>
          </w:p>
          <w:p w14:paraId="2E48C246" w14:textId="77777777" w:rsidR="00A952B0" w:rsidRPr="00F34D79" w:rsidRDefault="00A952B0" w:rsidP="0031176B">
            <w:pPr>
              <w:rPr>
                <w:rFonts w:asciiTheme="minorHAnsi" w:hAnsiTheme="minorHAnsi" w:cstheme="minorHAnsi"/>
              </w:rPr>
            </w:pPr>
          </w:p>
          <w:p w14:paraId="3851D52A" w14:textId="77777777" w:rsidR="00A952B0" w:rsidRPr="00F34D79" w:rsidRDefault="00A952B0" w:rsidP="0031176B">
            <w:pPr>
              <w:rPr>
                <w:rFonts w:asciiTheme="minorHAnsi" w:hAnsiTheme="minorHAnsi" w:cstheme="minorHAnsi"/>
              </w:rPr>
            </w:pPr>
          </w:p>
          <w:p w14:paraId="366B8F04" w14:textId="77777777" w:rsidR="00A952B0" w:rsidRPr="00F34D79" w:rsidRDefault="00A952B0" w:rsidP="0031176B">
            <w:pPr>
              <w:rPr>
                <w:rFonts w:asciiTheme="minorHAnsi" w:hAnsiTheme="minorHAnsi" w:cstheme="minorHAnsi"/>
              </w:rPr>
            </w:pPr>
          </w:p>
          <w:p w14:paraId="575A4F5D" w14:textId="77777777" w:rsidR="00A952B0" w:rsidRPr="00F34D79" w:rsidRDefault="00A952B0" w:rsidP="0031176B">
            <w:pPr>
              <w:rPr>
                <w:rFonts w:asciiTheme="minorHAnsi" w:hAnsiTheme="minorHAnsi" w:cstheme="minorHAnsi"/>
              </w:rPr>
            </w:pPr>
          </w:p>
          <w:p w14:paraId="3EA3847E" w14:textId="77777777" w:rsidR="00A952B0" w:rsidRPr="00F34D79" w:rsidRDefault="00A952B0" w:rsidP="0031176B">
            <w:pPr>
              <w:rPr>
                <w:rFonts w:asciiTheme="minorHAnsi" w:hAnsiTheme="minorHAnsi" w:cstheme="minorHAnsi"/>
              </w:rPr>
            </w:pPr>
          </w:p>
          <w:p w14:paraId="221EAA38" w14:textId="77777777" w:rsidR="00A952B0" w:rsidRPr="00F34D79" w:rsidRDefault="00A952B0" w:rsidP="0031176B">
            <w:pPr>
              <w:rPr>
                <w:rFonts w:asciiTheme="minorHAnsi" w:hAnsiTheme="minorHAnsi" w:cstheme="minorHAnsi"/>
              </w:rPr>
            </w:pPr>
          </w:p>
          <w:p w14:paraId="0D74F506" w14:textId="77777777" w:rsidR="00A952B0" w:rsidRPr="00F34D79" w:rsidRDefault="00A952B0" w:rsidP="0031176B">
            <w:pPr>
              <w:rPr>
                <w:rFonts w:asciiTheme="minorHAnsi" w:hAnsiTheme="minorHAnsi" w:cstheme="minorHAnsi"/>
              </w:rPr>
            </w:pPr>
          </w:p>
          <w:p w14:paraId="5AE89004" w14:textId="77777777" w:rsidR="00A952B0" w:rsidRPr="00F34D79" w:rsidRDefault="00A952B0" w:rsidP="0031176B">
            <w:pPr>
              <w:rPr>
                <w:rFonts w:asciiTheme="minorHAnsi" w:hAnsiTheme="minorHAnsi" w:cstheme="minorHAnsi"/>
              </w:rPr>
            </w:pPr>
          </w:p>
          <w:p w14:paraId="26E9C312" w14:textId="77777777" w:rsidR="00A952B0" w:rsidRPr="00F34D79" w:rsidRDefault="00A952B0" w:rsidP="0031176B">
            <w:pPr>
              <w:rPr>
                <w:rFonts w:asciiTheme="minorHAnsi" w:hAnsiTheme="minorHAnsi" w:cstheme="minorHAnsi"/>
              </w:rPr>
            </w:pPr>
          </w:p>
          <w:p w14:paraId="70ED464E" w14:textId="77777777" w:rsidR="00A952B0" w:rsidRPr="00F34D79" w:rsidRDefault="00A952B0" w:rsidP="0031176B">
            <w:pPr>
              <w:rPr>
                <w:rFonts w:asciiTheme="minorHAnsi" w:hAnsiTheme="minorHAnsi" w:cstheme="minorHAnsi"/>
              </w:rPr>
            </w:pPr>
          </w:p>
          <w:p w14:paraId="59AF0416" w14:textId="77777777" w:rsidR="00A952B0" w:rsidRPr="00F34D79" w:rsidRDefault="00A952B0" w:rsidP="0031176B">
            <w:pPr>
              <w:rPr>
                <w:rFonts w:asciiTheme="minorHAnsi" w:hAnsiTheme="minorHAnsi" w:cstheme="minorHAnsi"/>
              </w:rPr>
            </w:pPr>
          </w:p>
        </w:tc>
      </w:tr>
      <w:bookmarkEnd w:id="6"/>
    </w:tbl>
    <w:p w14:paraId="3CEFE262" w14:textId="41321C37" w:rsidR="00053819" w:rsidRPr="00F34D79" w:rsidRDefault="00053819" w:rsidP="00053819">
      <w:pPr>
        <w:spacing w:after="180" w:line="288" w:lineRule="auto"/>
        <w:rPr>
          <w:rFonts w:asciiTheme="minorHAnsi" w:eastAsia="Times New Roman" w:hAnsiTheme="minorHAnsi" w:cstheme="minorHAnsi"/>
          <w:color w:val="404040"/>
          <w:lang w:eastAsia="ja-JP"/>
        </w:rPr>
      </w:pPr>
    </w:p>
    <w:sectPr w:rsidR="00053819" w:rsidRPr="00F34D79" w:rsidSect="00CE7D4A">
      <w:headerReference w:type="even" r:id="rId16"/>
      <w:headerReference w:type="default" r:id="rId17"/>
      <w:footerReference w:type="even" r:id="rId18"/>
      <w:footerReference w:type="default" r:id="rId19"/>
      <w:headerReference w:type="first" r:id="rId20"/>
      <w:footerReference w:type="first" r:id="rId21"/>
      <w:pgSz w:w="11906" w:h="16838"/>
      <w:pgMar w:top="1440" w:right="1440" w:bottom="1440" w:left="1440" w:header="283" w:footer="708"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D052AC" w14:textId="77777777" w:rsidR="00F552F8" w:rsidRDefault="00F552F8" w:rsidP="00E84E82">
      <w:pPr>
        <w:spacing w:after="0" w:line="240" w:lineRule="auto"/>
      </w:pPr>
      <w:r>
        <w:separator/>
      </w:r>
    </w:p>
  </w:endnote>
  <w:endnote w:type="continuationSeparator" w:id="0">
    <w:p w14:paraId="22661F0B" w14:textId="77777777" w:rsidR="00F552F8" w:rsidRDefault="00F552F8" w:rsidP="00E84E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Trebuchet MS">
    <w:panose1 w:val="020B0603020202020204"/>
    <w:charset w:val="00"/>
    <w:family w:val="swiss"/>
    <w:pitch w:val="variable"/>
    <w:sig w:usb0="00000687" w:usb1="00000000"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0C91C9" w14:textId="77777777" w:rsidR="00744CAC" w:rsidRDefault="00744CA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5995291"/>
      <w:docPartObj>
        <w:docPartGallery w:val="Page Numbers (Bottom of Page)"/>
        <w:docPartUnique/>
      </w:docPartObj>
    </w:sdtPr>
    <w:sdtEndPr>
      <w:rPr>
        <w:color w:val="808080" w:themeColor="background1" w:themeShade="80"/>
        <w:spacing w:val="60"/>
      </w:rPr>
    </w:sdtEndPr>
    <w:sdtContent>
      <w:p w14:paraId="36A12352" w14:textId="09C7301F" w:rsidR="00AF34A3" w:rsidRDefault="001A5BE6" w:rsidP="001A5BE6">
        <w:pPr>
          <w:pStyle w:val="Footer"/>
          <w:pBdr>
            <w:top w:val="single" w:sz="4" w:space="1" w:color="D9D9D9" w:themeColor="background1" w:themeShade="D9"/>
          </w:pBdr>
          <w:tabs>
            <w:tab w:val="clear" w:pos="8306"/>
            <w:tab w:val="right" w:pos="8789"/>
          </w:tabs>
        </w:pPr>
        <w:r>
          <w:tab/>
        </w:r>
        <w:r w:rsidR="00AF34A3">
          <w:rPr>
            <w:rFonts w:ascii="Calibri" w:hAnsi="Calibri"/>
          </w:rPr>
          <w:tab/>
        </w:r>
        <w:r w:rsidR="00AF34A3">
          <w:fldChar w:fldCharType="begin"/>
        </w:r>
        <w:r w:rsidR="00AF34A3">
          <w:instrText xml:space="preserve"> PAGE   \* MERGEFORMAT </w:instrText>
        </w:r>
        <w:r w:rsidR="00AF34A3">
          <w:fldChar w:fldCharType="separate"/>
        </w:r>
        <w:r w:rsidR="00F0653F">
          <w:rPr>
            <w:noProof/>
          </w:rPr>
          <w:t>3</w:t>
        </w:r>
        <w:r w:rsidR="00AF34A3">
          <w:rPr>
            <w:noProof/>
          </w:rPr>
          <w:fldChar w:fldCharType="end"/>
        </w:r>
        <w:r w:rsidR="00AF34A3">
          <w:t xml:space="preserve"> | </w:t>
        </w:r>
        <w:r w:rsidR="00AF34A3">
          <w:rPr>
            <w:color w:val="808080" w:themeColor="background1" w:themeShade="80"/>
            <w:spacing w:val="60"/>
          </w:rPr>
          <w:t>Page</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8FC3E2" w14:textId="77777777" w:rsidR="00744CAC" w:rsidRDefault="00744CA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4CC61B" w14:textId="77777777" w:rsidR="00F552F8" w:rsidRDefault="00F552F8" w:rsidP="00E84E82">
      <w:pPr>
        <w:spacing w:after="0" w:line="240" w:lineRule="auto"/>
      </w:pPr>
      <w:r>
        <w:separator/>
      </w:r>
    </w:p>
  </w:footnote>
  <w:footnote w:type="continuationSeparator" w:id="0">
    <w:p w14:paraId="30BAA619" w14:textId="77777777" w:rsidR="00F552F8" w:rsidRDefault="00F552F8" w:rsidP="00E84E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2EAA1" w14:textId="77777777" w:rsidR="00744CAC" w:rsidRDefault="00744CA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FC5DCA" w14:textId="77777777" w:rsidR="00D91BAA" w:rsidRDefault="00D91BAA">
    <w:pPr>
      <w:pStyle w:val="Header"/>
      <w:rPr>
        <w:b/>
        <w:sz w:val="16"/>
        <w:szCs w:val="16"/>
      </w:rPr>
    </w:pPr>
  </w:p>
  <w:p w14:paraId="3BC7C0C7" w14:textId="34515A27" w:rsidR="00AF34A3" w:rsidRPr="00CE7D4A" w:rsidRDefault="00D91BAA">
    <w:pPr>
      <w:pStyle w:val="Header"/>
    </w:pPr>
    <w:r>
      <w:rPr>
        <w:b/>
        <w:sz w:val="16"/>
        <w:szCs w:val="16"/>
      </w:rPr>
      <w:t>Kerry ETB</w:t>
    </w:r>
    <w:r w:rsidRPr="00F34D79">
      <w:rPr>
        <w:b/>
        <w:sz w:val="16"/>
        <w:szCs w:val="16"/>
      </w:rPr>
      <w:t xml:space="preserve"> </w:t>
    </w:r>
    <w:r>
      <w:rPr>
        <w:b/>
        <w:sz w:val="16"/>
        <w:szCs w:val="16"/>
      </w:rPr>
      <w:t xml:space="preserve">Single Party </w:t>
    </w:r>
    <w:r w:rsidRPr="00F34D79">
      <w:rPr>
        <w:b/>
        <w:sz w:val="16"/>
        <w:szCs w:val="16"/>
      </w:rPr>
      <w:t>FWA Tender Respons</w:t>
    </w:r>
    <w:r>
      <w:rPr>
        <w:b/>
        <w:sz w:val="16"/>
        <w:szCs w:val="16"/>
      </w:rPr>
      <w:t>e</w:t>
    </w:r>
    <w:r w:rsidRPr="00E23684">
      <w:rPr>
        <w:b/>
        <w:sz w:val="16"/>
        <w:szCs w:val="16"/>
      </w:rPr>
      <w:t>- Supply, Configuration, Deployment and Lifecycle Management of Managed Windows End-User Laptops</w:t>
    </w:r>
    <w:r w:rsidR="001A5BE6" w:rsidRPr="00F34D79">
      <w:rPr>
        <w:b/>
        <w:sz w:val="16"/>
        <w:szCs w:val="16"/>
      </w:rPr>
      <w:tab/>
    </w:r>
    <w:r w:rsidR="00AF34A3">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E61F2E" w14:textId="77777777" w:rsidR="00744CAC" w:rsidRDefault="00744CA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 w15:restartNumberingAfterBreak="0">
    <w:nsid w:val="07212C06"/>
    <w:multiLevelType w:val="hybridMultilevel"/>
    <w:tmpl w:val="5142BE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C764963"/>
    <w:multiLevelType w:val="hybridMultilevel"/>
    <w:tmpl w:val="379A9B60"/>
    <w:lvl w:ilvl="0" w:tplc="18090001">
      <w:start w:val="1"/>
      <w:numFmt w:val="bullet"/>
      <w:lvlText w:val=""/>
      <w:lvlJc w:val="left"/>
      <w:pPr>
        <w:ind w:left="720" w:hanging="360"/>
      </w:pPr>
      <w:rPr>
        <w:rFonts w:ascii="Symbol" w:hAnsi="Symbol" w:cs="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cs="Wingdings" w:hint="default"/>
      </w:rPr>
    </w:lvl>
    <w:lvl w:ilvl="3" w:tplc="18090001" w:tentative="1">
      <w:start w:val="1"/>
      <w:numFmt w:val="bullet"/>
      <w:lvlText w:val=""/>
      <w:lvlJc w:val="left"/>
      <w:pPr>
        <w:ind w:left="2880" w:hanging="360"/>
      </w:pPr>
      <w:rPr>
        <w:rFonts w:ascii="Symbol" w:hAnsi="Symbol" w:cs="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cs="Wingdings" w:hint="default"/>
      </w:rPr>
    </w:lvl>
    <w:lvl w:ilvl="6" w:tplc="18090001" w:tentative="1">
      <w:start w:val="1"/>
      <w:numFmt w:val="bullet"/>
      <w:lvlText w:val=""/>
      <w:lvlJc w:val="left"/>
      <w:pPr>
        <w:ind w:left="5040" w:hanging="360"/>
      </w:pPr>
      <w:rPr>
        <w:rFonts w:ascii="Symbol" w:hAnsi="Symbol" w:cs="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cs="Wingdings" w:hint="default"/>
      </w:rPr>
    </w:lvl>
  </w:abstractNum>
  <w:abstractNum w:abstractNumId="3" w15:restartNumberingAfterBreak="0">
    <w:nsid w:val="17611445"/>
    <w:multiLevelType w:val="singleLevel"/>
    <w:tmpl w:val="04090005"/>
    <w:lvl w:ilvl="0">
      <w:start w:val="1"/>
      <w:numFmt w:val="bullet"/>
      <w:lvlText w:val=""/>
      <w:lvlJc w:val="left"/>
      <w:pPr>
        <w:tabs>
          <w:tab w:val="num" w:pos="360"/>
        </w:tabs>
        <w:ind w:left="360" w:hanging="360"/>
      </w:pPr>
      <w:rPr>
        <w:rFonts w:ascii="Wingdings" w:hAnsi="Wingdings" w:hint="default"/>
      </w:rPr>
    </w:lvl>
  </w:abstractNum>
  <w:abstractNum w:abstractNumId="4"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1CFA6A1D"/>
    <w:multiLevelType w:val="hybridMultilevel"/>
    <w:tmpl w:val="78C480A4"/>
    <w:lvl w:ilvl="0" w:tplc="1720714A">
      <w:numFmt w:val="bullet"/>
      <w:lvlText w:val=""/>
      <w:lvlJc w:val="left"/>
      <w:pPr>
        <w:ind w:left="1080" w:hanging="360"/>
      </w:pPr>
      <w:rPr>
        <w:rFonts w:ascii="Symbol" w:eastAsia="Times New Roman" w:hAnsi="Symbo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1E0E36DB"/>
    <w:multiLevelType w:val="multilevel"/>
    <w:tmpl w:val="91201B6E"/>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7" w15:restartNumberingAfterBreak="0">
    <w:nsid w:val="2A0F3181"/>
    <w:multiLevelType w:val="hybridMultilevel"/>
    <w:tmpl w:val="DF60FBAC"/>
    <w:lvl w:ilvl="0" w:tplc="FE663FDA">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D710A9B"/>
    <w:multiLevelType w:val="hybridMultilevel"/>
    <w:tmpl w:val="39E8ED3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47C93EF8"/>
    <w:multiLevelType w:val="hybridMultilevel"/>
    <w:tmpl w:val="773817FC"/>
    <w:lvl w:ilvl="0" w:tplc="18090001">
      <w:start w:val="1"/>
      <w:numFmt w:val="bullet"/>
      <w:lvlText w:val=""/>
      <w:lvlJc w:val="left"/>
      <w:pPr>
        <w:ind w:left="720" w:hanging="360"/>
      </w:pPr>
      <w:rPr>
        <w:rFonts w:ascii="Symbol" w:hAnsi="Symbol" w:cs="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cs="Wingdings" w:hint="default"/>
      </w:rPr>
    </w:lvl>
    <w:lvl w:ilvl="3" w:tplc="18090001" w:tentative="1">
      <w:start w:val="1"/>
      <w:numFmt w:val="bullet"/>
      <w:lvlText w:val=""/>
      <w:lvlJc w:val="left"/>
      <w:pPr>
        <w:ind w:left="2880" w:hanging="360"/>
      </w:pPr>
      <w:rPr>
        <w:rFonts w:ascii="Symbol" w:hAnsi="Symbol" w:cs="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cs="Wingdings" w:hint="default"/>
      </w:rPr>
    </w:lvl>
    <w:lvl w:ilvl="6" w:tplc="18090001" w:tentative="1">
      <w:start w:val="1"/>
      <w:numFmt w:val="bullet"/>
      <w:lvlText w:val=""/>
      <w:lvlJc w:val="left"/>
      <w:pPr>
        <w:ind w:left="5040" w:hanging="360"/>
      </w:pPr>
      <w:rPr>
        <w:rFonts w:ascii="Symbol" w:hAnsi="Symbol" w:cs="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cs="Wingdings" w:hint="default"/>
      </w:rPr>
    </w:lvl>
  </w:abstractNum>
  <w:abstractNum w:abstractNumId="10" w15:restartNumberingAfterBreak="0">
    <w:nsid w:val="657E5D71"/>
    <w:multiLevelType w:val="hybridMultilevel"/>
    <w:tmpl w:val="BFBE56B6"/>
    <w:lvl w:ilvl="0" w:tplc="DF622CE6">
      <w:start w:val="1"/>
      <w:numFmt w:val="bullet"/>
      <w:pStyle w:val="ListBullet"/>
      <w:lvlText w:val=""/>
      <w:lvlJc w:val="left"/>
      <w:pPr>
        <w:tabs>
          <w:tab w:val="num" w:pos="360"/>
        </w:tabs>
        <w:ind w:left="432" w:hanging="288"/>
      </w:pPr>
      <w:rPr>
        <w:rFonts w:ascii="Symbol" w:hAnsi="Symbol" w:hint="default"/>
        <w:color w:val="4F81BD"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950161807">
    <w:abstractNumId w:val="5"/>
  </w:num>
  <w:num w:numId="2" w16cid:durableId="602423975">
    <w:abstractNumId w:val="7"/>
  </w:num>
  <w:num w:numId="3" w16cid:durableId="1321082411">
    <w:abstractNumId w:val="3"/>
  </w:num>
  <w:num w:numId="4" w16cid:durableId="328138973">
    <w:abstractNumId w:val="1"/>
  </w:num>
  <w:num w:numId="5" w16cid:durableId="1535078333">
    <w:abstractNumId w:val="10"/>
  </w:num>
  <w:num w:numId="6" w16cid:durableId="1457335809">
    <w:abstractNumId w:val="2"/>
  </w:num>
  <w:num w:numId="7" w16cid:durableId="573397689">
    <w:abstractNumId w:val="9"/>
  </w:num>
  <w:num w:numId="8" w16cid:durableId="1626042239">
    <w:abstractNumId w:val="8"/>
  </w:num>
  <w:num w:numId="9" w16cid:durableId="390033222">
    <w:abstractNumId w:val="3"/>
  </w:num>
  <w:num w:numId="10" w16cid:durableId="178810700">
    <w:abstractNumId w:val="0"/>
  </w:num>
  <w:num w:numId="11" w16cid:durableId="2014795005">
    <w:abstractNumId w:val="6"/>
  </w:num>
  <w:num w:numId="12" w16cid:durableId="1014764036">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12E4"/>
    <w:rsid w:val="00002783"/>
    <w:rsid w:val="00002B07"/>
    <w:rsid w:val="000051F4"/>
    <w:rsid w:val="00005335"/>
    <w:rsid w:val="000059E0"/>
    <w:rsid w:val="00006025"/>
    <w:rsid w:val="00007BF8"/>
    <w:rsid w:val="00010F05"/>
    <w:rsid w:val="00011639"/>
    <w:rsid w:val="0001314C"/>
    <w:rsid w:val="00014821"/>
    <w:rsid w:val="00023B94"/>
    <w:rsid w:val="00024026"/>
    <w:rsid w:val="00025EFC"/>
    <w:rsid w:val="00030534"/>
    <w:rsid w:val="00031782"/>
    <w:rsid w:val="00031E19"/>
    <w:rsid w:val="0003246B"/>
    <w:rsid w:val="00035B8C"/>
    <w:rsid w:val="00036315"/>
    <w:rsid w:val="00036D94"/>
    <w:rsid w:val="00042724"/>
    <w:rsid w:val="00043FA2"/>
    <w:rsid w:val="00044A86"/>
    <w:rsid w:val="000457EF"/>
    <w:rsid w:val="000464E8"/>
    <w:rsid w:val="00047032"/>
    <w:rsid w:val="0005007D"/>
    <w:rsid w:val="0005010D"/>
    <w:rsid w:val="00050237"/>
    <w:rsid w:val="00053819"/>
    <w:rsid w:val="00055959"/>
    <w:rsid w:val="0005687F"/>
    <w:rsid w:val="0006026F"/>
    <w:rsid w:val="00063ABC"/>
    <w:rsid w:val="000648F6"/>
    <w:rsid w:val="00066522"/>
    <w:rsid w:val="0006746D"/>
    <w:rsid w:val="000706F2"/>
    <w:rsid w:val="00070ADA"/>
    <w:rsid w:val="00070AE0"/>
    <w:rsid w:val="00073AF5"/>
    <w:rsid w:val="00074084"/>
    <w:rsid w:val="000741BC"/>
    <w:rsid w:val="000741F1"/>
    <w:rsid w:val="000742B5"/>
    <w:rsid w:val="00081F04"/>
    <w:rsid w:val="00083393"/>
    <w:rsid w:val="000833A6"/>
    <w:rsid w:val="000841D8"/>
    <w:rsid w:val="0008483B"/>
    <w:rsid w:val="000852A0"/>
    <w:rsid w:val="0008608F"/>
    <w:rsid w:val="000902E7"/>
    <w:rsid w:val="0009068D"/>
    <w:rsid w:val="00090E65"/>
    <w:rsid w:val="00094ECE"/>
    <w:rsid w:val="00094EDB"/>
    <w:rsid w:val="00094F0A"/>
    <w:rsid w:val="0009654D"/>
    <w:rsid w:val="000972F1"/>
    <w:rsid w:val="000A1C28"/>
    <w:rsid w:val="000A3DBD"/>
    <w:rsid w:val="000A4C58"/>
    <w:rsid w:val="000A52F3"/>
    <w:rsid w:val="000A69C2"/>
    <w:rsid w:val="000B0930"/>
    <w:rsid w:val="000B1112"/>
    <w:rsid w:val="000B32CE"/>
    <w:rsid w:val="000B4F17"/>
    <w:rsid w:val="000C0B5F"/>
    <w:rsid w:val="000C15A5"/>
    <w:rsid w:val="000C42B9"/>
    <w:rsid w:val="000C4AEC"/>
    <w:rsid w:val="000C5EAB"/>
    <w:rsid w:val="000C6B54"/>
    <w:rsid w:val="000D0D94"/>
    <w:rsid w:val="000D2429"/>
    <w:rsid w:val="000D4D8A"/>
    <w:rsid w:val="000D5CA5"/>
    <w:rsid w:val="000D5FFC"/>
    <w:rsid w:val="000E00B3"/>
    <w:rsid w:val="000E157C"/>
    <w:rsid w:val="000E226B"/>
    <w:rsid w:val="000E55FB"/>
    <w:rsid w:val="000E66F4"/>
    <w:rsid w:val="000E68BB"/>
    <w:rsid w:val="000E7A90"/>
    <w:rsid w:val="000F0436"/>
    <w:rsid w:val="000F391B"/>
    <w:rsid w:val="000F52B5"/>
    <w:rsid w:val="000F53B0"/>
    <w:rsid w:val="0010163B"/>
    <w:rsid w:val="00101FB4"/>
    <w:rsid w:val="00103C2D"/>
    <w:rsid w:val="001072DF"/>
    <w:rsid w:val="00111733"/>
    <w:rsid w:val="001130C8"/>
    <w:rsid w:val="00114C78"/>
    <w:rsid w:val="00116E78"/>
    <w:rsid w:val="00117E1B"/>
    <w:rsid w:val="001204C0"/>
    <w:rsid w:val="00120585"/>
    <w:rsid w:val="00120DBA"/>
    <w:rsid w:val="00121BB3"/>
    <w:rsid w:val="00121D2A"/>
    <w:rsid w:val="00123467"/>
    <w:rsid w:val="00126574"/>
    <w:rsid w:val="0013074E"/>
    <w:rsid w:val="00130819"/>
    <w:rsid w:val="00130A1F"/>
    <w:rsid w:val="0014098F"/>
    <w:rsid w:val="0014548C"/>
    <w:rsid w:val="001467CB"/>
    <w:rsid w:val="001470D8"/>
    <w:rsid w:val="001500EF"/>
    <w:rsid w:val="00151D6F"/>
    <w:rsid w:val="00153EE6"/>
    <w:rsid w:val="0015666F"/>
    <w:rsid w:val="00156FAC"/>
    <w:rsid w:val="00161321"/>
    <w:rsid w:val="00162EBD"/>
    <w:rsid w:val="0016347F"/>
    <w:rsid w:val="00163922"/>
    <w:rsid w:val="00174EEA"/>
    <w:rsid w:val="0018354A"/>
    <w:rsid w:val="00185168"/>
    <w:rsid w:val="0018628F"/>
    <w:rsid w:val="00187C73"/>
    <w:rsid w:val="00191A48"/>
    <w:rsid w:val="00192915"/>
    <w:rsid w:val="00194614"/>
    <w:rsid w:val="00197179"/>
    <w:rsid w:val="00197960"/>
    <w:rsid w:val="00197C27"/>
    <w:rsid w:val="00197DBB"/>
    <w:rsid w:val="00197FC5"/>
    <w:rsid w:val="001A0E4D"/>
    <w:rsid w:val="001A10CE"/>
    <w:rsid w:val="001A1954"/>
    <w:rsid w:val="001A2FE1"/>
    <w:rsid w:val="001A50A2"/>
    <w:rsid w:val="001A5BE6"/>
    <w:rsid w:val="001A5BFE"/>
    <w:rsid w:val="001A5E08"/>
    <w:rsid w:val="001A6871"/>
    <w:rsid w:val="001A6E45"/>
    <w:rsid w:val="001A78C6"/>
    <w:rsid w:val="001B02AA"/>
    <w:rsid w:val="001B4882"/>
    <w:rsid w:val="001B4ED1"/>
    <w:rsid w:val="001B5813"/>
    <w:rsid w:val="001B7B81"/>
    <w:rsid w:val="001C015C"/>
    <w:rsid w:val="001C2C1E"/>
    <w:rsid w:val="001C2D3C"/>
    <w:rsid w:val="001C5CCE"/>
    <w:rsid w:val="001D0969"/>
    <w:rsid w:val="001D0B3C"/>
    <w:rsid w:val="001D7185"/>
    <w:rsid w:val="001E27F9"/>
    <w:rsid w:val="001E35B1"/>
    <w:rsid w:val="001E4B3A"/>
    <w:rsid w:val="001E52B3"/>
    <w:rsid w:val="001E6867"/>
    <w:rsid w:val="001E71CA"/>
    <w:rsid w:val="001F1252"/>
    <w:rsid w:val="001F1A5F"/>
    <w:rsid w:val="001F2F4D"/>
    <w:rsid w:val="001F4868"/>
    <w:rsid w:val="001F4B54"/>
    <w:rsid w:val="001F76C9"/>
    <w:rsid w:val="0020064E"/>
    <w:rsid w:val="002007B8"/>
    <w:rsid w:val="00202EC4"/>
    <w:rsid w:val="00203501"/>
    <w:rsid w:val="00207652"/>
    <w:rsid w:val="002076A7"/>
    <w:rsid w:val="002108AD"/>
    <w:rsid w:val="00212C9C"/>
    <w:rsid w:val="0021430A"/>
    <w:rsid w:val="002165B2"/>
    <w:rsid w:val="00217565"/>
    <w:rsid w:val="00220C4E"/>
    <w:rsid w:val="00222211"/>
    <w:rsid w:val="00222726"/>
    <w:rsid w:val="002227AD"/>
    <w:rsid w:val="00223999"/>
    <w:rsid w:val="002338A3"/>
    <w:rsid w:val="00234FC7"/>
    <w:rsid w:val="00235097"/>
    <w:rsid w:val="00236BB4"/>
    <w:rsid w:val="00240663"/>
    <w:rsid w:val="00240F73"/>
    <w:rsid w:val="00244FD8"/>
    <w:rsid w:val="00245D17"/>
    <w:rsid w:val="00250DBA"/>
    <w:rsid w:val="00251580"/>
    <w:rsid w:val="00254B0D"/>
    <w:rsid w:val="00255CF6"/>
    <w:rsid w:val="00260B62"/>
    <w:rsid w:val="00261A90"/>
    <w:rsid w:val="0026353D"/>
    <w:rsid w:val="0026360F"/>
    <w:rsid w:val="00264348"/>
    <w:rsid w:val="00270455"/>
    <w:rsid w:val="002715C9"/>
    <w:rsid w:val="00273882"/>
    <w:rsid w:val="002739B5"/>
    <w:rsid w:val="00275AB5"/>
    <w:rsid w:val="00275FD7"/>
    <w:rsid w:val="00277476"/>
    <w:rsid w:val="002817BD"/>
    <w:rsid w:val="00282440"/>
    <w:rsid w:val="0028376C"/>
    <w:rsid w:val="00283F0B"/>
    <w:rsid w:val="00291D81"/>
    <w:rsid w:val="00293147"/>
    <w:rsid w:val="00296048"/>
    <w:rsid w:val="002B06AB"/>
    <w:rsid w:val="002B1FC9"/>
    <w:rsid w:val="002B4E65"/>
    <w:rsid w:val="002B6A24"/>
    <w:rsid w:val="002B6BE3"/>
    <w:rsid w:val="002C0030"/>
    <w:rsid w:val="002C03AE"/>
    <w:rsid w:val="002C1FBB"/>
    <w:rsid w:val="002C2577"/>
    <w:rsid w:val="002C4EFA"/>
    <w:rsid w:val="002C7ECF"/>
    <w:rsid w:val="002D3A9B"/>
    <w:rsid w:val="002D6D67"/>
    <w:rsid w:val="002E1165"/>
    <w:rsid w:val="002E16BF"/>
    <w:rsid w:val="002E1828"/>
    <w:rsid w:val="002E3273"/>
    <w:rsid w:val="002E3837"/>
    <w:rsid w:val="002E3F37"/>
    <w:rsid w:val="002E4A37"/>
    <w:rsid w:val="002E5A10"/>
    <w:rsid w:val="002E643A"/>
    <w:rsid w:val="002E7D4F"/>
    <w:rsid w:val="002F42BA"/>
    <w:rsid w:val="002F464D"/>
    <w:rsid w:val="002F52E2"/>
    <w:rsid w:val="002F6D3A"/>
    <w:rsid w:val="0030205C"/>
    <w:rsid w:val="00303D33"/>
    <w:rsid w:val="003043F2"/>
    <w:rsid w:val="00306767"/>
    <w:rsid w:val="00306F86"/>
    <w:rsid w:val="003113E7"/>
    <w:rsid w:val="003113F7"/>
    <w:rsid w:val="00312867"/>
    <w:rsid w:val="00313127"/>
    <w:rsid w:val="00313A13"/>
    <w:rsid w:val="00315E9E"/>
    <w:rsid w:val="003211E3"/>
    <w:rsid w:val="00322443"/>
    <w:rsid w:val="00323822"/>
    <w:rsid w:val="00323F5F"/>
    <w:rsid w:val="00324C09"/>
    <w:rsid w:val="00326D5C"/>
    <w:rsid w:val="00331EEF"/>
    <w:rsid w:val="003321BA"/>
    <w:rsid w:val="003331A5"/>
    <w:rsid w:val="00333AB1"/>
    <w:rsid w:val="003352A1"/>
    <w:rsid w:val="003357A9"/>
    <w:rsid w:val="0033619B"/>
    <w:rsid w:val="00341B75"/>
    <w:rsid w:val="00343590"/>
    <w:rsid w:val="00343FF0"/>
    <w:rsid w:val="003440B2"/>
    <w:rsid w:val="00344DF9"/>
    <w:rsid w:val="003462EB"/>
    <w:rsid w:val="00353376"/>
    <w:rsid w:val="003534E9"/>
    <w:rsid w:val="00356BA2"/>
    <w:rsid w:val="00356FED"/>
    <w:rsid w:val="0036222D"/>
    <w:rsid w:val="00363DD6"/>
    <w:rsid w:val="00364349"/>
    <w:rsid w:val="00364796"/>
    <w:rsid w:val="0036669E"/>
    <w:rsid w:val="00367199"/>
    <w:rsid w:val="003733D9"/>
    <w:rsid w:val="00373B85"/>
    <w:rsid w:val="00375B9F"/>
    <w:rsid w:val="00382160"/>
    <w:rsid w:val="0038459A"/>
    <w:rsid w:val="003849D5"/>
    <w:rsid w:val="0038582E"/>
    <w:rsid w:val="00385B31"/>
    <w:rsid w:val="00386B4E"/>
    <w:rsid w:val="003900A2"/>
    <w:rsid w:val="003916B0"/>
    <w:rsid w:val="00392915"/>
    <w:rsid w:val="00394659"/>
    <w:rsid w:val="00396020"/>
    <w:rsid w:val="00397030"/>
    <w:rsid w:val="0039793F"/>
    <w:rsid w:val="003A0A23"/>
    <w:rsid w:val="003A178D"/>
    <w:rsid w:val="003A40D2"/>
    <w:rsid w:val="003A62B1"/>
    <w:rsid w:val="003A7F74"/>
    <w:rsid w:val="003B20E8"/>
    <w:rsid w:val="003B2310"/>
    <w:rsid w:val="003B40B7"/>
    <w:rsid w:val="003B4894"/>
    <w:rsid w:val="003B49AC"/>
    <w:rsid w:val="003B4AFA"/>
    <w:rsid w:val="003B5876"/>
    <w:rsid w:val="003B760C"/>
    <w:rsid w:val="003D0C33"/>
    <w:rsid w:val="003D49C8"/>
    <w:rsid w:val="003D59BD"/>
    <w:rsid w:val="003D7526"/>
    <w:rsid w:val="003E1230"/>
    <w:rsid w:val="003E1297"/>
    <w:rsid w:val="003E15DB"/>
    <w:rsid w:val="003E1CC6"/>
    <w:rsid w:val="003E3D56"/>
    <w:rsid w:val="003E4C65"/>
    <w:rsid w:val="003E5706"/>
    <w:rsid w:val="003E7AD1"/>
    <w:rsid w:val="003F0F8A"/>
    <w:rsid w:val="003F1D00"/>
    <w:rsid w:val="003F1DDA"/>
    <w:rsid w:val="003F400E"/>
    <w:rsid w:val="003F42C5"/>
    <w:rsid w:val="003F5A2B"/>
    <w:rsid w:val="003F66A7"/>
    <w:rsid w:val="003F7282"/>
    <w:rsid w:val="003F77BB"/>
    <w:rsid w:val="003F780A"/>
    <w:rsid w:val="003F799C"/>
    <w:rsid w:val="003F7FD5"/>
    <w:rsid w:val="004027F3"/>
    <w:rsid w:val="00402A07"/>
    <w:rsid w:val="004038F1"/>
    <w:rsid w:val="004058F8"/>
    <w:rsid w:val="00411A62"/>
    <w:rsid w:val="004127DC"/>
    <w:rsid w:val="00417B48"/>
    <w:rsid w:val="00420517"/>
    <w:rsid w:val="00423023"/>
    <w:rsid w:val="004270C2"/>
    <w:rsid w:val="004301B0"/>
    <w:rsid w:val="00431922"/>
    <w:rsid w:val="0043301D"/>
    <w:rsid w:val="0043380D"/>
    <w:rsid w:val="004379B1"/>
    <w:rsid w:val="004416A4"/>
    <w:rsid w:val="0044327C"/>
    <w:rsid w:val="00444541"/>
    <w:rsid w:val="00444E1D"/>
    <w:rsid w:val="004454C8"/>
    <w:rsid w:val="00446E30"/>
    <w:rsid w:val="00446F25"/>
    <w:rsid w:val="00446FA7"/>
    <w:rsid w:val="0044781F"/>
    <w:rsid w:val="00451433"/>
    <w:rsid w:val="004530C1"/>
    <w:rsid w:val="0045610E"/>
    <w:rsid w:val="00456FE2"/>
    <w:rsid w:val="00461B9A"/>
    <w:rsid w:val="004664FD"/>
    <w:rsid w:val="004665D5"/>
    <w:rsid w:val="00470E92"/>
    <w:rsid w:val="0047497C"/>
    <w:rsid w:val="00475623"/>
    <w:rsid w:val="004773BD"/>
    <w:rsid w:val="00483A73"/>
    <w:rsid w:val="00483D78"/>
    <w:rsid w:val="00483F44"/>
    <w:rsid w:val="0048795E"/>
    <w:rsid w:val="00491594"/>
    <w:rsid w:val="00495948"/>
    <w:rsid w:val="00497BAD"/>
    <w:rsid w:val="004A0BDE"/>
    <w:rsid w:val="004A22E0"/>
    <w:rsid w:val="004A53EC"/>
    <w:rsid w:val="004A57DC"/>
    <w:rsid w:val="004A6EE9"/>
    <w:rsid w:val="004B2551"/>
    <w:rsid w:val="004B3DBA"/>
    <w:rsid w:val="004C6267"/>
    <w:rsid w:val="004C63DE"/>
    <w:rsid w:val="004C75CD"/>
    <w:rsid w:val="004C7FB7"/>
    <w:rsid w:val="004D12C9"/>
    <w:rsid w:val="004D5018"/>
    <w:rsid w:val="004D7C70"/>
    <w:rsid w:val="004E2249"/>
    <w:rsid w:val="004E5D23"/>
    <w:rsid w:val="004F3A8F"/>
    <w:rsid w:val="004F4D91"/>
    <w:rsid w:val="004F5F57"/>
    <w:rsid w:val="004F790F"/>
    <w:rsid w:val="004F7C67"/>
    <w:rsid w:val="005007BF"/>
    <w:rsid w:val="00501818"/>
    <w:rsid w:val="00501FEA"/>
    <w:rsid w:val="005021EF"/>
    <w:rsid w:val="00502E66"/>
    <w:rsid w:val="00506BF1"/>
    <w:rsid w:val="00506CBA"/>
    <w:rsid w:val="00507DB4"/>
    <w:rsid w:val="00510474"/>
    <w:rsid w:val="00511DE4"/>
    <w:rsid w:val="00512C40"/>
    <w:rsid w:val="00513D95"/>
    <w:rsid w:val="00514620"/>
    <w:rsid w:val="005155EC"/>
    <w:rsid w:val="00515B60"/>
    <w:rsid w:val="00515CCE"/>
    <w:rsid w:val="00516FC4"/>
    <w:rsid w:val="00517649"/>
    <w:rsid w:val="0052034C"/>
    <w:rsid w:val="00520ABA"/>
    <w:rsid w:val="005219A1"/>
    <w:rsid w:val="0052315E"/>
    <w:rsid w:val="00532F31"/>
    <w:rsid w:val="00535517"/>
    <w:rsid w:val="00536BDE"/>
    <w:rsid w:val="00536D4C"/>
    <w:rsid w:val="00540BC0"/>
    <w:rsid w:val="00542AF4"/>
    <w:rsid w:val="005437D5"/>
    <w:rsid w:val="00544C0D"/>
    <w:rsid w:val="00546B33"/>
    <w:rsid w:val="00551636"/>
    <w:rsid w:val="00552C8F"/>
    <w:rsid w:val="00553998"/>
    <w:rsid w:val="00555DCE"/>
    <w:rsid w:val="00556823"/>
    <w:rsid w:val="00556BD6"/>
    <w:rsid w:val="00557002"/>
    <w:rsid w:val="00557645"/>
    <w:rsid w:val="00557715"/>
    <w:rsid w:val="00560A2F"/>
    <w:rsid w:val="00561DC4"/>
    <w:rsid w:val="00565F4A"/>
    <w:rsid w:val="00567A24"/>
    <w:rsid w:val="00570CF6"/>
    <w:rsid w:val="005739E5"/>
    <w:rsid w:val="005824DA"/>
    <w:rsid w:val="00583531"/>
    <w:rsid w:val="00585B72"/>
    <w:rsid w:val="005873F4"/>
    <w:rsid w:val="00587CB1"/>
    <w:rsid w:val="00591511"/>
    <w:rsid w:val="005916A0"/>
    <w:rsid w:val="005955FD"/>
    <w:rsid w:val="005A034F"/>
    <w:rsid w:val="005A54AB"/>
    <w:rsid w:val="005A6FC7"/>
    <w:rsid w:val="005A7267"/>
    <w:rsid w:val="005B169D"/>
    <w:rsid w:val="005B1E3C"/>
    <w:rsid w:val="005B2009"/>
    <w:rsid w:val="005B337E"/>
    <w:rsid w:val="005C39B7"/>
    <w:rsid w:val="005C3BCD"/>
    <w:rsid w:val="005C3D3F"/>
    <w:rsid w:val="005C47E8"/>
    <w:rsid w:val="005C563D"/>
    <w:rsid w:val="005C61C0"/>
    <w:rsid w:val="005C7E9D"/>
    <w:rsid w:val="005D1FF8"/>
    <w:rsid w:val="005D4934"/>
    <w:rsid w:val="005D6471"/>
    <w:rsid w:val="005D6614"/>
    <w:rsid w:val="005D6B76"/>
    <w:rsid w:val="005D7E76"/>
    <w:rsid w:val="005E4574"/>
    <w:rsid w:val="005E687E"/>
    <w:rsid w:val="005E6D3E"/>
    <w:rsid w:val="005F1FB5"/>
    <w:rsid w:val="005F2F31"/>
    <w:rsid w:val="005F34DE"/>
    <w:rsid w:val="005F38A3"/>
    <w:rsid w:val="005F6892"/>
    <w:rsid w:val="005F6E3A"/>
    <w:rsid w:val="00600593"/>
    <w:rsid w:val="00604A77"/>
    <w:rsid w:val="006073AB"/>
    <w:rsid w:val="00607600"/>
    <w:rsid w:val="00607E6B"/>
    <w:rsid w:val="006105D5"/>
    <w:rsid w:val="0061327A"/>
    <w:rsid w:val="0061622D"/>
    <w:rsid w:val="006171A3"/>
    <w:rsid w:val="00621538"/>
    <w:rsid w:val="006226A4"/>
    <w:rsid w:val="006261D6"/>
    <w:rsid w:val="00634106"/>
    <w:rsid w:val="006345AA"/>
    <w:rsid w:val="00637559"/>
    <w:rsid w:val="00637561"/>
    <w:rsid w:val="00637F9D"/>
    <w:rsid w:val="00640AA4"/>
    <w:rsid w:val="00641E05"/>
    <w:rsid w:val="00644D98"/>
    <w:rsid w:val="00646FFE"/>
    <w:rsid w:val="0064727E"/>
    <w:rsid w:val="006510C8"/>
    <w:rsid w:val="00651CE6"/>
    <w:rsid w:val="00651D76"/>
    <w:rsid w:val="00652BD2"/>
    <w:rsid w:val="00652C77"/>
    <w:rsid w:val="00654D72"/>
    <w:rsid w:val="00655F3D"/>
    <w:rsid w:val="00660C34"/>
    <w:rsid w:val="00661BEF"/>
    <w:rsid w:val="006624BF"/>
    <w:rsid w:val="006630C8"/>
    <w:rsid w:val="00663683"/>
    <w:rsid w:val="006636A3"/>
    <w:rsid w:val="00663892"/>
    <w:rsid w:val="00663919"/>
    <w:rsid w:val="00670BD1"/>
    <w:rsid w:val="0067341F"/>
    <w:rsid w:val="006747FB"/>
    <w:rsid w:val="00680331"/>
    <w:rsid w:val="00680BF4"/>
    <w:rsid w:val="006810D4"/>
    <w:rsid w:val="00682FB4"/>
    <w:rsid w:val="00683649"/>
    <w:rsid w:val="00685AE6"/>
    <w:rsid w:val="006865FE"/>
    <w:rsid w:val="0069000A"/>
    <w:rsid w:val="00690A82"/>
    <w:rsid w:val="00690A8E"/>
    <w:rsid w:val="00692B73"/>
    <w:rsid w:val="006A0D47"/>
    <w:rsid w:val="006A29F3"/>
    <w:rsid w:val="006A2D52"/>
    <w:rsid w:val="006A3994"/>
    <w:rsid w:val="006A4102"/>
    <w:rsid w:val="006A4FAD"/>
    <w:rsid w:val="006B17BD"/>
    <w:rsid w:val="006B2D83"/>
    <w:rsid w:val="006B38C1"/>
    <w:rsid w:val="006B4FF9"/>
    <w:rsid w:val="006B7369"/>
    <w:rsid w:val="006B7411"/>
    <w:rsid w:val="006B7AC6"/>
    <w:rsid w:val="006C1AB9"/>
    <w:rsid w:val="006C3FD5"/>
    <w:rsid w:val="006C57DD"/>
    <w:rsid w:val="006C5E87"/>
    <w:rsid w:val="006D0F47"/>
    <w:rsid w:val="006D168A"/>
    <w:rsid w:val="006D2767"/>
    <w:rsid w:val="006D70E7"/>
    <w:rsid w:val="006D7568"/>
    <w:rsid w:val="006D7D8A"/>
    <w:rsid w:val="006E1078"/>
    <w:rsid w:val="006E30BA"/>
    <w:rsid w:val="006E61C5"/>
    <w:rsid w:val="006E7C7A"/>
    <w:rsid w:val="006F1758"/>
    <w:rsid w:val="006F2D08"/>
    <w:rsid w:val="006F3129"/>
    <w:rsid w:val="006F4796"/>
    <w:rsid w:val="006F491F"/>
    <w:rsid w:val="00702017"/>
    <w:rsid w:val="0070344A"/>
    <w:rsid w:val="00703C9B"/>
    <w:rsid w:val="007042D7"/>
    <w:rsid w:val="00704FB0"/>
    <w:rsid w:val="007117AB"/>
    <w:rsid w:val="00713F7D"/>
    <w:rsid w:val="00715DEE"/>
    <w:rsid w:val="00716D0B"/>
    <w:rsid w:val="007171D0"/>
    <w:rsid w:val="00717C47"/>
    <w:rsid w:val="007205B9"/>
    <w:rsid w:val="00720DA8"/>
    <w:rsid w:val="00722B6B"/>
    <w:rsid w:val="00725639"/>
    <w:rsid w:val="00725A28"/>
    <w:rsid w:val="00725B0B"/>
    <w:rsid w:val="0072669E"/>
    <w:rsid w:val="00730CCD"/>
    <w:rsid w:val="00734A8B"/>
    <w:rsid w:val="00740846"/>
    <w:rsid w:val="007416E0"/>
    <w:rsid w:val="00742EA1"/>
    <w:rsid w:val="00744CAC"/>
    <w:rsid w:val="007455F1"/>
    <w:rsid w:val="00745CEF"/>
    <w:rsid w:val="00745F63"/>
    <w:rsid w:val="00757FBA"/>
    <w:rsid w:val="00762B03"/>
    <w:rsid w:val="00763776"/>
    <w:rsid w:val="00763C92"/>
    <w:rsid w:val="007718DB"/>
    <w:rsid w:val="007748C6"/>
    <w:rsid w:val="00775EAB"/>
    <w:rsid w:val="00776063"/>
    <w:rsid w:val="00777202"/>
    <w:rsid w:val="00781830"/>
    <w:rsid w:val="00783269"/>
    <w:rsid w:val="00783C32"/>
    <w:rsid w:val="007857A7"/>
    <w:rsid w:val="00785978"/>
    <w:rsid w:val="00785C6C"/>
    <w:rsid w:val="0078672E"/>
    <w:rsid w:val="00791BD2"/>
    <w:rsid w:val="00794580"/>
    <w:rsid w:val="007961E8"/>
    <w:rsid w:val="0079752A"/>
    <w:rsid w:val="007A15D4"/>
    <w:rsid w:val="007A7819"/>
    <w:rsid w:val="007B08A2"/>
    <w:rsid w:val="007B34B0"/>
    <w:rsid w:val="007B386B"/>
    <w:rsid w:val="007B77EA"/>
    <w:rsid w:val="007C026B"/>
    <w:rsid w:val="007C2CDE"/>
    <w:rsid w:val="007C4389"/>
    <w:rsid w:val="007C6356"/>
    <w:rsid w:val="007C70D0"/>
    <w:rsid w:val="007C79D4"/>
    <w:rsid w:val="007D3877"/>
    <w:rsid w:val="007D3A1C"/>
    <w:rsid w:val="007D3F55"/>
    <w:rsid w:val="007D3FBC"/>
    <w:rsid w:val="007D4175"/>
    <w:rsid w:val="007D7FC8"/>
    <w:rsid w:val="007E0674"/>
    <w:rsid w:val="007E077E"/>
    <w:rsid w:val="007E6330"/>
    <w:rsid w:val="007F2248"/>
    <w:rsid w:val="007F32B7"/>
    <w:rsid w:val="007F3CF8"/>
    <w:rsid w:val="007F4521"/>
    <w:rsid w:val="007F4A26"/>
    <w:rsid w:val="007F65F6"/>
    <w:rsid w:val="007F735C"/>
    <w:rsid w:val="008006B4"/>
    <w:rsid w:val="008009B8"/>
    <w:rsid w:val="008032E6"/>
    <w:rsid w:val="0080502D"/>
    <w:rsid w:val="0080624E"/>
    <w:rsid w:val="00807B12"/>
    <w:rsid w:val="00810882"/>
    <w:rsid w:val="00812939"/>
    <w:rsid w:val="00812EFF"/>
    <w:rsid w:val="008137BB"/>
    <w:rsid w:val="00814C72"/>
    <w:rsid w:val="00816C02"/>
    <w:rsid w:val="00823577"/>
    <w:rsid w:val="00823D67"/>
    <w:rsid w:val="00825751"/>
    <w:rsid w:val="00825853"/>
    <w:rsid w:val="00833903"/>
    <w:rsid w:val="008342E7"/>
    <w:rsid w:val="0083439C"/>
    <w:rsid w:val="00834BC6"/>
    <w:rsid w:val="008401F2"/>
    <w:rsid w:val="008404A6"/>
    <w:rsid w:val="0084132B"/>
    <w:rsid w:val="00843B56"/>
    <w:rsid w:val="008474FE"/>
    <w:rsid w:val="00847691"/>
    <w:rsid w:val="0085022B"/>
    <w:rsid w:val="00850CE1"/>
    <w:rsid w:val="0085190F"/>
    <w:rsid w:val="008524B6"/>
    <w:rsid w:val="00862BF5"/>
    <w:rsid w:val="008644D0"/>
    <w:rsid w:val="00870348"/>
    <w:rsid w:val="008714BA"/>
    <w:rsid w:val="00881011"/>
    <w:rsid w:val="008810E3"/>
    <w:rsid w:val="00881A8E"/>
    <w:rsid w:val="0088313F"/>
    <w:rsid w:val="00883473"/>
    <w:rsid w:val="0088407A"/>
    <w:rsid w:val="008867D9"/>
    <w:rsid w:val="008909AB"/>
    <w:rsid w:val="00893DA3"/>
    <w:rsid w:val="0089485F"/>
    <w:rsid w:val="008A172A"/>
    <w:rsid w:val="008A2460"/>
    <w:rsid w:val="008A25AC"/>
    <w:rsid w:val="008A260A"/>
    <w:rsid w:val="008A27BA"/>
    <w:rsid w:val="008A5B83"/>
    <w:rsid w:val="008A5F63"/>
    <w:rsid w:val="008A64CB"/>
    <w:rsid w:val="008B0645"/>
    <w:rsid w:val="008B54F1"/>
    <w:rsid w:val="008B6AA7"/>
    <w:rsid w:val="008B7BD8"/>
    <w:rsid w:val="008C26D1"/>
    <w:rsid w:val="008C31BA"/>
    <w:rsid w:val="008C335A"/>
    <w:rsid w:val="008C3CAD"/>
    <w:rsid w:val="008C5C0A"/>
    <w:rsid w:val="008C6E51"/>
    <w:rsid w:val="008C7682"/>
    <w:rsid w:val="008D3403"/>
    <w:rsid w:val="008D4492"/>
    <w:rsid w:val="008E0131"/>
    <w:rsid w:val="008E16AE"/>
    <w:rsid w:val="008E191D"/>
    <w:rsid w:val="008E2549"/>
    <w:rsid w:val="008E37FD"/>
    <w:rsid w:val="008E514E"/>
    <w:rsid w:val="008E5203"/>
    <w:rsid w:val="008E7629"/>
    <w:rsid w:val="008F0244"/>
    <w:rsid w:val="008F21E3"/>
    <w:rsid w:val="008F48E9"/>
    <w:rsid w:val="008F5797"/>
    <w:rsid w:val="008F6FE0"/>
    <w:rsid w:val="008F7927"/>
    <w:rsid w:val="00902C6F"/>
    <w:rsid w:val="00903B9B"/>
    <w:rsid w:val="00903D58"/>
    <w:rsid w:val="00905C98"/>
    <w:rsid w:val="00910B05"/>
    <w:rsid w:val="00911F91"/>
    <w:rsid w:val="00912D32"/>
    <w:rsid w:val="00914430"/>
    <w:rsid w:val="00915F29"/>
    <w:rsid w:val="0091620F"/>
    <w:rsid w:val="00917FC6"/>
    <w:rsid w:val="00920525"/>
    <w:rsid w:val="00923365"/>
    <w:rsid w:val="00923EEE"/>
    <w:rsid w:val="00924640"/>
    <w:rsid w:val="0092500A"/>
    <w:rsid w:val="00932AA7"/>
    <w:rsid w:val="00933E62"/>
    <w:rsid w:val="009379B2"/>
    <w:rsid w:val="009415B3"/>
    <w:rsid w:val="00941F99"/>
    <w:rsid w:val="009424E5"/>
    <w:rsid w:val="00942E48"/>
    <w:rsid w:val="00943EF5"/>
    <w:rsid w:val="0094413B"/>
    <w:rsid w:val="00944D75"/>
    <w:rsid w:val="009453AC"/>
    <w:rsid w:val="00950B1A"/>
    <w:rsid w:val="00950F32"/>
    <w:rsid w:val="00951A9F"/>
    <w:rsid w:val="00954375"/>
    <w:rsid w:val="009548EF"/>
    <w:rsid w:val="00961AAB"/>
    <w:rsid w:val="00962787"/>
    <w:rsid w:val="0097093C"/>
    <w:rsid w:val="009718C7"/>
    <w:rsid w:val="0097208D"/>
    <w:rsid w:val="00972D0D"/>
    <w:rsid w:val="00972E52"/>
    <w:rsid w:val="0097374F"/>
    <w:rsid w:val="00974ED6"/>
    <w:rsid w:val="009806ED"/>
    <w:rsid w:val="009816FE"/>
    <w:rsid w:val="009825B2"/>
    <w:rsid w:val="00983640"/>
    <w:rsid w:val="0098614E"/>
    <w:rsid w:val="0098725B"/>
    <w:rsid w:val="00992377"/>
    <w:rsid w:val="009924BB"/>
    <w:rsid w:val="0099335F"/>
    <w:rsid w:val="00994181"/>
    <w:rsid w:val="00996E58"/>
    <w:rsid w:val="009A51E4"/>
    <w:rsid w:val="009A5EAE"/>
    <w:rsid w:val="009A727F"/>
    <w:rsid w:val="009B16A5"/>
    <w:rsid w:val="009B253D"/>
    <w:rsid w:val="009C2B7F"/>
    <w:rsid w:val="009C5C13"/>
    <w:rsid w:val="009C62AF"/>
    <w:rsid w:val="009C6C26"/>
    <w:rsid w:val="009D48CA"/>
    <w:rsid w:val="009D4BB9"/>
    <w:rsid w:val="009E0DFD"/>
    <w:rsid w:val="009E18DC"/>
    <w:rsid w:val="009E1D17"/>
    <w:rsid w:val="009E212D"/>
    <w:rsid w:val="009E5D50"/>
    <w:rsid w:val="009F1D84"/>
    <w:rsid w:val="009F3D13"/>
    <w:rsid w:val="009F459A"/>
    <w:rsid w:val="009F5679"/>
    <w:rsid w:val="009F7D2C"/>
    <w:rsid w:val="00A01139"/>
    <w:rsid w:val="00A0142D"/>
    <w:rsid w:val="00A02DDF"/>
    <w:rsid w:val="00A04B18"/>
    <w:rsid w:val="00A066B4"/>
    <w:rsid w:val="00A07738"/>
    <w:rsid w:val="00A110BC"/>
    <w:rsid w:val="00A149CE"/>
    <w:rsid w:val="00A162B4"/>
    <w:rsid w:val="00A16FC7"/>
    <w:rsid w:val="00A178FF"/>
    <w:rsid w:val="00A17F42"/>
    <w:rsid w:val="00A21D92"/>
    <w:rsid w:val="00A21F25"/>
    <w:rsid w:val="00A250DA"/>
    <w:rsid w:val="00A32EE6"/>
    <w:rsid w:val="00A35BCC"/>
    <w:rsid w:val="00A36374"/>
    <w:rsid w:val="00A430FB"/>
    <w:rsid w:val="00A45AE0"/>
    <w:rsid w:val="00A50E83"/>
    <w:rsid w:val="00A51492"/>
    <w:rsid w:val="00A52549"/>
    <w:rsid w:val="00A53EF0"/>
    <w:rsid w:val="00A54587"/>
    <w:rsid w:val="00A55F2A"/>
    <w:rsid w:val="00A562EA"/>
    <w:rsid w:val="00A56A88"/>
    <w:rsid w:val="00A64454"/>
    <w:rsid w:val="00A6493C"/>
    <w:rsid w:val="00A65EF4"/>
    <w:rsid w:val="00A667B8"/>
    <w:rsid w:val="00A66E84"/>
    <w:rsid w:val="00A730FE"/>
    <w:rsid w:val="00A73F11"/>
    <w:rsid w:val="00A7593B"/>
    <w:rsid w:val="00A77CED"/>
    <w:rsid w:val="00A8483A"/>
    <w:rsid w:val="00A84997"/>
    <w:rsid w:val="00A910AA"/>
    <w:rsid w:val="00A9141F"/>
    <w:rsid w:val="00A92250"/>
    <w:rsid w:val="00A9360A"/>
    <w:rsid w:val="00A93754"/>
    <w:rsid w:val="00A94ADC"/>
    <w:rsid w:val="00A952B0"/>
    <w:rsid w:val="00A958D1"/>
    <w:rsid w:val="00A9607B"/>
    <w:rsid w:val="00A962D9"/>
    <w:rsid w:val="00AA21BC"/>
    <w:rsid w:val="00AA23CB"/>
    <w:rsid w:val="00AA2623"/>
    <w:rsid w:val="00AA4B6C"/>
    <w:rsid w:val="00AA6BBA"/>
    <w:rsid w:val="00AB0E1F"/>
    <w:rsid w:val="00AB2203"/>
    <w:rsid w:val="00AB46F6"/>
    <w:rsid w:val="00AB5687"/>
    <w:rsid w:val="00AB598E"/>
    <w:rsid w:val="00AC120C"/>
    <w:rsid w:val="00AC163B"/>
    <w:rsid w:val="00AC21DA"/>
    <w:rsid w:val="00AC259C"/>
    <w:rsid w:val="00AC35E2"/>
    <w:rsid w:val="00AC4A9B"/>
    <w:rsid w:val="00AC5A0C"/>
    <w:rsid w:val="00AC71F4"/>
    <w:rsid w:val="00AD6098"/>
    <w:rsid w:val="00AD75A7"/>
    <w:rsid w:val="00AE45B8"/>
    <w:rsid w:val="00AE5022"/>
    <w:rsid w:val="00AE596D"/>
    <w:rsid w:val="00AE5ACA"/>
    <w:rsid w:val="00AE5C0C"/>
    <w:rsid w:val="00AE76CD"/>
    <w:rsid w:val="00AF0026"/>
    <w:rsid w:val="00AF0CD4"/>
    <w:rsid w:val="00AF0E47"/>
    <w:rsid w:val="00AF34A3"/>
    <w:rsid w:val="00AF4311"/>
    <w:rsid w:val="00B07271"/>
    <w:rsid w:val="00B0776E"/>
    <w:rsid w:val="00B10283"/>
    <w:rsid w:val="00B10873"/>
    <w:rsid w:val="00B10F9E"/>
    <w:rsid w:val="00B12A06"/>
    <w:rsid w:val="00B12ACE"/>
    <w:rsid w:val="00B168EE"/>
    <w:rsid w:val="00B20AC9"/>
    <w:rsid w:val="00B21197"/>
    <w:rsid w:val="00B21B1E"/>
    <w:rsid w:val="00B23549"/>
    <w:rsid w:val="00B249A6"/>
    <w:rsid w:val="00B253B3"/>
    <w:rsid w:val="00B31BCD"/>
    <w:rsid w:val="00B3265F"/>
    <w:rsid w:val="00B3310A"/>
    <w:rsid w:val="00B35CDF"/>
    <w:rsid w:val="00B37031"/>
    <w:rsid w:val="00B41BF3"/>
    <w:rsid w:val="00B44B4D"/>
    <w:rsid w:val="00B457E3"/>
    <w:rsid w:val="00B4603E"/>
    <w:rsid w:val="00B47DDF"/>
    <w:rsid w:val="00B50B7F"/>
    <w:rsid w:val="00B53A25"/>
    <w:rsid w:val="00B55686"/>
    <w:rsid w:val="00B606B0"/>
    <w:rsid w:val="00B61179"/>
    <w:rsid w:val="00B61524"/>
    <w:rsid w:val="00B617EB"/>
    <w:rsid w:val="00B62E81"/>
    <w:rsid w:val="00B639B9"/>
    <w:rsid w:val="00B640E1"/>
    <w:rsid w:val="00B665EA"/>
    <w:rsid w:val="00B66E8E"/>
    <w:rsid w:val="00B734CD"/>
    <w:rsid w:val="00B751CF"/>
    <w:rsid w:val="00B75ECB"/>
    <w:rsid w:val="00B77590"/>
    <w:rsid w:val="00B81A77"/>
    <w:rsid w:val="00B822F9"/>
    <w:rsid w:val="00B82589"/>
    <w:rsid w:val="00B85530"/>
    <w:rsid w:val="00B85FDC"/>
    <w:rsid w:val="00B86D12"/>
    <w:rsid w:val="00B9233D"/>
    <w:rsid w:val="00BA1641"/>
    <w:rsid w:val="00BA423A"/>
    <w:rsid w:val="00BA491C"/>
    <w:rsid w:val="00BB226E"/>
    <w:rsid w:val="00BB2616"/>
    <w:rsid w:val="00BB2A01"/>
    <w:rsid w:val="00BB5E2D"/>
    <w:rsid w:val="00BB7B66"/>
    <w:rsid w:val="00BC354C"/>
    <w:rsid w:val="00BC57B6"/>
    <w:rsid w:val="00BC78A5"/>
    <w:rsid w:val="00BD1290"/>
    <w:rsid w:val="00BD3775"/>
    <w:rsid w:val="00BD550C"/>
    <w:rsid w:val="00BE167D"/>
    <w:rsid w:val="00BE1ADB"/>
    <w:rsid w:val="00BE4034"/>
    <w:rsid w:val="00BE45DE"/>
    <w:rsid w:val="00BE4A32"/>
    <w:rsid w:val="00BE5AFD"/>
    <w:rsid w:val="00BE7E46"/>
    <w:rsid w:val="00BF1D97"/>
    <w:rsid w:val="00BF438A"/>
    <w:rsid w:val="00BF4A2D"/>
    <w:rsid w:val="00BF4DA3"/>
    <w:rsid w:val="00BF4EC9"/>
    <w:rsid w:val="00BF6B5E"/>
    <w:rsid w:val="00BF6C13"/>
    <w:rsid w:val="00BF6EDB"/>
    <w:rsid w:val="00C04465"/>
    <w:rsid w:val="00C051FC"/>
    <w:rsid w:val="00C0584F"/>
    <w:rsid w:val="00C114F1"/>
    <w:rsid w:val="00C1383A"/>
    <w:rsid w:val="00C14D4B"/>
    <w:rsid w:val="00C14DE3"/>
    <w:rsid w:val="00C15BE3"/>
    <w:rsid w:val="00C20493"/>
    <w:rsid w:val="00C23163"/>
    <w:rsid w:val="00C24A1E"/>
    <w:rsid w:val="00C25F72"/>
    <w:rsid w:val="00C26FBC"/>
    <w:rsid w:val="00C2708A"/>
    <w:rsid w:val="00C27491"/>
    <w:rsid w:val="00C27F0C"/>
    <w:rsid w:val="00C3228C"/>
    <w:rsid w:val="00C32B39"/>
    <w:rsid w:val="00C3317D"/>
    <w:rsid w:val="00C3366E"/>
    <w:rsid w:val="00C342F3"/>
    <w:rsid w:val="00C34513"/>
    <w:rsid w:val="00C34E2B"/>
    <w:rsid w:val="00C35F52"/>
    <w:rsid w:val="00C364BE"/>
    <w:rsid w:val="00C4223A"/>
    <w:rsid w:val="00C424A9"/>
    <w:rsid w:val="00C42C26"/>
    <w:rsid w:val="00C460A8"/>
    <w:rsid w:val="00C47DE7"/>
    <w:rsid w:val="00C51595"/>
    <w:rsid w:val="00C53917"/>
    <w:rsid w:val="00C53C06"/>
    <w:rsid w:val="00C55286"/>
    <w:rsid w:val="00C60043"/>
    <w:rsid w:val="00C60261"/>
    <w:rsid w:val="00C60F29"/>
    <w:rsid w:val="00C6362D"/>
    <w:rsid w:val="00C71776"/>
    <w:rsid w:val="00C71F7A"/>
    <w:rsid w:val="00C72EB5"/>
    <w:rsid w:val="00C73C39"/>
    <w:rsid w:val="00C773CD"/>
    <w:rsid w:val="00C833E5"/>
    <w:rsid w:val="00C864C4"/>
    <w:rsid w:val="00C91181"/>
    <w:rsid w:val="00C92BC0"/>
    <w:rsid w:val="00C953BC"/>
    <w:rsid w:val="00C96619"/>
    <w:rsid w:val="00C971F7"/>
    <w:rsid w:val="00C9728E"/>
    <w:rsid w:val="00C97F3A"/>
    <w:rsid w:val="00CA28D9"/>
    <w:rsid w:val="00CA43C1"/>
    <w:rsid w:val="00CA4BB4"/>
    <w:rsid w:val="00CA5D1A"/>
    <w:rsid w:val="00CB348A"/>
    <w:rsid w:val="00CB4BA5"/>
    <w:rsid w:val="00CB505C"/>
    <w:rsid w:val="00CB6912"/>
    <w:rsid w:val="00CB6C88"/>
    <w:rsid w:val="00CC03BD"/>
    <w:rsid w:val="00CD3E46"/>
    <w:rsid w:val="00CD5977"/>
    <w:rsid w:val="00CD5DF6"/>
    <w:rsid w:val="00CE7D4A"/>
    <w:rsid w:val="00CF1293"/>
    <w:rsid w:val="00CF4BD4"/>
    <w:rsid w:val="00CF5216"/>
    <w:rsid w:val="00CF5237"/>
    <w:rsid w:val="00CF64B4"/>
    <w:rsid w:val="00CF6B44"/>
    <w:rsid w:val="00D00999"/>
    <w:rsid w:val="00D03313"/>
    <w:rsid w:val="00D056D0"/>
    <w:rsid w:val="00D05F32"/>
    <w:rsid w:val="00D06840"/>
    <w:rsid w:val="00D10AFC"/>
    <w:rsid w:val="00D12557"/>
    <w:rsid w:val="00D14C5D"/>
    <w:rsid w:val="00D17379"/>
    <w:rsid w:val="00D17A11"/>
    <w:rsid w:val="00D17A8C"/>
    <w:rsid w:val="00D21771"/>
    <w:rsid w:val="00D217CD"/>
    <w:rsid w:val="00D22FC2"/>
    <w:rsid w:val="00D23525"/>
    <w:rsid w:val="00D23FC4"/>
    <w:rsid w:val="00D24C5B"/>
    <w:rsid w:val="00D25F64"/>
    <w:rsid w:val="00D26C87"/>
    <w:rsid w:val="00D3017D"/>
    <w:rsid w:val="00D3106B"/>
    <w:rsid w:val="00D3145A"/>
    <w:rsid w:val="00D33701"/>
    <w:rsid w:val="00D33C1F"/>
    <w:rsid w:val="00D4267A"/>
    <w:rsid w:val="00D44472"/>
    <w:rsid w:val="00D44997"/>
    <w:rsid w:val="00D47D9E"/>
    <w:rsid w:val="00D50588"/>
    <w:rsid w:val="00D53F45"/>
    <w:rsid w:val="00D55E52"/>
    <w:rsid w:val="00D624C6"/>
    <w:rsid w:val="00D62602"/>
    <w:rsid w:val="00D63CF5"/>
    <w:rsid w:val="00D7041D"/>
    <w:rsid w:val="00D715B1"/>
    <w:rsid w:val="00D72401"/>
    <w:rsid w:val="00D74594"/>
    <w:rsid w:val="00D753CF"/>
    <w:rsid w:val="00D75BBC"/>
    <w:rsid w:val="00D824FB"/>
    <w:rsid w:val="00D83486"/>
    <w:rsid w:val="00D840CB"/>
    <w:rsid w:val="00D84CCB"/>
    <w:rsid w:val="00D85A2B"/>
    <w:rsid w:val="00D91BAA"/>
    <w:rsid w:val="00D92155"/>
    <w:rsid w:val="00D94FEE"/>
    <w:rsid w:val="00DA4DA6"/>
    <w:rsid w:val="00DA503A"/>
    <w:rsid w:val="00DA6050"/>
    <w:rsid w:val="00DA67E7"/>
    <w:rsid w:val="00DB05C5"/>
    <w:rsid w:val="00DB0E2A"/>
    <w:rsid w:val="00DB13CA"/>
    <w:rsid w:val="00DB2870"/>
    <w:rsid w:val="00DB5D50"/>
    <w:rsid w:val="00DB72B5"/>
    <w:rsid w:val="00DC1C99"/>
    <w:rsid w:val="00DC2767"/>
    <w:rsid w:val="00DC3F9F"/>
    <w:rsid w:val="00DC7EC9"/>
    <w:rsid w:val="00DD0BCF"/>
    <w:rsid w:val="00DD25FE"/>
    <w:rsid w:val="00DD2716"/>
    <w:rsid w:val="00DD324A"/>
    <w:rsid w:val="00DD33E1"/>
    <w:rsid w:val="00DD3654"/>
    <w:rsid w:val="00DE615B"/>
    <w:rsid w:val="00DF15A6"/>
    <w:rsid w:val="00DF2862"/>
    <w:rsid w:val="00DF3100"/>
    <w:rsid w:val="00DF4A73"/>
    <w:rsid w:val="00DF4F0D"/>
    <w:rsid w:val="00DF6C2E"/>
    <w:rsid w:val="00DF7B7C"/>
    <w:rsid w:val="00E0236A"/>
    <w:rsid w:val="00E0295C"/>
    <w:rsid w:val="00E057D9"/>
    <w:rsid w:val="00E05A9B"/>
    <w:rsid w:val="00E0609B"/>
    <w:rsid w:val="00E1056F"/>
    <w:rsid w:val="00E11EAF"/>
    <w:rsid w:val="00E12232"/>
    <w:rsid w:val="00E126CC"/>
    <w:rsid w:val="00E1342B"/>
    <w:rsid w:val="00E14BEB"/>
    <w:rsid w:val="00E15385"/>
    <w:rsid w:val="00E16344"/>
    <w:rsid w:val="00E23684"/>
    <w:rsid w:val="00E23A22"/>
    <w:rsid w:val="00E26309"/>
    <w:rsid w:val="00E316EB"/>
    <w:rsid w:val="00E323B6"/>
    <w:rsid w:val="00E32E7C"/>
    <w:rsid w:val="00E35901"/>
    <w:rsid w:val="00E371D2"/>
    <w:rsid w:val="00E41262"/>
    <w:rsid w:val="00E44176"/>
    <w:rsid w:val="00E46D73"/>
    <w:rsid w:val="00E475C9"/>
    <w:rsid w:val="00E478A1"/>
    <w:rsid w:val="00E51EC0"/>
    <w:rsid w:val="00E53824"/>
    <w:rsid w:val="00E60195"/>
    <w:rsid w:val="00E614AB"/>
    <w:rsid w:val="00E62BF4"/>
    <w:rsid w:val="00E63217"/>
    <w:rsid w:val="00E67557"/>
    <w:rsid w:val="00E7498C"/>
    <w:rsid w:val="00E7623F"/>
    <w:rsid w:val="00E77865"/>
    <w:rsid w:val="00E81304"/>
    <w:rsid w:val="00E81537"/>
    <w:rsid w:val="00E836B6"/>
    <w:rsid w:val="00E84E82"/>
    <w:rsid w:val="00E84FB9"/>
    <w:rsid w:val="00E8692E"/>
    <w:rsid w:val="00E86B9F"/>
    <w:rsid w:val="00E904F5"/>
    <w:rsid w:val="00E922EE"/>
    <w:rsid w:val="00E9628B"/>
    <w:rsid w:val="00EA11BD"/>
    <w:rsid w:val="00EA21EC"/>
    <w:rsid w:val="00EA231F"/>
    <w:rsid w:val="00EA6013"/>
    <w:rsid w:val="00EA6875"/>
    <w:rsid w:val="00EA7611"/>
    <w:rsid w:val="00EA7B99"/>
    <w:rsid w:val="00EB13B9"/>
    <w:rsid w:val="00EB2E8B"/>
    <w:rsid w:val="00EB3C6B"/>
    <w:rsid w:val="00EB4B05"/>
    <w:rsid w:val="00EB74F7"/>
    <w:rsid w:val="00EB7B79"/>
    <w:rsid w:val="00EC0ACE"/>
    <w:rsid w:val="00EC1CF2"/>
    <w:rsid w:val="00EC2FC8"/>
    <w:rsid w:val="00EC7163"/>
    <w:rsid w:val="00EC7E7F"/>
    <w:rsid w:val="00ED0E9B"/>
    <w:rsid w:val="00ED126D"/>
    <w:rsid w:val="00ED2348"/>
    <w:rsid w:val="00ED2BE6"/>
    <w:rsid w:val="00ED55A4"/>
    <w:rsid w:val="00ED7529"/>
    <w:rsid w:val="00EE1DD0"/>
    <w:rsid w:val="00EE40DF"/>
    <w:rsid w:val="00EE4A5D"/>
    <w:rsid w:val="00EF0B35"/>
    <w:rsid w:val="00EF0DA9"/>
    <w:rsid w:val="00EF1622"/>
    <w:rsid w:val="00EF1979"/>
    <w:rsid w:val="00EF1EA2"/>
    <w:rsid w:val="00F0011E"/>
    <w:rsid w:val="00F04FDC"/>
    <w:rsid w:val="00F05B11"/>
    <w:rsid w:val="00F0653F"/>
    <w:rsid w:val="00F1224E"/>
    <w:rsid w:val="00F128C7"/>
    <w:rsid w:val="00F13B97"/>
    <w:rsid w:val="00F14097"/>
    <w:rsid w:val="00F165F9"/>
    <w:rsid w:val="00F2028B"/>
    <w:rsid w:val="00F20719"/>
    <w:rsid w:val="00F248DE"/>
    <w:rsid w:val="00F24E45"/>
    <w:rsid w:val="00F25D61"/>
    <w:rsid w:val="00F27869"/>
    <w:rsid w:val="00F3019B"/>
    <w:rsid w:val="00F32848"/>
    <w:rsid w:val="00F32871"/>
    <w:rsid w:val="00F33C12"/>
    <w:rsid w:val="00F34220"/>
    <w:rsid w:val="00F34A3F"/>
    <w:rsid w:val="00F34D79"/>
    <w:rsid w:val="00F36BF4"/>
    <w:rsid w:val="00F40CA5"/>
    <w:rsid w:val="00F41319"/>
    <w:rsid w:val="00F426FB"/>
    <w:rsid w:val="00F43A99"/>
    <w:rsid w:val="00F46E8A"/>
    <w:rsid w:val="00F4705C"/>
    <w:rsid w:val="00F4735D"/>
    <w:rsid w:val="00F552F8"/>
    <w:rsid w:val="00F600BB"/>
    <w:rsid w:val="00F607F5"/>
    <w:rsid w:val="00F620F9"/>
    <w:rsid w:val="00F621E0"/>
    <w:rsid w:val="00F630C7"/>
    <w:rsid w:val="00F65119"/>
    <w:rsid w:val="00F70F19"/>
    <w:rsid w:val="00F733C0"/>
    <w:rsid w:val="00F77EDC"/>
    <w:rsid w:val="00F8047F"/>
    <w:rsid w:val="00F821D0"/>
    <w:rsid w:val="00F82B3E"/>
    <w:rsid w:val="00F841D2"/>
    <w:rsid w:val="00F84752"/>
    <w:rsid w:val="00F84C1F"/>
    <w:rsid w:val="00F90088"/>
    <w:rsid w:val="00F90642"/>
    <w:rsid w:val="00F91B08"/>
    <w:rsid w:val="00F91B8E"/>
    <w:rsid w:val="00F938A5"/>
    <w:rsid w:val="00F94698"/>
    <w:rsid w:val="00FA0423"/>
    <w:rsid w:val="00FA0EE2"/>
    <w:rsid w:val="00FA43F3"/>
    <w:rsid w:val="00FB081A"/>
    <w:rsid w:val="00FB35C9"/>
    <w:rsid w:val="00FB381A"/>
    <w:rsid w:val="00FB55CE"/>
    <w:rsid w:val="00FB7E18"/>
    <w:rsid w:val="00FC208A"/>
    <w:rsid w:val="00FC2CCF"/>
    <w:rsid w:val="00FC3947"/>
    <w:rsid w:val="00FC5B4D"/>
    <w:rsid w:val="00FC5D2F"/>
    <w:rsid w:val="00FC6E33"/>
    <w:rsid w:val="00FD0CC8"/>
    <w:rsid w:val="00FD0D81"/>
    <w:rsid w:val="00FD3A15"/>
    <w:rsid w:val="00FD5073"/>
    <w:rsid w:val="00FD53D5"/>
    <w:rsid w:val="00FE2F15"/>
    <w:rsid w:val="00FE5874"/>
    <w:rsid w:val="00FF07D9"/>
    <w:rsid w:val="00FF52C0"/>
    <w:rsid w:val="00FF5674"/>
    <w:rsid w:val="00FF71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iPriority="12" w:unhideWhenUsed="1" w:qFormat="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952B0"/>
    <w:rPr>
      <w:rFonts w:ascii="Arial" w:hAnsi="Arial"/>
      <w:lang w:val="en-IE"/>
    </w:rPr>
  </w:style>
  <w:style w:type="paragraph" w:styleId="Heading1">
    <w:name w:val="heading 1"/>
    <w:basedOn w:val="ListParagraph"/>
    <w:next w:val="Normal"/>
    <w:link w:val="Heading1Char"/>
    <w:uiPriority w:val="9"/>
    <w:qFormat/>
    <w:rsid w:val="00D10AFC"/>
    <w:pPr>
      <w:keepNext/>
      <w:keepLines/>
      <w:numPr>
        <w:numId w:val="10"/>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D10AFC"/>
    <w:pPr>
      <w:keepNext/>
      <w:keepLines/>
      <w:numPr>
        <w:ilvl w:val="1"/>
        <w:numId w:val="10"/>
      </w:numPr>
      <w:spacing w:before="200" w:after="240"/>
      <w:outlineLvl w:val="1"/>
    </w:pPr>
    <w:rPr>
      <w:rFonts w:eastAsiaTheme="majorEastAsia" w:cs="Arial"/>
      <w:b/>
      <w:bCs/>
      <w:sz w:val="24"/>
      <w:szCs w:val="24"/>
    </w:rPr>
  </w:style>
  <w:style w:type="paragraph" w:styleId="Heading3">
    <w:name w:val="heading 3"/>
    <w:basedOn w:val="Normal"/>
    <w:next w:val="Normal"/>
    <w:link w:val="Heading3Char"/>
    <w:uiPriority w:val="9"/>
    <w:unhideWhenUsed/>
    <w:qFormat/>
    <w:rsid w:val="00D10AFC"/>
    <w:pPr>
      <w:keepNext/>
      <w:keepLines/>
      <w:numPr>
        <w:ilvl w:val="2"/>
        <w:numId w:val="10"/>
      </w:numPr>
      <w:spacing w:before="200" w:after="240"/>
      <w:outlineLvl w:val="2"/>
    </w:pPr>
    <w:rPr>
      <w:rFonts w:eastAsiaTheme="majorEastAsia" w:cs="Arial"/>
      <w:b/>
      <w:bCs/>
    </w:rPr>
  </w:style>
  <w:style w:type="paragraph" w:styleId="Heading4">
    <w:name w:val="heading 4"/>
    <w:basedOn w:val="Normal"/>
    <w:next w:val="Normal"/>
    <w:link w:val="Heading4Char"/>
    <w:uiPriority w:val="9"/>
    <w:unhideWhenUsed/>
    <w:qFormat/>
    <w:rsid w:val="00D10AFC"/>
    <w:pPr>
      <w:keepNext/>
      <w:keepLines/>
      <w:numPr>
        <w:ilvl w:val="3"/>
        <w:numId w:val="10"/>
      </w:numPr>
      <w:spacing w:before="40" w:after="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D10AFC"/>
    <w:pPr>
      <w:keepNext/>
      <w:keepLines/>
      <w:numPr>
        <w:ilvl w:val="4"/>
        <w:numId w:val="10"/>
      </w:numPr>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D10AFC"/>
    <w:pPr>
      <w:keepNext/>
      <w:keepLines/>
      <w:numPr>
        <w:ilvl w:val="5"/>
        <w:numId w:val="10"/>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D10AFC"/>
    <w:pPr>
      <w:keepNext/>
      <w:keepLines/>
      <w:numPr>
        <w:ilvl w:val="6"/>
        <w:numId w:val="10"/>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D10AFC"/>
    <w:pPr>
      <w:keepNext/>
      <w:keepLines/>
      <w:numPr>
        <w:ilvl w:val="7"/>
        <w:numId w:val="10"/>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D10AFC"/>
    <w:pPr>
      <w:keepNext/>
      <w:keepLines/>
      <w:numPr>
        <w:ilvl w:val="8"/>
        <w:numId w:val="1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D10AFC"/>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10AFC"/>
    <w:rPr>
      <w:rFonts w:ascii="Tahoma" w:hAnsi="Tahoma" w:cs="Tahoma"/>
      <w:sz w:val="16"/>
      <w:szCs w:val="16"/>
      <w:lang w:val="en-IE"/>
    </w:rPr>
  </w:style>
  <w:style w:type="paragraph" w:styleId="BodyText">
    <w:name w:val="Body Text"/>
    <w:aliases w:val="Normal H,HEA"/>
    <w:basedOn w:val="Normal"/>
    <w:link w:val="BodyTextChar"/>
    <w:semiHidden/>
    <w:rsid w:val="00D10AFC"/>
    <w:pPr>
      <w:spacing w:after="120" w:line="240" w:lineRule="auto"/>
    </w:pPr>
    <w:rPr>
      <w:rFonts w:ascii="Times New Roman" w:eastAsia="Times New Roman" w:hAnsi="Times New Roman" w:cs="Times New Roman"/>
      <w:sz w:val="20"/>
      <w:szCs w:val="20"/>
    </w:rPr>
  </w:style>
  <w:style w:type="character" w:customStyle="1" w:styleId="BodyTextChar">
    <w:name w:val="Body Text Char"/>
    <w:aliases w:val="Normal H Char,HEA Char"/>
    <w:basedOn w:val="DefaultParagraphFont"/>
    <w:link w:val="BodyText"/>
    <w:semiHidden/>
    <w:rsid w:val="00D10AFC"/>
    <w:rPr>
      <w:rFonts w:ascii="Times New Roman" w:eastAsia="Times New Roman" w:hAnsi="Times New Roman" w:cs="Times New Roman"/>
      <w:sz w:val="20"/>
      <w:szCs w:val="20"/>
      <w:lang w:val="en-IE"/>
    </w:rPr>
  </w:style>
  <w:style w:type="character" w:customStyle="1" w:styleId="Heading1Char">
    <w:name w:val="Heading 1 Char"/>
    <w:basedOn w:val="DefaultParagraphFont"/>
    <w:link w:val="Heading1"/>
    <w:uiPriority w:val="9"/>
    <w:rsid w:val="00D10AFC"/>
    <w:rPr>
      <w:rFonts w:ascii="Arial" w:eastAsia="Times New Roman" w:hAnsi="Arial"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D10AFC"/>
    <w:pPr>
      <w:spacing w:after="120" w:line="480" w:lineRule="auto"/>
    </w:pPr>
  </w:style>
  <w:style w:type="character" w:customStyle="1" w:styleId="BodyText2Char">
    <w:name w:val="Body Text 2 Char"/>
    <w:basedOn w:val="DefaultParagraphFont"/>
    <w:link w:val="BodyText2"/>
    <w:uiPriority w:val="99"/>
    <w:rsid w:val="00D10AFC"/>
    <w:rPr>
      <w:rFonts w:ascii="Arial" w:hAnsi="Arial"/>
      <w:lang w:val="en-IE"/>
    </w:rPr>
  </w:style>
  <w:style w:type="character" w:customStyle="1" w:styleId="Heading2Char">
    <w:name w:val="Heading 2 Char"/>
    <w:basedOn w:val="DefaultParagraphFont"/>
    <w:link w:val="Heading2"/>
    <w:uiPriority w:val="9"/>
    <w:rsid w:val="00D10AFC"/>
    <w:rPr>
      <w:rFonts w:ascii="Arial" w:eastAsiaTheme="majorEastAsia" w:hAnsi="Arial" w:cs="Arial"/>
      <w:b/>
      <w:bCs/>
      <w:sz w:val="24"/>
      <w:szCs w:val="24"/>
      <w:lang w:val="en-IE"/>
    </w:rPr>
  </w:style>
  <w:style w:type="character" w:customStyle="1" w:styleId="Heading3Char">
    <w:name w:val="Heading 3 Char"/>
    <w:basedOn w:val="DefaultParagraphFont"/>
    <w:link w:val="Heading3"/>
    <w:uiPriority w:val="9"/>
    <w:rsid w:val="00D10AFC"/>
    <w:rPr>
      <w:rFonts w:ascii="Arial" w:eastAsiaTheme="majorEastAsia" w:hAnsi="Arial" w:cs="Arial"/>
      <w:b/>
      <w:bCs/>
      <w:lang w:val="en-IE"/>
    </w:rPr>
  </w:style>
  <w:style w:type="paragraph" w:styleId="ListParagraph">
    <w:name w:val="List Paragraph"/>
    <w:basedOn w:val="Normal"/>
    <w:uiPriority w:val="34"/>
    <w:qFormat/>
    <w:rsid w:val="00D10AFC"/>
    <w:pPr>
      <w:ind w:left="720"/>
      <w:contextualSpacing/>
    </w:pPr>
  </w:style>
  <w:style w:type="character" w:customStyle="1" w:styleId="Heading5Char">
    <w:name w:val="Heading 5 Char"/>
    <w:basedOn w:val="DefaultParagraphFont"/>
    <w:link w:val="Heading5"/>
    <w:uiPriority w:val="9"/>
    <w:semiHidden/>
    <w:rsid w:val="00D10AFC"/>
    <w:rPr>
      <w:rFonts w:asciiTheme="majorHAnsi" w:eastAsiaTheme="majorEastAsia" w:hAnsiTheme="majorHAnsi" w:cstheme="majorBidi"/>
      <w:color w:val="243F60" w:themeColor="accent1" w:themeShade="7F"/>
      <w:lang w:val="en-IE"/>
    </w:rPr>
  </w:style>
  <w:style w:type="character" w:styleId="Hyperlink">
    <w:name w:val="Hyperlink"/>
    <w:uiPriority w:val="99"/>
    <w:rsid w:val="00D10AFC"/>
    <w:rPr>
      <w:rFonts w:cs="Times New Roman"/>
      <w:color w:val="0000FF"/>
      <w:u w:val="single"/>
    </w:rPr>
  </w:style>
  <w:style w:type="paragraph" w:styleId="NormalWeb">
    <w:name w:val="Normal (Web)"/>
    <w:basedOn w:val="Normal"/>
    <w:uiPriority w:val="99"/>
    <w:rsid w:val="00D10AFC"/>
    <w:pPr>
      <w:spacing w:before="100" w:beforeAutospacing="1" w:after="100" w:afterAutospacing="1" w:line="240" w:lineRule="auto"/>
    </w:pPr>
    <w:rPr>
      <w:rFonts w:ascii="Arial Unicode MS" w:eastAsia="Times New Roman" w:hAnsi="Arial Unicode MS" w:cs="Arial Unicode MS"/>
      <w:sz w:val="24"/>
      <w:szCs w:val="24"/>
    </w:rPr>
  </w:style>
  <w:style w:type="paragraph" w:styleId="BodyTextIndent3">
    <w:name w:val="Body Text Indent 3"/>
    <w:basedOn w:val="Normal"/>
    <w:link w:val="BodyTextIndent3Char"/>
    <w:uiPriority w:val="99"/>
    <w:semiHidden/>
    <w:unhideWhenUsed/>
    <w:rsid w:val="00D10AF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D10AFC"/>
    <w:rPr>
      <w:rFonts w:ascii="Arial" w:hAnsi="Arial"/>
      <w:sz w:val="16"/>
      <w:szCs w:val="16"/>
      <w:lang w:val="en-IE"/>
    </w:rPr>
  </w:style>
  <w:style w:type="paragraph" w:styleId="Footer">
    <w:name w:val="footer"/>
    <w:aliases w:val="f,fo,figure"/>
    <w:basedOn w:val="Normal"/>
    <w:link w:val="FooterChar"/>
    <w:uiPriority w:val="99"/>
    <w:rsid w:val="00D10AFC"/>
    <w:pPr>
      <w:tabs>
        <w:tab w:val="center" w:pos="4153"/>
        <w:tab w:val="right" w:pos="8306"/>
      </w:tabs>
      <w:spacing w:after="0" w:line="240" w:lineRule="auto"/>
    </w:pPr>
    <w:rPr>
      <w:rFonts w:ascii="Times New Roman" w:eastAsia="Times New Roman" w:hAnsi="Times New Roman" w:cs="Times New Roman"/>
      <w:sz w:val="20"/>
      <w:szCs w:val="20"/>
    </w:rPr>
  </w:style>
  <w:style w:type="character" w:customStyle="1" w:styleId="FooterChar">
    <w:name w:val="Footer Char"/>
    <w:aliases w:val="f Char,fo Char,figure Char"/>
    <w:basedOn w:val="DefaultParagraphFont"/>
    <w:link w:val="Footer"/>
    <w:uiPriority w:val="99"/>
    <w:rsid w:val="00D10AFC"/>
    <w:rPr>
      <w:rFonts w:ascii="Times New Roman" w:eastAsia="Times New Roman" w:hAnsi="Times New Roman" w:cs="Times New Roman"/>
      <w:sz w:val="20"/>
      <w:szCs w:val="20"/>
      <w:lang w:val="en-IE"/>
    </w:rPr>
  </w:style>
  <w:style w:type="character" w:styleId="CommentReference">
    <w:name w:val="annotation reference"/>
    <w:uiPriority w:val="99"/>
    <w:rsid w:val="00D10AFC"/>
    <w:rPr>
      <w:sz w:val="16"/>
      <w:szCs w:val="16"/>
    </w:rPr>
  </w:style>
  <w:style w:type="paragraph" w:styleId="CommentText">
    <w:name w:val="annotation text"/>
    <w:basedOn w:val="Normal"/>
    <w:link w:val="CommentTextChar"/>
    <w:semiHidden/>
    <w:rsid w:val="00D10AFC"/>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semiHidden/>
    <w:rsid w:val="00D10AFC"/>
    <w:rPr>
      <w:rFonts w:ascii="Times New Roman" w:eastAsia="Times New Roman" w:hAnsi="Times New Roman" w:cs="Times New Roman"/>
      <w:sz w:val="20"/>
      <w:szCs w:val="20"/>
      <w:lang w:val="en-IE"/>
    </w:rPr>
  </w:style>
  <w:style w:type="paragraph" w:customStyle="1" w:styleId="TableText">
    <w:name w:val="Table Text"/>
    <w:aliases w:val="Table text"/>
    <w:basedOn w:val="Normal"/>
    <w:rsid w:val="00D10AFC"/>
    <w:pPr>
      <w:keepLines/>
      <w:tabs>
        <w:tab w:val="left" w:pos="720"/>
        <w:tab w:val="left" w:pos="1440"/>
        <w:tab w:val="left" w:pos="2304"/>
        <w:tab w:val="right" w:pos="7938"/>
      </w:tabs>
      <w:suppressAutoHyphens/>
      <w:spacing w:before="40" w:after="40" w:line="360" w:lineRule="auto"/>
    </w:pPr>
    <w:rPr>
      <w:rFonts w:ascii="Times New Roman" w:eastAsia="Times New Roman" w:hAnsi="Times New Roman" w:cs="Times New Roman"/>
      <w:kern w:val="28"/>
    </w:rPr>
  </w:style>
  <w:style w:type="paragraph" w:styleId="BlockText">
    <w:name w:val="Block Text"/>
    <w:basedOn w:val="Normal"/>
    <w:rsid w:val="00D10AFC"/>
    <w:pPr>
      <w:spacing w:after="0" w:line="240" w:lineRule="auto"/>
      <w:ind w:left="-720" w:right="-1054"/>
    </w:pPr>
    <w:rPr>
      <w:rFonts w:ascii="Times New Roman" w:eastAsia="Times New Roman" w:hAnsi="Times New Roman" w:cs="Times New Roman"/>
      <w:b/>
      <w:bCs/>
      <w:sz w:val="20"/>
      <w:szCs w:val="20"/>
    </w:rPr>
  </w:style>
  <w:style w:type="character" w:customStyle="1" w:styleId="InitialStyle">
    <w:name w:val="InitialStyle"/>
    <w:rsid w:val="00D10AFC"/>
    <w:rPr>
      <w:rFonts w:ascii="Courier New" w:hAnsi="Courier New" w:cs="Courier New"/>
      <w:color w:val="auto"/>
      <w:spacing w:val="0"/>
      <w:sz w:val="24"/>
      <w:szCs w:val="24"/>
    </w:rPr>
  </w:style>
  <w:style w:type="paragraph" w:styleId="Header">
    <w:name w:val="header"/>
    <w:basedOn w:val="Normal"/>
    <w:link w:val="HeaderChar"/>
    <w:uiPriority w:val="99"/>
    <w:unhideWhenUsed/>
    <w:rsid w:val="00D10AFC"/>
    <w:pPr>
      <w:tabs>
        <w:tab w:val="center" w:pos="4513"/>
        <w:tab w:val="right" w:pos="9026"/>
      </w:tabs>
      <w:spacing w:after="0" w:line="240" w:lineRule="auto"/>
    </w:pPr>
  </w:style>
  <w:style w:type="character" w:customStyle="1" w:styleId="HeaderChar">
    <w:name w:val="Header Char"/>
    <w:basedOn w:val="DefaultParagraphFont"/>
    <w:link w:val="Header"/>
    <w:uiPriority w:val="99"/>
    <w:rsid w:val="00D10AFC"/>
    <w:rPr>
      <w:rFonts w:ascii="Arial" w:hAnsi="Arial"/>
      <w:lang w:val="en-IE"/>
    </w:rPr>
  </w:style>
  <w:style w:type="paragraph" w:styleId="TOC1">
    <w:name w:val="toc 1"/>
    <w:basedOn w:val="Normal"/>
    <w:next w:val="Normal"/>
    <w:autoRedefine/>
    <w:uiPriority w:val="39"/>
    <w:unhideWhenUsed/>
    <w:rsid w:val="00D10AFC"/>
    <w:pPr>
      <w:tabs>
        <w:tab w:val="right" w:leader="dot" w:pos="9016"/>
      </w:tabs>
      <w:spacing w:after="100"/>
      <w:ind w:left="426" w:hanging="426"/>
    </w:pPr>
    <w:rPr>
      <w:rFonts w:asciiTheme="minorHAnsi" w:eastAsiaTheme="majorEastAsia" w:hAnsiTheme="minorHAnsi" w:cstheme="minorHAnsi"/>
      <w:noProof/>
    </w:rPr>
  </w:style>
  <w:style w:type="paragraph" w:styleId="TOC2">
    <w:name w:val="toc 2"/>
    <w:basedOn w:val="Normal"/>
    <w:next w:val="Normal"/>
    <w:autoRedefine/>
    <w:uiPriority w:val="39"/>
    <w:unhideWhenUsed/>
    <w:rsid w:val="00D10AFC"/>
    <w:pPr>
      <w:spacing w:after="100"/>
      <w:ind w:left="220"/>
    </w:pPr>
  </w:style>
  <w:style w:type="character" w:customStyle="1" w:styleId="Heading8Char">
    <w:name w:val="Heading 8 Char"/>
    <w:basedOn w:val="DefaultParagraphFont"/>
    <w:link w:val="Heading8"/>
    <w:uiPriority w:val="9"/>
    <w:semiHidden/>
    <w:rsid w:val="00D10AFC"/>
    <w:rPr>
      <w:rFonts w:asciiTheme="majorHAnsi" w:eastAsiaTheme="majorEastAsia" w:hAnsiTheme="majorHAnsi" w:cstheme="majorBidi"/>
      <w:color w:val="404040" w:themeColor="text1" w:themeTint="BF"/>
      <w:sz w:val="20"/>
      <w:szCs w:val="20"/>
      <w:lang w:val="en-IE"/>
    </w:rPr>
  </w:style>
  <w:style w:type="paragraph" w:styleId="BodyText3">
    <w:name w:val="Body Text 3"/>
    <w:basedOn w:val="Normal"/>
    <w:link w:val="BodyText3Char"/>
    <w:uiPriority w:val="99"/>
    <w:unhideWhenUsed/>
    <w:rsid w:val="00D10AFC"/>
    <w:pPr>
      <w:spacing w:after="120"/>
    </w:pPr>
    <w:rPr>
      <w:sz w:val="16"/>
      <w:szCs w:val="16"/>
    </w:rPr>
  </w:style>
  <w:style w:type="character" w:customStyle="1" w:styleId="BodyText3Char">
    <w:name w:val="Body Text 3 Char"/>
    <w:basedOn w:val="DefaultParagraphFont"/>
    <w:link w:val="BodyText3"/>
    <w:uiPriority w:val="99"/>
    <w:rsid w:val="00D10AFC"/>
    <w:rPr>
      <w:rFonts w:ascii="Arial" w:hAnsi="Arial"/>
      <w:sz w:val="16"/>
      <w:szCs w:val="16"/>
      <w:lang w:val="en-IE"/>
    </w:rPr>
  </w:style>
  <w:style w:type="paragraph" w:styleId="Title">
    <w:name w:val="Title"/>
    <w:basedOn w:val="Normal"/>
    <w:link w:val="TitleChar"/>
    <w:qFormat/>
    <w:rsid w:val="00D10AFC"/>
    <w:pPr>
      <w:spacing w:after="0" w:line="240" w:lineRule="auto"/>
      <w:jc w:val="center"/>
    </w:pPr>
    <w:rPr>
      <w:rFonts w:ascii="Times New Roman" w:eastAsia="Times New Roman" w:hAnsi="Times New Roman" w:cs="Times New Roman"/>
      <w:b/>
      <w:sz w:val="36"/>
      <w:szCs w:val="20"/>
    </w:rPr>
  </w:style>
  <w:style w:type="character" w:customStyle="1" w:styleId="TitleChar">
    <w:name w:val="Title Char"/>
    <w:basedOn w:val="DefaultParagraphFont"/>
    <w:link w:val="Title"/>
    <w:rsid w:val="00D10AFC"/>
    <w:rPr>
      <w:rFonts w:ascii="Times New Roman" w:eastAsia="Times New Roman" w:hAnsi="Times New Roman" w:cs="Times New Roman"/>
      <w:b/>
      <w:sz w:val="36"/>
      <w:szCs w:val="20"/>
      <w:lang w:val="en-IE"/>
    </w:rPr>
  </w:style>
  <w:style w:type="table" w:styleId="TableGrid">
    <w:name w:val="Table Grid"/>
    <w:basedOn w:val="TableNormal"/>
    <w:uiPriority w:val="39"/>
    <w:rsid w:val="00D10AF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D10AFC"/>
    <w:pPr>
      <w:tabs>
        <w:tab w:val="left" w:pos="1134"/>
        <w:tab w:val="right" w:leader="dot" w:pos="9016"/>
      </w:tabs>
      <w:spacing w:after="0" w:line="360" w:lineRule="auto"/>
      <w:ind w:left="440"/>
    </w:pPr>
  </w:style>
  <w:style w:type="paragraph" w:styleId="CommentSubject">
    <w:name w:val="annotation subject"/>
    <w:basedOn w:val="CommentText"/>
    <w:next w:val="CommentText"/>
    <w:link w:val="CommentSubjectChar"/>
    <w:uiPriority w:val="99"/>
    <w:semiHidden/>
    <w:unhideWhenUsed/>
    <w:rsid w:val="00D10AFC"/>
    <w:pPr>
      <w:spacing w:after="200"/>
    </w:pPr>
    <w:rPr>
      <w:b/>
      <w:bCs/>
    </w:rPr>
  </w:style>
  <w:style w:type="character" w:customStyle="1" w:styleId="CommentSubjectChar">
    <w:name w:val="Comment Subject Char"/>
    <w:basedOn w:val="CommentTextChar"/>
    <w:link w:val="CommentSubject"/>
    <w:uiPriority w:val="99"/>
    <w:semiHidden/>
    <w:rsid w:val="00D10AFC"/>
    <w:rPr>
      <w:rFonts w:ascii="Times New Roman" w:eastAsia="Times New Roman" w:hAnsi="Times New Roman" w:cs="Times New Roman"/>
      <w:b/>
      <w:bCs/>
      <w:sz w:val="20"/>
      <w:szCs w:val="20"/>
      <w:lang w:val="en-IE"/>
    </w:rPr>
  </w:style>
  <w:style w:type="paragraph" w:styleId="BodyTextIndent">
    <w:name w:val="Body Text Indent"/>
    <w:basedOn w:val="Normal"/>
    <w:link w:val="BodyTextIndentChar"/>
    <w:uiPriority w:val="99"/>
    <w:unhideWhenUsed/>
    <w:rsid w:val="00D10AFC"/>
    <w:pPr>
      <w:spacing w:after="120"/>
      <w:ind w:left="283"/>
    </w:pPr>
  </w:style>
  <w:style w:type="character" w:customStyle="1" w:styleId="BodyTextIndentChar">
    <w:name w:val="Body Text Indent Char"/>
    <w:basedOn w:val="DefaultParagraphFont"/>
    <w:link w:val="BodyTextIndent"/>
    <w:uiPriority w:val="99"/>
    <w:rsid w:val="00D10AFC"/>
    <w:rPr>
      <w:rFonts w:ascii="Arial" w:hAnsi="Arial"/>
      <w:lang w:val="en-IE"/>
    </w:rPr>
  </w:style>
  <w:style w:type="paragraph" w:customStyle="1" w:styleId="NormalWeb0">
    <w:name w:val="Normal(Web)"/>
    <w:basedOn w:val="Normal"/>
    <w:rsid w:val="00D10AFC"/>
    <w:pPr>
      <w:widowControl w:val="0"/>
      <w:autoSpaceDE w:val="0"/>
      <w:autoSpaceDN w:val="0"/>
      <w:adjustRightInd w:val="0"/>
      <w:spacing w:before="100" w:beforeAutospacing="1" w:after="100" w:afterAutospacing="1" w:line="240" w:lineRule="auto"/>
    </w:pPr>
    <w:rPr>
      <w:rFonts w:ascii="Arial Unicode MS" w:eastAsia="Times New Roman" w:hAnsi="Arial Unicode MS" w:cs="Arial Unicode MS"/>
      <w:sz w:val="24"/>
      <w:szCs w:val="24"/>
      <w:lang w:eastAsia="en-GB"/>
    </w:rPr>
  </w:style>
  <w:style w:type="character" w:customStyle="1" w:styleId="DefaultTextChar">
    <w:name w:val="Default Text Char"/>
    <w:link w:val="DefaultText"/>
    <w:locked/>
    <w:rsid w:val="00D10AFC"/>
    <w:rPr>
      <w:sz w:val="24"/>
      <w:szCs w:val="24"/>
      <w:lang w:val="en-US"/>
    </w:rPr>
  </w:style>
  <w:style w:type="paragraph" w:customStyle="1" w:styleId="DefaultText">
    <w:name w:val="Default Text"/>
    <w:basedOn w:val="Normal"/>
    <w:link w:val="DefaultTextChar"/>
    <w:rsid w:val="00D10AFC"/>
    <w:pPr>
      <w:spacing w:after="0" w:line="240" w:lineRule="auto"/>
    </w:pPr>
    <w:rPr>
      <w:rFonts w:asciiTheme="minorHAnsi" w:hAnsiTheme="minorHAnsi"/>
      <w:sz w:val="24"/>
      <w:szCs w:val="24"/>
      <w:lang w:val="en-US"/>
    </w:rPr>
  </w:style>
  <w:style w:type="character" w:customStyle="1" w:styleId="Heading7Char">
    <w:name w:val="Heading 7 Char"/>
    <w:basedOn w:val="DefaultParagraphFont"/>
    <w:link w:val="Heading7"/>
    <w:uiPriority w:val="9"/>
    <w:semiHidden/>
    <w:rsid w:val="00D10AFC"/>
    <w:rPr>
      <w:rFonts w:asciiTheme="majorHAnsi" w:eastAsiaTheme="majorEastAsia" w:hAnsiTheme="majorHAnsi" w:cstheme="majorBidi"/>
      <w:i/>
      <w:iCs/>
      <w:color w:val="243F60" w:themeColor="accent1" w:themeShade="7F"/>
      <w:lang w:val="en-IE"/>
    </w:rPr>
  </w:style>
  <w:style w:type="paragraph" w:styleId="EndnoteText">
    <w:name w:val="endnote text"/>
    <w:basedOn w:val="Normal"/>
    <w:link w:val="EndnoteTextChar"/>
    <w:uiPriority w:val="99"/>
    <w:semiHidden/>
    <w:unhideWhenUsed/>
    <w:rsid w:val="00D10AFC"/>
    <w:pPr>
      <w:spacing w:after="0" w:line="240" w:lineRule="auto"/>
    </w:pPr>
    <w:rPr>
      <w:rFonts w:cs="Arial"/>
      <w:sz w:val="20"/>
      <w:szCs w:val="20"/>
    </w:rPr>
  </w:style>
  <w:style w:type="character" w:customStyle="1" w:styleId="EndnoteTextChar">
    <w:name w:val="Endnote Text Char"/>
    <w:basedOn w:val="DefaultParagraphFont"/>
    <w:link w:val="EndnoteText"/>
    <w:uiPriority w:val="99"/>
    <w:semiHidden/>
    <w:rsid w:val="00D10AFC"/>
    <w:rPr>
      <w:rFonts w:ascii="Arial" w:hAnsi="Arial" w:cs="Arial"/>
      <w:sz w:val="20"/>
      <w:szCs w:val="20"/>
      <w:lang w:val="en-IE"/>
    </w:rPr>
  </w:style>
  <w:style w:type="character" w:styleId="EndnoteReference">
    <w:name w:val="endnote reference"/>
    <w:basedOn w:val="DefaultParagraphFont"/>
    <w:uiPriority w:val="99"/>
    <w:semiHidden/>
    <w:unhideWhenUsed/>
    <w:rsid w:val="00D10AFC"/>
    <w:rPr>
      <w:vertAlign w:val="superscript"/>
    </w:rPr>
  </w:style>
  <w:style w:type="paragraph" w:styleId="FootnoteText">
    <w:name w:val="footnote text"/>
    <w:basedOn w:val="Normal"/>
    <w:link w:val="FootnoteTextChar"/>
    <w:uiPriority w:val="99"/>
    <w:unhideWhenUsed/>
    <w:rsid w:val="00D10AFC"/>
    <w:pPr>
      <w:spacing w:after="0" w:line="240" w:lineRule="auto"/>
    </w:pPr>
    <w:rPr>
      <w:rFonts w:cs="Arial"/>
      <w:sz w:val="20"/>
      <w:szCs w:val="20"/>
    </w:rPr>
  </w:style>
  <w:style w:type="character" w:customStyle="1" w:styleId="FootnoteTextChar">
    <w:name w:val="Footnote Text Char"/>
    <w:basedOn w:val="DefaultParagraphFont"/>
    <w:link w:val="FootnoteText"/>
    <w:uiPriority w:val="99"/>
    <w:rsid w:val="00D10AFC"/>
    <w:rPr>
      <w:rFonts w:ascii="Arial" w:hAnsi="Arial" w:cs="Arial"/>
      <w:sz w:val="20"/>
      <w:szCs w:val="20"/>
      <w:lang w:val="en-IE"/>
    </w:rPr>
  </w:style>
  <w:style w:type="character" w:styleId="FootnoteReference">
    <w:name w:val="footnote reference"/>
    <w:basedOn w:val="DefaultParagraphFont"/>
    <w:uiPriority w:val="99"/>
    <w:semiHidden/>
    <w:unhideWhenUsed/>
    <w:rsid w:val="00D10AFC"/>
    <w:rPr>
      <w:vertAlign w:val="superscript"/>
    </w:rPr>
  </w:style>
  <w:style w:type="paragraph" w:styleId="TOC4">
    <w:name w:val="toc 4"/>
    <w:basedOn w:val="Normal"/>
    <w:next w:val="Normal"/>
    <w:autoRedefine/>
    <w:uiPriority w:val="39"/>
    <w:unhideWhenUsed/>
    <w:rsid w:val="00D10AFC"/>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D10AFC"/>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D10AFC"/>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D10AFC"/>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D10AFC"/>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D10AFC"/>
    <w:pPr>
      <w:spacing w:after="100" w:line="259" w:lineRule="auto"/>
      <w:ind w:left="1760"/>
    </w:pPr>
    <w:rPr>
      <w:rFonts w:eastAsiaTheme="minorEastAsia"/>
      <w:lang w:eastAsia="en-GB"/>
    </w:rPr>
  </w:style>
  <w:style w:type="character" w:customStyle="1" w:styleId="Heading4Char">
    <w:name w:val="Heading 4 Char"/>
    <w:basedOn w:val="DefaultParagraphFont"/>
    <w:link w:val="Heading4"/>
    <w:uiPriority w:val="9"/>
    <w:rsid w:val="00D10AFC"/>
    <w:rPr>
      <w:rFonts w:asciiTheme="majorHAnsi" w:eastAsiaTheme="majorEastAsia" w:hAnsiTheme="majorHAnsi" w:cstheme="majorBidi"/>
      <w:i/>
      <w:iCs/>
      <w:color w:val="365F91" w:themeColor="accent1" w:themeShade="BF"/>
      <w:lang w:val="en-IE"/>
    </w:rPr>
  </w:style>
  <w:style w:type="paragraph" w:styleId="Revision">
    <w:name w:val="Revision"/>
    <w:hidden/>
    <w:uiPriority w:val="99"/>
    <w:semiHidden/>
    <w:rsid w:val="00220C4E"/>
    <w:pPr>
      <w:spacing w:after="0" w:line="240" w:lineRule="auto"/>
    </w:pPr>
  </w:style>
  <w:style w:type="paragraph" w:customStyle="1" w:styleId="Style1">
    <w:name w:val="Style1"/>
    <w:basedOn w:val="Heading1"/>
    <w:link w:val="Style1Char"/>
    <w:qFormat/>
    <w:rsid w:val="00D10AFC"/>
    <w:pPr>
      <w:numPr>
        <w:numId w:val="11"/>
      </w:numPr>
      <w:pBdr>
        <w:bottom w:val="single" w:sz="4" w:space="1" w:color="auto"/>
      </w:pBdr>
    </w:pPr>
  </w:style>
  <w:style w:type="paragraph" w:customStyle="1" w:styleId="Style2">
    <w:name w:val="Style2"/>
    <w:basedOn w:val="Heading2"/>
    <w:link w:val="Style2Char"/>
    <w:qFormat/>
    <w:rsid w:val="00D10AFC"/>
    <w:pPr>
      <w:numPr>
        <w:numId w:val="11"/>
      </w:numPr>
    </w:pPr>
  </w:style>
  <w:style w:type="character" w:customStyle="1" w:styleId="Style1Char">
    <w:name w:val="Style1 Char"/>
    <w:basedOn w:val="Heading1Char"/>
    <w:link w:val="Style1"/>
    <w:rsid w:val="00D10AFC"/>
    <w:rPr>
      <w:rFonts w:ascii="Arial" w:eastAsia="Times New Roman" w:hAnsi="Arial" w:cs="Arial"/>
      <w:b/>
      <w:bCs/>
      <w:noProof/>
      <w:color w:val="FFFFFF" w:themeColor="background1"/>
      <w:sz w:val="24"/>
      <w:szCs w:val="24"/>
      <w:shd w:val="clear" w:color="auto" w:fill="4F6228" w:themeFill="accent3" w:themeFillShade="80"/>
      <w:lang w:val="en-IE"/>
    </w:rPr>
  </w:style>
  <w:style w:type="character" w:customStyle="1" w:styleId="Style2Char">
    <w:name w:val="Style2 Char"/>
    <w:basedOn w:val="Heading2Char"/>
    <w:link w:val="Style2"/>
    <w:rsid w:val="00D10AFC"/>
    <w:rPr>
      <w:rFonts w:ascii="Arial" w:eastAsiaTheme="majorEastAsia" w:hAnsi="Arial" w:cs="Arial"/>
      <w:b/>
      <w:bCs/>
      <w:sz w:val="24"/>
      <w:szCs w:val="24"/>
      <w:lang w:val="en-IE"/>
    </w:rPr>
  </w:style>
  <w:style w:type="character" w:styleId="FollowedHyperlink">
    <w:name w:val="FollowedHyperlink"/>
    <w:basedOn w:val="DefaultParagraphFont"/>
    <w:uiPriority w:val="99"/>
    <w:semiHidden/>
    <w:unhideWhenUsed/>
    <w:rsid w:val="00D10AFC"/>
    <w:rPr>
      <w:color w:val="800080" w:themeColor="followedHyperlink"/>
      <w:u w:val="single"/>
    </w:rPr>
  </w:style>
  <w:style w:type="paragraph" w:styleId="NoSpacing">
    <w:name w:val="No Spacing"/>
    <w:uiPriority w:val="99"/>
    <w:qFormat/>
    <w:rsid w:val="00D10AFC"/>
    <w:pPr>
      <w:spacing w:after="0" w:line="240" w:lineRule="auto"/>
    </w:pPr>
    <w:rPr>
      <w:lang w:val="en-US"/>
    </w:rPr>
  </w:style>
  <w:style w:type="character" w:customStyle="1" w:styleId="Heading6Char">
    <w:name w:val="Heading 6 Char"/>
    <w:basedOn w:val="DefaultParagraphFont"/>
    <w:link w:val="Heading6"/>
    <w:uiPriority w:val="9"/>
    <w:semiHidden/>
    <w:rsid w:val="00D10AFC"/>
    <w:rPr>
      <w:rFonts w:asciiTheme="majorHAnsi" w:eastAsiaTheme="majorEastAsia" w:hAnsiTheme="majorHAnsi" w:cstheme="majorBidi"/>
      <w:color w:val="243F60" w:themeColor="accent1" w:themeShade="7F"/>
      <w:lang w:val="en-IE"/>
    </w:rPr>
  </w:style>
  <w:style w:type="character" w:customStyle="1" w:styleId="Heading9Char">
    <w:name w:val="Heading 9 Char"/>
    <w:basedOn w:val="DefaultParagraphFont"/>
    <w:link w:val="Heading9"/>
    <w:uiPriority w:val="9"/>
    <w:semiHidden/>
    <w:rsid w:val="00D10AFC"/>
    <w:rPr>
      <w:rFonts w:asciiTheme="majorHAnsi" w:eastAsiaTheme="majorEastAsia" w:hAnsiTheme="majorHAnsi" w:cstheme="majorBidi"/>
      <w:i/>
      <w:iCs/>
      <w:color w:val="272727" w:themeColor="text1" w:themeTint="D8"/>
      <w:sz w:val="21"/>
      <w:szCs w:val="21"/>
      <w:lang w:val="en-IE"/>
    </w:rPr>
  </w:style>
  <w:style w:type="numbering" w:customStyle="1" w:styleId="NoList1">
    <w:name w:val="No List1"/>
    <w:next w:val="NoList"/>
    <w:uiPriority w:val="99"/>
    <w:semiHidden/>
    <w:unhideWhenUsed/>
    <w:rsid w:val="00053819"/>
  </w:style>
  <w:style w:type="table" w:customStyle="1" w:styleId="TableGrid1">
    <w:name w:val="Table Grid1"/>
    <w:basedOn w:val="TableNormal"/>
    <w:next w:val="TableGrid"/>
    <w:uiPriority w:val="59"/>
    <w:rsid w:val="00053819"/>
    <w:pPr>
      <w:spacing w:after="0" w:line="240" w:lineRule="auto"/>
    </w:pPr>
    <w:rPr>
      <w:rFonts w:eastAsia="Times New Roman"/>
      <w:color w:val="404040"/>
      <w:sz w:val="18"/>
      <w:szCs w:val="18"/>
      <w:lang w:val="en-US"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ubtitle1">
    <w:name w:val="Subtitle1"/>
    <w:basedOn w:val="Normal"/>
    <w:next w:val="Normal"/>
    <w:uiPriority w:val="11"/>
    <w:qFormat/>
    <w:rsid w:val="00053819"/>
    <w:pPr>
      <w:numPr>
        <w:ilvl w:val="1"/>
      </w:numPr>
      <w:pBdr>
        <w:left w:val="double" w:sz="18" w:space="4" w:color="1F4E79"/>
      </w:pBdr>
      <w:spacing w:before="80" w:after="0" w:line="280" w:lineRule="exact"/>
    </w:pPr>
    <w:rPr>
      <w:rFonts w:ascii="Trebuchet MS" w:eastAsia="Times New Roman" w:hAnsi="Trebuchet MS"/>
      <w:b/>
      <w:bCs/>
      <w:color w:val="5B9BD5"/>
      <w:sz w:val="24"/>
      <w:szCs w:val="24"/>
      <w:lang w:val="en-US" w:eastAsia="ja-JP"/>
    </w:rPr>
  </w:style>
  <w:style w:type="character" w:customStyle="1" w:styleId="SubtitleChar">
    <w:name w:val="Subtitle Char"/>
    <w:basedOn w:val="DefaultParagraphFont"/>
    <w:link w:val="Subtitle"/>
    <w:uiPriority w:val="11"/>
    <w:rsid w:val="00D10AFC"/>
    <w:rPr>
      <w:rFonts w:eastAsiaTheme="minorEastAsia"/>
      <w:color w:val="5A5A5A" w:themeColor="text1" w:themeTint="A5"/>
      <w:spacing w:val="15"/>
      <w:lang w:val="en-IE"/>
    </w:rPr>
  </w:style>
  <w:style w:type="table" w:customStyle="1" w:styleId="TipTable">
    <w:name w:val="Tip Table"/>
    <w:basedOn w:val="TableNormal"/>
    <w:uiPriority w:val="99"/>
    <w:rsid w:val="00053819"/>
    <w:pPr>
      <w:spacing w:after="0" w:line="240" w:lineRule="auto"/>
    </w:pPr>
    <w:rPr>
      <w:rFonts w:eastAsia="Times New Roman"/>
      <w:color w:val="404040"/>
      <w:sz w:val="18"/>
      <w:szCs w:val="18"/>
      <w:lang w:val="en-US" w:eastAsia="ja-JP"/>
    </w:rPr>
    <w:tblPr>
      <w:tblCellMar>
        <w:top w:w="144" w:type="dxa"/>
        <w:left w:w="0" w:type="dxa"/>
        <w:right w:w="0" w:type="dxa"/>
      </w:tblCellMar>
    </w:tblPr>
    <w:tcPr>
      <w:shd w:val="clear" w:color="auto" w:fill="DEEAF6"/>
    </w:tcPr>
    <w:tblStylePr w:type="firstCol">
      <w:pPr>
        <w:wordWrap/>
        <w:jc w:val="center"/>
      </w:pPr>
    </w:tblStylePr>
  </w:style>
  <w:style w:type="paragraph" w:customStyle="1" w:styleId="TipText">
    <w:name w:val="Tip Text"/>
    <w:basedOn w:val="Normal"/>
    <w:uiPriority w:val="99"/>
    <w:rsid w:val="00053819"/>
    <w:pPr>
      <w:spacing w:after="160" w:line="264" w:lineRule="auto"/>
      <w:ind w:right="576"/>
    </w:pPr>
    <w:rPr>
      <w:rFonts w:ascii="Trebuchet MS" w:eastAsia="Times New Roman" w:hAnsi="Trebuchet MS"/>
      <w:i/>
      <w:iCs/>
      <w:color w:val="7F7F7F"/>
      <w:sz w:val="16"/>
      <w:szCs w:val="16"/>
      <w:lang w:val="en-US" w:eastAsia="ja-JP"/>
    </w:rPr>
  </w:style>
  <w:style w:type="character" w:styleId="PlaceholderText">
    <w:name w:val="Placeholder Text"/>
    <w:basedOn w:val="DefaultParagraphFont"/>
    <w:uiPriority w:val="99"/>
    <w:rsid w:val="00D10AFC"/>
    <w:rPr>
      <w:color w:val="808080"/>
    </w:rPr>
  </w:style>
  <w:style w:type="paragraph" w:styleId="ListBullet">
    <w:name w:val="List Bullet"/>
    <w:basedOn w:val="Normal"/>
    <w:uiPriority w:val="1"/>
    <w:unhideWhenUsed/>
    <w:qFormat/>
    <w:rsid w:val="00053819"/>
    <w:pPr>
      <w:numPr>
        <w:numId w:val="5"/>
      </w:numPr>
      <w:tabs>
        <w:tab w:val="clear" w:pos="360"/>
      </w:tabs>
      <w:spacing w:after="60" w:line="288" w:lineRule="auto"/>
      <w:ind w:left="720" w:hanging="360"/>
    </w:pPr>
    <w:rPr>
      <w:rFonts w:ascii="Trebuchet MS" w:eastAsia="Times New Roman" w:hAnsi="Trebuchet MS"/>
      <w:color w:val="404040"/>
      <w:szCs w:val="18"/>
      <w:lang w:val="en-US" w:eastAsia="ja-JP"/>
    </w:rPr>
  </w:style>
  <w:style w:type="table" w:customStyle="1" w:styleId="GridTable4-Accent11">
    <w:name w:val="Grid Table 4 - Accent 11"/>
    <w:basedOn w:val="TableNormal"/>
    <w:next w:val="GridTable4-Accent1"/>
    <w:uiPriority w:val="49"/>
    <w:rsid w:val="00053819"/>
    <w:pPr>
      <w:spacing w:after="0" w:line="240" w:lineRule="auto"/>
    </w:pPr>
    <w:rPr>
      <w:rFonts w:eastAsia="Times New Roman"/>
      <w:color w:val="404040"/>
      <w:sz w:val="18"/>
      <w:szCs w:val="18"/>
      <w:lang w:val="en-US" w:eastAsia="ja-JP"/>
    </w:rPr>
    <w:tblPr>
      <w:tblStyleRowBandSize w:val="1"/>
      <w:tblStyleColBandSize w:val="1"/>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CellMar>
        <w:top w:w="29" w:type="dxa"/>
        <w:bottom w:w="29" w:type="dxa"/>
      </w:tblCellMar>
    </w:tblPr>
    <w:tblStylePr w:type="firstRow">
      <w:rPr>
        <w:b/>
        <w:bCs/>
        <w:color w:val="FFFFFF"/>
      </w:rPr>
      <w:tblPr/>
      <w:tcPr>
        <w:tcBorders>
          <w:top w:val="single" w:sz="4" w:space="0" w:color="5B9BD5"/>
          <w:left w:val="single" w:sz="4" w:space="0" w:color="5B9BD5"/>
          <w:bottom w:val="single" w:sz="4" w:space="0" w:color="5B9BD5"/>
          <w:right w:val="single" w:sz="4" w:space="0" w:color="5B9BD5"/>
          <w:insideH w:val="nil"/>
          <w:insideV w:val="nil"/>
        </w:tcBorders>
        <w:shd w:val="clear" w:color="auto" w:fill="5B9BD5"/>
      </w:tcPr>
    </w:tblStylePr>
    <w:tblStylePr w:type="lastRow">
      <w:rPr>
        <w:b/>
        <w:bCs/>
      </w:rPr>
      <w:tblPr/>
      <w:tcPr>
        <w:tcBorders>
          <w:top w:val="double" w:sz="4" w:space="0" w:color="5B9BD5"/>
        </w:tcBorders>
      </w:tcPr>
    </w:tblStylePr>
    <w:tblStylePr w:type="firstCol">
      <w:rPr>
        <w:b/>
        <w:bCs/>
      </w:rPr>
    </w:tblStylePr>
    <w:tblStylePr w:type="lastCol">
      <w:rPr>
        <w:b/>
        <w:bCs/>
      </w:rPr>
    </w:tblStylePr>
    <w:tblStylePr w:type="band1Vert">
      <w:tblPr/>
      <w:tcPr>
        <w:shd w:val="clear" w:color="auto" w:fill="DEEAF6"/>
      </w:tcPr>
    </w:tblStylePr>
    <w:tblStylePr w:type="band1Horz">
      <w:tblPr/>
      <w:tcPr>
        <w:shd w:val="clear" w:color="auto" w:fill="DEEAF6"/>
      </w:tcPr>
    </w:tblStylePr>
  </w:style>
  <w:style w:type="table" w:customStyle="1" w:styleId="TableGridLight1">
    <w:name w:val="Table Grid Light1"/>
    <w:basedOn w:val="TableNormal"/>
    <w:next w:val="TableGridLight"/>
    <w:uiPriority w:val="40"/>
    <w:rsid w:val="00053819"/>
    <w:pPr>
      <w:spacing w:after="0" w:line="240" w:lineRule="auto"/>
    </w:pPr>
    <w:rPr>
      <w:rFonts w:eastAsia="Times New Roman"/>
      <w:color w:val="404040"/>
      <w:sz w:val="18"/>
      <w:szCs w:val="18"/>
      <w:lang w:val="en-US" w:eastAsia="ja-JP"/>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ProjectTable">
    <w:name w:val="Project Table"/>
    <w:basedOn w:val="TableNormal"/>
    <w:uiPriority w:val="99"/>
    <w:rsid w:val="00053819"/>
    <w:pPr>
      <w:spacing w:before="120" w:after="120" w:line="240" w:lineRule="auto"/>
    </w:pPr>
    <w:rPr>
      <w:rFonts w:eastAsia="Times New Roman"/>
      <w:color w:val="404040"/>
      <w:sz w:val="18"/>
      <w:szCs w:val="18"/>
      <w:lang w:val="en-US" w:eastAsia="ja-JP"/>
    </w:rPr>
    <w:tblPr>
      <w:tblStyleColBandSize w:val="1"/>
      <w:tblBorders>
        <w:top w:val="single" w:sz="4" w:space="0" w:color="5B9BD5"/>
        <w:left w:val="single" w:sz="4" w:space="0" w:color="5B9BD5"/>
        <w:bottom w:val="single" w:sz="4" w:space="0" w:color="5B9BD5"/>
        <w:right w:val="single" w:sz="4" w:space="0" w:color="5B9BD5"/>
        <w:insideH w:val="single" w:sz="4" w:space="0" w:color="5B9BD5"/>
        <w:insideV w:val="single" w:sz="4" w:space="0" w:color="5B9BD5"/>
      </w:tblBorders>
      <w:tblCellMar>
        <w:left w:w="144" w:type="dxa"/>
        <w:right w:w="144" w:type="dxa"/>
      </w:tblCellMar>
    </w:tblPr>
    <w:tblStylePr w:type="firstRow">
      <w:pPr>
        <w:keepNext/>
        <w:wordWrap/>
      </w:pPr>
      <w:rPr>
        <w:b/>
      </w:rPr>
      <w:tblPr/>
      <w:tcPr>
        <w:shd w:val="clear" w:color="auto" w:fill="DEEAF6"/>
        <w:vAlign w:val="bottom"/>
      </w:tcPr>
    </w:tblStylePr>
    <w:tblStylePr w:type="lastRow">
      <w:rPr>
        <w:b/>
        <w:color w:val="FFFFFF"/>
      </w:rPr>
      <w:tblPr/>
      <w:tcPr>
        <w:shd w:val="clear" w:color="auto" w:fill="5B9BD5"/>
      </w:tcPr>
    </w:tblStylePr>
    <w:tblStylePr w:type="band1Vert">
      <w:rPr>
        <w:b/>
      </w:rPr>
      <w:tblPr/>
      <w:tcPr>
        <w:shd w:val="clear" w:color="auto" w:fill="DEEAF6"/>
      </w:tcPr>
    </w:tblStylePr>
  </w:style>
  <w:style w:type="paragraph" w:customStyle="1" w:styleId="TableTextDecimal">
    <w:name w:val="Table Text Decimal"/>
    <w:basedOn w:val="Normal"/>
    <w:uiPriority w:val="12"/>
    <w:qFormat/>
    <w:rsid w:val="00053819"/>
    <w:pPr>
      <w:tabs>
        <w:tab w:val="decimal" w:pos="936"/>
      </w:tabs>
      <w:spacing w:before="120" w:after="120" w:line="240" w:lineRule="auto"/>
    </w:pPr>
    <w:rPr>
      <w:rFonts w:ascii="Trebuchet MS" w:eastAsia="Times New Roman" w:hAnsi="Trebuchet MS"/>
      <w:color w:val="404040"/>
      <w:szCs w:val="18"/>
      <w:lang w:val="en-US" w:eastAsia="ja-JP"/>
    </w:rPr>
  </w:style>
  <w:style w:type="paragraph" w:styleId="Signature">
    <w:name w:val="Signature"/>
    <w:basedOn w:val="Normal"/>
    <w:link w:val="SignatureChar"/>
    <w:uiPriority w:val="12"/>
    <w:unhideWhenUsed/>
    <w:qFormat/>
    <w:rsid w:val="00053819"/>
    <w:pPr>
      <w:spacing w:before="960" w:after="0" w:line="240" w:lineRule="auto"/>
    </w:pPr>
    <w:rPr>
      <w:rFonts w:ascii="Trebuchet MS" w:eastAsia="Times New Roman" w:hAnsi="Trebuchet MS"/>
      <w:color w:val="404040"/>
      <w:szCs w:val="18"/>
      <w:lang w:val="en-US" w:eastAsia="ja-JP"/>
    </w:rPr>
  </w:style>
  <w:style w:type="character" w:customStyle="1" w:styleId="SignatureChar">
    <w:name w:val="Signature Char"/>
    <w:basedOn w:val="DefaultParagraphFont"/>
    <w:link w:val="Signature"/>
    <w:uiPriority w:val="12"/>
    <w:rsid w:val="00053819"/>
    <w:rPr>
      <w:rFonts w:ascii="Trebuchet MS" w:eastAsia="Times New Roman" w:hAnsi="Trebuchet MS"/>
      <w:color w:val="404040"/>
      <w:szCs w:val="18"/>
      <w:lang w:val="en-US" w:eastAsia="ja-JP"/>
    </w:rPr>
  </w:style>
  <w:style w:type="paragraph" w:customStyle="1" w:styleId="SpaceBefore">
    <w:name w:val="Space Before"/>
    <w:basedOn w:val="Normal"/>
    <w:uiPriority w:val="2"/>
    <w:qFormat/>
    <w:rsid w:val="00053819"/>
    <w:pPr>
      <w:spacing w:before="240" w:after="180" w:line="288" w:lineRule="auto"/>
    </w:pPr>
    <w:rPr>
      <w:rFonts w:ascii="Trebuchet MS" w:eastAsia="Times New Roman" w:hAnsi="Trebuchet MS"/>
      <w:color w:val="404040"/>
      <w:szCs w:val="18"/>
      <w:lang w:val="en-US" w:eastAsia="ja-JP"/>
    </w:rPr>
  </w:style>
  <w:style w:type="table" w:customStyle="1" w:styleId="GridTable4-Accent51">
    <w:name w:val="Grid Table 4 - Accent 51"/>
    <w:basedOn w:val="TableNormal"/>
    <w:next w:val="GridTable4-Accent5"/>
    <w:uiPriority w:val="49"/>
    <w:rsid w:val="00053819"/>
    <w:pPr>
      <w:spacing w:after="0" w:line="240" w:lineRule="auto"/>
    </w:pPr>
    <w:rPr>
      <w:rFonts w:eastAsia="Times New Roman" w:hAnsi="Times New Roman" w:cs="Times New Roman"/>
      <w:lang w:val="en-IE" w:eastAsia="en-IE"/>
    </w:rPr>
    <w:tblPr>
      <w:tblStyleRowBandSize w:val="1"/>
      <w:tblStyleColBandSize w:val="1"/>
      <w:tblBorders>
        <w:top w:val="single" w:sz="4" w:space="0" w:color="C097BD"/>
        <w:left w:val="single" w:sz="4" w:space="0" w:color="C097BD"/>
        <w:bottom w:val="single" w:sz="4" w:space="0" w:color="C097BD"/>
        <w:right w:val="single" w:sz="4" w:space="0" w:color="C097BD"/>
        <w:insideH w:val="single" w:sz="4" w:space="0" w:color="C097BD"/>
        <w:insideV w:val="single" w:sz="4" w:space="0" w:color="C097BD"/>
      </w:tblBorders>
    </w:tblPr>
    <w:tblStylePr w:type="firstRow">
      <w:rPr>
        <w:b/>
        <w:bCs/>
        <w:color w:val="FFFFFF"/>
      </w:rPr>
      <w:tblPr/>
      <w:tcPr>
        <w:tcBorders>
          <w:top w:val="single" w:sz="4" w:space="0" w:color="92588D"/>
          <w:left w:val="single" w:sz="4" w:space="0" w:color="92588D"/>
          <w:bottom w:val="single" w:sz="4" w:space="0" w:color="92588D"/>
          <w:right w:val="single" w:sz="4" w:space="0" w:color="92588D"/>
          <w:insideH w:val="nil"/>
          <w:insideV w:val="nil"/>
        </w:tcBorders>
        <w:shd w:val="clear" w:color="auto" w:fill="92588D"/>
      </w:tcPr>
    </w:tblStylePr>
    <w:tblStylePr w:type="lastRow">
      <w:rPr>
        <w:b/>
        <w:bCs/>
      </w:rPr>
      <w:tblPr/>
      <w:tcPr>
        <w:tcBorders>
          <w:top w:val="double" w:sz="4" w:space="0" w:color="92588D"/>
        </w:tcBorders>
      </w:tcPr>
    </w:tblStylePr>
    <w:tblStylePr w:type="firstCol">
      <w:rPr>
        <w:b/>
        <w:bCs/>
      </w:rPr>
    </w:tblStylePr>
    <w:tblStylePr w:type="lastCol">
      <w:rPr>
        <w:b/>
        <w:bCs/>
      </w:rPr>
    </w:tblStylePr>
    <w:tblStylePr w:type="band1Vert">
      <w:tblPr/>
      <w:tcPr>
        <w:shd w:val="clear" w:color="auto" w:fill="EADCE9"/>
      </w:tcPr>
    </w:tblStylePr>
    <w:tblStylePr w:type="band1Horz">
      <w:tblPr/>
      <w:tcPr>
        <w:shd w:val="clear" w:color="auto" w:fill="EADCE9"/>
      </w:tcPr>
    </w:tblStylePr>
  </w:style>
  <w:style w:type="paragraph" w:customStyle="1" w:styleId="TOCHeading1">
    <w:name w:val="TOC Heading1"/>
    <w:basedOn w:val="Heading1"/>
    <w:next w:val="Normal"/>
    <w:uiPriority w:val="39"/>
    <w:unhideWhenUsed/>
    <w:qFormat/>
    <w:rsid w:val="00053819"/>
    <w:pPr>
      <w:numPr>
        <w:numId w:val="0"/>
      </w:numPr>
      <w:pBdr>
        <w:left w:val="double" w:sz="18" w:space="4" w:color="1F4E79"/>
      </w:pBdr>
      <w:shd w:val="clear" w:color="auto" w:fill="auto"/>
      <w:spacing w:after="0"/>
      <w:contextualSpacing w:val="0"/>
      <w:jc w:val="left"/>
      <w:outlineLvl w:val="9"/>
    </w:pPr>
    <w:rPr>
      <w:rFonts w:ascii="Arial Black" w:hAnsi="Arial Black" w:cs="Times New Roman"/>
      <w:bCs w:val="0"/>
      <w:caps/>
      <w:noProof w:val="0"/>
      <w:color w:val="2E74B5"/>
      <w:kern w:val="28"/>
      <w:sz w:val="32"/>
      <w:szCs w:val="32"/>
      <w:lang w:val="en-US"/>
    </w:rPr>
  </w:style>
  <w:style w:type="paragraph" w:styleId="Subtitle">
    <w:name w:val="Subtitle"/>
    <w:basedOn w:val="Normal"/>
    <w:next w:val="Normal"/>
    <w:link w:val="SubtitleChar"/>
    <w:uiPriority w:val="11"/>
    <w:qFormat/>
    <w:rsid w:val="00D10AFC"/>
    <w:pPr>
      <w:numPr>
        <w:ilvl w:val="1"/>
      </w:numPr>
      <w:spacing w:after="160"/>
    </w:pPr>
    <w:rPr>
      <w:rFonts w:asciiTheme="minorHAnsi" w:eastAsiaTheme="minorEastAsia" w:hAnsiTheme="minorHAnsi"/>
      <w:color w:val="5A5A5A" w:themeColor="text1" w:themeTint="A5"/>
      <w:spacing w:val="15"/>
    </w:rPr>
  </w:style>
  <w:style w:type="character" w:customStyle="1" w:styleId="SubtitleChar1">
    <w:name w:val="Subtitle Char1"/>
    <w:basedOn w:val="DefaultParagraphFont"/>
    <w:uiPriority w:val="11"/>
    <w:rsid w:val="00053819"/>
    <w:rPr>
      <w:rFonts w:eastAsiaTheme="minorEastAsia"/>
      <w:color w:val="5A5A5A" w:themeColor="text1" w:themeTint="A5"/>
      <w:spacing w:val="15"/>
      <w:lang w:val="en-IE"/>
    </w:rPr>
  </w:style>
  <w:style w:type="table" w:styleId="GridTable4-Accent1">
    <w:name w:val="Grid Table 4 Accent 1"/>
    <w:basedOn w:val="TableNormal"/>
    <w:uiPriority w:val="49"/>
    <w:rsid w:val="00053819"/>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GridLight">
    <w:name w:val="Grid Table Light"/>
    <w:basedOn w:val="TableNormal"/>
    <w:uiPriority w:val="40"/>
    <w:rsid w:val="0005381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4-Accent5">
    <w:name w:val="Grid Table 4 Accent 5"/>
    <w:basedOn w:val="TableNormal"/>
    <w:uiPriority w:val="49"/>
    <w:rsid w:val="00053819"/>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paragraph" w:customStyle="1" w:styleId="DocId">
    <w:name w:val="DocId"/>
    <w:basedOn w:val="Footer"/>
    <w:link w:val="DocIdChar"/>
    <w:rsid w:val="001072DF"/>
    <w:rPr>
      <w:rFonts w:ascii="Arial" w:eastAsia="Calibri" w:hAnsi="Arial" w:cs="Arial"/>
      <w:sz w:val="16"/>
    </w:rPr>
  </w:style>
  <w:style w:type="character" w:customStyle="1" w:styleId="DocIdChar">
    <w:name w:val="DocId Char"/>
    <w:basedOn w:val="DefaultParagraphFont"/>
    <w:link w:val="DocId"/>
    <w:rsid w:val="001072DF"/>
    <w:rPr>
      <w:rFonts w:ascii="Arial" w:eastAsia="Calibri" w:hAnsi="Arial" w:cs="Arial"/>
      <w:sz w:val="16"/>
      <w:szCs w:val="20"/>
      <w:lang w:val="en-IE"/>
    </w:rPr>
  </w:style>
  <w:style w:type="character" w:styleId="BookTitle">
    <w:name w:val="Book Title"/>
    <w:basedOn w:val="DefaultParagraphFont"/>
    <w:uiPriority w:val="33"/>
    <w:qFormat/>
    <w:rsid w:val="00D10AFC"/>
    <w:rPr>
      <w:rFonts w:ascii="Calibri" w:hAnsi="Calibri"/>
      <w:b/>
      <w:bCs/>
      <w:i/>
      <w:iCs/>
      <w:spacing w:val="5"/>
    </w:rPr>
  </w:style>
  <w:style w:type="character" w:styleId="IntenseEmphasis">
    <w:name w:val="Intense Emphasis"/>
    <w:basedOn w:val="DefaultParagraphFont"/>
    <w:uiPriority w:val="21"/>
    <w:qFormat/>
    <w:rsid w:val="00D10AFC"/>
    <w:rPr>
      <w:rFonts w:ascii="Calibri" w:hAnsi="Calibri"/>
      <w:b/>
      <w:i/>
      <w:iCs/>
      <w:color w:val="4F4F00"/>
    </w:rPr>
  </w:style>
  <w:style w:type="paragraph" w:styleId="IntenseQuote">
    <w:name w:val="Intense Quote"/>
    <w:basedOn w:val="Normal"/>
    <w:next w:val="Normal"/>
    <w:link w:val="IntenseQuoteChar"/>
    <w:uiPriority w:val="30"/>
    <w:qFormat/>
    <w:rsid w:val="00D10AFC"/>
    <w:pPr>
      <w:pBdr>
        <w:top w:val="single" w:sz="4" w:space="10" w:color="4F81BD" w:themeColor="accent1"/>
        <w:bottom w:val="single" w:sz="4" w:space="10" w:color="4F81BD" w:themeColor="accent1"/>
      </w:pBdr>
      <w:spacing w:before="360" w:after="360"/>
      <w:ind w:left="864" w:right="864"/>
      <w:jc w:val="center"/>
    </w:pPr>
    <w:rPr>
      <w:i/>
      <w:iCs/>
    </w:rPr>
  </w:style>
  <w:style w:type="character" w:customStyle="1" w:styleId="IntenseQuoteChar">
    <w:name w:val="Intense Quote Char"/>
    <w:basedOn w:val="DefaultParagraphFont"/>
    <w:link w:val="IntenseQuote"/>
    <w:uiPriority w:val="30"/>
    <w:rsid w:val="00D10AFC"/>
    <w:rPr>
      <w:rFonts w:ascii="Arial" w:hAnsi="Arial"/>
      <w:i/>
      <w:iCs/>
      <w:lang w:val="en-IE"/>
    </w:rPr>
  </w:style>
  <w:style w:type="character" w:styleId="IntenseReference">
    <w:name w:val="Intense Reference"/>
    <w:basedOn w:val="DefaultParagraphFont"/>
    <w:uiPriority w:val="32"/>
    <w:qFormat/>
    <w:rsid w:val="00D10AFC"/>
    <w:rPr>
      <w:rFonts w:ascii="Calibri" w:hAnsi="Calibri"/>
      <w:b/>
      <w:bCs/>
      <w:smallCaps/>
      <w:color w:val="auto"/>
      <w:spacing w:val="5"/>
    </w:rPr>
  </w:style>
  <w:style w:type="paragraph" w:styleId="Quote">
    <w:name w:val="Quote"/>
    <w:basedOn w:val="Normal"/>
    <w:next w:val="Normal"/>
    <w:link w:val="QuoteChar"/>
    <w:uiPriority w:val="29"/>
    <w:qFormat/>
    <w:rsid w:val="00D10AF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D10AFC"/>
    <w:rPr>
      <w:rFonts w:ascii="Arial" w:hAnsi="Arial"/>
      <w:i/>
      <w:iCs/>
      <w:color w:val="404040" w:themeColor="text1" w:themeTint="BF"/>
      <w:lang w:val="en-IE"/>
    </w:rPr>
  </w:style>
  <w:style w:type="character" w:styleId="Strong">
    <w:name w:val="Strong"/>
    <w:basedOn w:val="DefaultParagraphFont"/>
    <w:uiPriority w:val="22"/>
    <w:qFormat/>
    <w:rsid w:val="00D10AFC"/>
    <w:rPr>
      <w:rFonts w:ascii="Calibri" w:hAnsi="Calibri"/>
      <w:b/>
      <w:bCs/>
    </w:rPr>
  </w:style>
  <w:style w:type="paragraph" w:customStyle="1" w:styleId="Style3">
    <w:name w:val="Style3"/>
    <w:basedOn w:val="Normal"/>
    <w:qFormat/>
    <w:rsid w:val="00D10AFC"/>
    <w:pPr>
      <w:numPr>
        <w:numId w:val="12"/>
      </w:numPr>
      <w:spacing w:after="0"/>
      <w:contextualSpacing/>
      <w:jc w:val="both"/>
      <w:outlineLvl w:val="2"/>
    </w:pPr>
    <w:rPr>
      <w:rFonts w:eastAsiaTheme="minorEastAsia" w:cs="Arial"/>
      <w:b/>
      <w:color w:val="2F5496"/>
      <w:sz w:val="24"/>
      <w:szCs w:val="24"/>
      <w:lang w:val="en-US" w:eastAsia="ja-JP"/>
    </w:rPr>
  </w:style>
  <w:style w:type="character" w:styleId="SubtleEmphasis">
    <w:name w:val="Subtle Emphasis"/>
    <w:basedOn w:val="DefaultParagraphFont"/>
    <w:uiPriority w:val="19"/>
    <w:qFormat/>
    <w:rsid w:val="00D10AFC"/>
    <w:rPr>
      <w:rFonts w:ascii="Calibri" w:hAnsi="Calibri"/>
      <w:i/>
      <w:iCs/>
      <w:color w:val="auto"/>
    </w:rPr>
  </w:style>
  <w:style w:type="character" w:styleId="SubtleReference">
    <w:name w:val="Subtle Reference"/>
    <w:basedOn w:val="DefaultParagraphFont"/>
    <w:uiPriority w:val="31"/>
    <w:qFormat/>
    <w:rsid w:val="00D10AFC"/>
    <w:rPr>
      <w:rFonts w:ascii="Calibri" w:hAnsi="Calibri"/>
      <w:smallCaps/>
      <w:color w:val="auto"/>
    </w:rPr>
  </w:style>
  <w:style w:type="table" w:customStyle="1" w:styleId="TableGrid2">
    <w:name w:val="Table Grid2"/>
    <w:basedOn w:val="TableNormal"/>
    <w:next w:val="TableGrid"/>
    <w:uiPriority w:val="39"/>
    <w:rsid w:val="00D10AFC"/>
    <w:pPr>
      <w:spacing w:before="120" w:after="0" w:line="240" w:lineRule="auto"/>
    </w:pPr>
    <w:rPr>
      <w:rFonts w:eastAsiaTheme="minorEastAsia"/>
      <w:lang w:val="en-US" w:eastAsia="ja-JP"/>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UnresolvedMention">
    <w:name w:val="Unresolved Mention"/>
    <w:basedOn w:val="DefaultParagraphFont"/>
    <w:uiPriority w:val="99"/>
    <w:semiHidden/>
    <w:unhideWhenUsed/>
    <w:rsid w:val="00D10AF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138689032">
      <w:bodyDiv w:val="1"/>
      <w:marLeft w:val="0"/>
      <w:marRight w:val="0"/>
      <w:marTop w:val="0"/>
      <w:marBottom w:val="0"/>
      <w:divBdr>
        <w:top w:val="none" w:sz="0" w:space="0" w:color="auto"/>
        <w:left w:val="none" w:sz="0" w:space="0" w:color="auto"/>
        <w:bottom w:val="none" w:sz="0" w:space="0" w:color="auto"/>
        <w:right w:val="none" w:sz="0" w:space="0" w:color="auto"/>
      </w:divBdr>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48445270">
      <w:bodyDiv w:val="1"/>
      <w:marLeft w:val="0"/>
      <w:marRight w:val="0"/>
      <w:marTop w:val="0"/>
      <w:marBottom w:val="0"/>
      <w:divBdr>
        <w:top w:val="none" w:sz="0" w:space="0" w:color="auto"/>
        <w:left w:val="none" w:sz="0" w:space="0" w:color="auto"/>
        <w:bottom w:val="none" w:sz="0" w:space="0" w:color="auto"/>
        <w:right w:val="none" w:sz="0" w:space="0" w:color="auto"/>
      </w:divBdr>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pubenchmark.net/" TargetMode="Externa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revenue.ie/en/online/tax-clearance.html" TargetMode="Externa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E6A5A616B3456CABBA80A704200B71"/>
        <w:category>
          <w:name w:val="General"/>
          <w:gallery w:val="placeholder"/>
        </w:category>
        <w:types>
          <w:type w:val="bbPlcHdr"/>
        </w:types>
        <w:behaviors>
          <w:behavior w:val="content"/>
        </w:behaviors>
        <w:guid w:val="{749DDDA5-A414-4086-9CDD-4A54AE66938B}"/>
      </w:docPartPr>
      <w:docPartBody>
        <w:p w:rsidR="00475623" w:rsidRDefault="00475623" w:rsidP="00475623">
          <w:pPr>
            <w:pStyle w:val="16E6A5A616B3456CABBA80A704200B71"/>
          </w:pPr>
          <w:r w:rsidRPr="00733756">
            <w:rPr>
              <w:rStyle w:val="PlaceholderText"/>
              <w:rFonts w:cstheme="minorHAnsi"/>
            </w:rPr>
            <w:t>Click or tap here to enter text.</w:t>
          </w:r>
        </w:p>
      </w:docPartBody>
    </w:docPart>
    <w:docPart>
      <w:docPartPr>
        <w:name w:val="6981467ECAC841EA8272B982C9F0F5A1"/>
        <w:category>
          <w:name w:val="General"/>
          <w:gallery w:val="placeholder"/>
        </w:category>
        <w:types>
          <w:type w:val="bbPlcHdr"/>
        </w:types>
        <w:behaviors>
          <w:behavior w:val="content"/>
        </w:behaviors>
        <w:guid w:val="{CEDC7433-64B9-46F4-A716-022BC1D9F40F}"/>
      </w:docPartPr>
      <w:docPartBody>
        <w:p w:rsidR="00475623" w:rsidRDefault="00475623" w:rsidP="00475623">
          <w:pPr>
            <w:pStyle w:val="6981467ECAC841EA8272B982C9F0F5A1"/>
          </w:pPr>
          <w:r w:rsidRPr="00733756">
            <w:rPr>
              <w:rStyle w:val="PlaceholderText"/>
              <w:rFonts w:cstheme="minorHAnsi"/>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Trebuchet MS">
    <w:panose1 w:val="020B0603020202020204"/>
    <w:charset w:val="00"/>
    <w:family w:val="swiss"/>
    <w:pitch w:val="variable"/>
    <w:sig w:usb0="00000687" w:usb1="00000000" w:usb2="00000000" w:usb3="00000000" w:csb0="0000009F" w:csb1="00000000"/>
  </w:font>
  <w:font w:name="Arial Black">
    <w:panose1 w:val="020B0A04020102020204"/>
    <w:charset w:val="00"/>
    <w:family w:val="swiss"/>
    <w:pitch w:val="variable"/>
    <w:sig w:usb0="A00002AF" w:usb1="400078FB"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75623"/>
    <w:rsid w:val="001C015C"/>
    <w:rsid w:val="00275FD7"/>
    <w:rsid w:val="0028029E"/>
    <w:rsid w:val="00344DF9"/>
    <w:rsid w:val="00475623"/>
    <w:rsid w:val="004A53EC"/>
    <w:rsid w:val="005D7E76"/>
    <w:rsid w:val="005E678B"/>
    <w:rsid w:val="005F38A3"/>
    <w:rsid w:val="0061682C"/>
    <w:rsid w:val="00651CE6"/>
    <w:rsid w:val="00720DA8"/>
    <w:rsid w:val="007C6356"/>
    <w:rsid w:val="008E37FD"/>
    <w:rsid w:val="00923EEE"/>
    <w:rsid w:val="00B0776E"/>
    <w:rsid w:val="00BD550C"/>
    <w:rsid w:val="00FD53D5"/>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IE"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475623"/>
  </w:style>
  <w:style w:type="paragraph" w:customStyle="1" w:styleId="16E6A5A616B3456CABBA80A704200B71">
    <w:name w:val="16E6A5A616B3456CABBA80A704200B71"/>
    <w:rsid w:val="00475623"/>
  </w:style>
  <w:style w:type="paragraph" w:customStyle="1" w:styleId="6981467ECAC841EA8272B982C9F0F5A1">
    <w:name w:val="6981467ECAC841EA8272B982C9F0F5A1"/>
    <w:rsid w:val="0047562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5662413254064387AFC4CC38F9DEBC" ma:contentTypeVersion="19" ma:contentTypeDescription="Create a new document." ma:contentTypeScope="" ma:versionID="42162747345c8df7b22b9f369f3528eb">
  <xsd:schema xmlns:xsd="http://www.w3.org/2001/XMLSchema" xmlns:xs="http://www.w3.org/2001/XMLSchema" xmlns:p="http://schemas.microsoft.com/office/2006/metadata/properties" xmlns:ns2="04e5a7ed-28c1-47d6-915c-38cf56e824a4" xmlns:ns3="a48d3a26-af9c-4b76-b32b-3a3d1d12dba3" targetNamespace="http://schemas.microsoft.com/office/2006/metadata/properties" ma:root="true" ma:fieldsID="7c10a947bdf90344d5192a7ca70a2c6a" ns2:_="" ns3:_="">
    <xsd:import namespace="04e5a7ed-28c1-47d6-915c-38cf56e824a4"/>
    <xsd:import namespace="a48d3a26-af9c-4b76-b32b-3a3d1d12dba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Category"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e5a7ed-28c1-47d6-915c-38cf56e82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Category" ma:index="20" nillable="true" ma:displayName="Category" ma:format="Dropdown" ma:internalName="Category">
      <xsd:simpleType>
        <xsd:union memberTypes="dms:Text">
          <xsd:simpleType>
            <xsd:restriction base="dms:Choice">
              <xsd:enumeration value="School/Centre Communication"/>
              <xsd:enumeration value="Supplier Communication"/>
              <xsd:enumeration value="OGP Communication"/>
            </xsd:restriction>
          </xsd:simpleType>
        </xsd:union>
      </xsd:simpleType>
    </xsd:element>
    <xsd:element name="MediaServiceLocation" ma:index="21" nillable="true" ma:displayName="Location" ma:internalName="MediaServiceLocatio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9e405303-9583-412f-a13a-e99b68c5059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8d3a26-af9c-4b76-b32b-3a3d1d12dba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1759ceee-5bab-440d-821f-b7775cb31480}" ma:internalName="TaxCatchAll" ma:showField="CatchAllData" ma:web="a48d3a26-af9c-4b76-b32b-3a3d1d12dba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4e5a7ed-28c1-47d6-915c-38cf56e824a4">
      <Terms xmlns="http://schemas.microsoft.com/office/infopath/2007/PartnerControls"/>
    </lcf76f155ced4ddcb4097134ff3c332f>
    <Category xmlns="04e5a7ed-28c1-47d6-915c-38cf56e824a4" xsi:nil="true"/>
    <TaxCatchAll xmlns="a48d3a26-af9c-4b76-b32b-3a3d1d12dba3" xsi:nil="true"/>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
</file>

<file path=customXml/item6.xml>��
</file>

<file path=customXml/itemProps1.xml><?xml version="1.0" encoding="utf-8"?>
<ds:datastoreItem xmlns:ds="http://schemas.openxmlformats.org/officeDocument/2006/customXml" ds:itemID="{2D23D2AC-2026-4545-BD3C-51504B5A1D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e5a7ed-28c1-47d6-915c-38cf56e824a4"/>
    <ds:schemaRef ds:uri="a48d3a26-af9c-4b76-b32b-3a3d1d12db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3.xml><?xml version="1.0" encoding="utf-8"?>
<ds:datastoreItem xmlns:ds="http://schemas.openxmlformats.org/officeDocument/2006/customXml" ds:itemID="{9A99EFFF-FAB4-4D21-BD17-CDCAC7BE0C5D}">
  <ds:schemaRefs>
    <ds:schemaRef ds:uri="http://schemas.microsoft.com/office/2006/metadata/properties"/>
    <ds:schemaRef ds:uri="http://schemas.microsoft.com/office/infopath/2007/PartnerControls"/>
    <ds:schemaRef ds:uri="04e5a7ed-28c1-47d6-915c-38cf56e824a4"/>
    <ds:schemaRef ds:uri="a48d3a26-af9c-4b76-b32b-3a3d1d12dba3"/>
  </ds:schemaRefs>
</ds:datastoreItem>
</file>

<file path=customXml/itemProps4.xml><?xml version="1.0" encoding="utf-8"?>
<ds:datastoreItem xmlns:ds="http://schemas.openxmlformats.org/officeDocument/2006/customXml" ds:itemID="{36234FEF-AB1F-4B17-8C15-C8E5571A9C5D}">
  <ds:schemaRefs>
    <ds:schemaRef ds:uri="http://schemas.openxmlformats.org/officeDocument/2006/bibliography"/>
  </ds:schemaRefs>
</ds:datastoreItem>
</file>

<file path=customXml/itemProps5.xml><?xml version="1.0" encoding="utf-8"?>
<ds:datastoreItem xmlns:ds="http://schemas.openxmlformats.org/officeDocument/2006/customXml" ds:itemID="{83A9AF3E-8F90-4C05-A98D-747FE46FBBF5}">
  <ds:schemaRefs>
    <ds:schemaRef ds:uri="http://www.w3.org/2001/XMLSchema"/>
    <ds:schemaRef ds:uri="http://bighand.com/word/bighanddocumentcreation/"/>
  </ds:schemaRefs>
</ds:datastoreItem>
</file>

<file path=customXml/itemProps6.xml><?xml version="1.0" encoding="utf-8"?>
<ds:datastoreItem xmlns:ds="http://schemas.openxmlformats.org/officeDocument/2006/customXml" ds:itemID="{26B137D3-C29B-4A12-9C48-E66211771C2E}">
  <ds:schemaRefs>
    <ds:schemaRef ds:uri="http://www.imanage.com/work/xmlschema"/>
  </ds:schemaRefs>
</ds:datastoreItem>
</file>

<file path=docProps/app.xml><?xml version="1.0" encoding="utf-8"?>
<Properties xmlns="http://schemas.openxmlformats.org/officeDocument/2006/extended-properties" xmlns:vt="http://schemas.openxmlformats.org/officeDocument/2006/docPropsVTypes">
  <Template>Normal</Template>
  <TotalTime>117</TotalTime>
  <Pages>27</Pages>
  <Words>4548</Words>
  <Characters>24879</Characters>
  <Application>Microsoft Office Word</Application>
  <DocSecurity>0</DocSecurity>
  <Lines>1463</Lines>
  <Paragraphs>817</Paragraphs>
  <ScaleCrop>false</ScaleCrop>
  <Company/>
  <LinksUpToDate>false</LinksUpToDate>
  <CharactersWithSpaces>28610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Malcolm O'Sullivan</cp:lastModifiedBy>
  <cp:revision>135</cp:revision>
  <cp:lastPrinted>2017-08-18T13:22:00Z</cp:lastPrinted>
  <dcterms:created xsi:type="dcterms:W3CDTF">2025-12-19T10:39:00Z</dcterms:created>
  <dcterms:modified xsi:type="dcterms:W3CDTF">2026-01-28T09:38:00Z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0x010100875662413254064387AFC4CC38F9DEBC</vt:lpwstr>
  </property>
  <property fmtid="{D5CDD505-2E9C-101B-9397-08002B2CF9AE}" pid="3" name="MediaServiceImageTags">
    <vt:lpwstr/>
  </property>
  <property fmtid="{D5CDD505-2E9C-101B-9397-08002B2CF9AE}" pid="4" name="iManageFooter">
    <vt:lpwstr>#25795365v1&lt;LIVE&gt; - ETBTDRF-8 FWA Tender Response Document OPEN 2020 (BWS Comments)</vt:lpwstr>
  </property>
</Properties>
</file>