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90C224C" w14:textId="77777777" w:rsidR="00A01084" w:rsidRDefault="00A01084">
      <w:pPr>
        <w:pStyle w:val="BodyText"/>
        <w:rPr>
          <w:rFonts w:ascii="Times New Roman"/>
          <w:sz w:val="20"/>
        </w:rPr>
      </w:pPr>
    </w:p>
    <w:p w14:paraId="590C224D" w14:textId="77777777" w:rsidR="00A01084" w:rsidRDefault="00A01084">
      <w:pPr>
        <w:pStyle w:val="BodyText"/>
        <w:rPr>
          <w:rFonts w:ascii="Times New Roman"/>
          <w:sz w:val="20"/>
        </w:rPr>
      </w:pPr>
    </w:p>
    <w:p w14:paraId="590C224E" w14:textId="77777777" w:rsidR="00A01084" w:rsidRDefault="00A01084">
      <w:pPr>
        <w:pStyle w:val="BodyText"/>
        <w:rPr>
          <w:rFonts w:ascii="Times New Roman"/>
          <w:sz w:val="20"/>
        </w:rPr>
      </w:pPr>
    </w:p>
    <w:p w14:paraId="590C224F" w14:textId="77777777" w:rsidR="00A01084" w:rsidRDefault="00A01084">
      <w:pPr>
        <w:pStyle w:val="BodyText"/>
        <w:spacing w:before="175"/>
        <w:rPr>
          <w:rFonts w:ascii="Times New Roman"/>
          <w:sz w:val="20"/>
        </w:rPr>
      </w:pPr>
    </w:p>
    <w:p w14:paraId="590C2250" w14:textId="77777777" w:rsidR="00A01084" w:rsidRDefault="00013AF0">
      <w:pPr>
        <w:pStyle w:val="BodyText"/>
        <w:ind w:left="86"/>
        <w:rPr>
          <w:rFonts w:ascii="Times New Roman"/>
          <w:sz w:val="20"/>
        </w:rPr>
      </w:pPr>
      <w:r>
        <w:rPr>
          <w:rFonts w:ascii="Times New Roman"/>
          <w:noProof/>
          <w:sz w:val="20"/>
        </w:rPr>
        <mc:AlternateContent>
          <mc:Choice Requires="wps">
            <w:drawing>
              <wp:inline distT="0" distB="0" distL="0" distR="0" wp14:anchorId="590C2A87" wp14:editId="4131755A">
                <wp:extent cx="5925820" cy="5225415"/>
                <wp:effectExtent l="0" t="0" r="17780" b="13335"/>
                <wp:docPr id="3" name="Text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925820" cy="5225415"/>
                        </a:xfrm>
                        <a:prstGeom prst="rect">
                          <a:avLst/>
                        </a:prstGeom>
                        <a:ln w="27431">
                          <a:solidFill>
                            <a:srgbClr val="333399"/>
                          </a:solidFill>
                          <a:prstDash val="solid"/>
                        </a:ln>
                      </wps:spPr>
                      <wps:txbx>
                        <w:txbxContent>
                          <w:p w14:paraId="590C2B5D" w14:textId="77777777" w:rsidR="00A01084" w:rsidRPr="00392CE1" w:rsidRDefault="00A01084">
                            <w:pPr>
                              <w:pStyle w:val="BodyText"/>
                              <w:rPr>
                                <w:rFonts w:ascii="Times New Roman"/>
                                <w:sz w:val="40"/>
                                <w:highlight w:val="yellow"/>
                              </w:rPr>
                            </w:pPr>
                          </w:p>
                          <w:p w14:paraId="590C2B5E" w14:textId="77777777" w:rsidR="00A01084" w:rsidRPr="00392CE1" w:rsidRDefault="00A01084">
                            <w:pPr>
                              <w:pStyle w:val="BodyText"/>
                              <w:rPr>
                                <w:rFonts w:ascii="Times New Roman"/>
                                <w:sz w:val="40"/>
                                <w:highlight w:val="yellow"/>
                              </w:rPr>
                            </w:pPr>
                          </w:p>
                          <w:p w14:paraId="590C2B5F" w14:textId="77777777" w:rsidR="00A01084" w:rsidRPr="00392CE1" w:rsidRDefault="00A01084">
                            <w:pPr>
                              <w:pStyle w:val="BodyText"/>
                              <w:spacing w:before="15"/>
                              <w:rPr>
                                <w:rFonts w:ascii="Times New Roman"/>
                                <w:sz w:val="40"/>
                                <w:highlight w:val="yellow"/>
                              </w:rPr>
                            </w:pPr>
                          </w:p>
                          <w:p w14:paraId="590C2B60" w14:textId="3B61A0BB" w:rsidR="00A01084" w:rsidRPr="00392CE1" w:rsidRDefault="00013AF0">
                            <w:pPr>
                              <w:spacing w:line="276" w:lineRule="auto"/>
                              <w:ind w:left="1162" w:right="1162"/>
                              <w:jc w:val="center"/>
                              <w:rPr>
                                <w:b/>
                                <w:sz w:val="40"/>
                                <w:highlight w:val="yellow"/>
                              </w:rPr>
                            </w:pPr>
                            <w:bookmarkStart w:id="0" w:name="Request_for_Tenders_dated_[insert_date]_"/>
                            <w:bookmarkEnd w:id="0"/>
                            <w:r w:rsidRPr="00497C13">
                              <w:rPr>
                                <w:b/>
                                <w:color w:val="333399"/>
                                <w:sz w:val="40"/>
                              </w:rPr>
                              <w:t>Request</w:t>
                            </w:r>
                            <w:r w:rsidRPr="00497C13">
                              <w:rPr>
                                <w:b/>
                                <w:color w:val="333399"/>
                                <w:spacing w:val="-8"/>
                                <w:sz w:val="40"/>
                              </w:rPr>
                              <w:t xml:space="preserve"> </w:t>
                            </w:r>
                            <w:r w:rsidRPr="00497C13">
                              <w:rPr>
                                <w:b/>
                                <w:color w:val="333399"/>
                                <w:sz w:val="40"/>
                              </w:rPr>
                              <w:t>for</w:t>
                            </w:r>
                            <w:r w:rsidRPr="00497C13">
                              <w:rPr>
                                <w:b/>
                                <w:color w:val="333399"/>
                                <w:spacing w:val="-9"/>
                                <w:sz w:val="40"/>
                              </w:rPr>
                              <w:t xml:space="preserve"> </w:t>
                            </w:r>
                            <w:r w:rsidRPr="00497C13">
                              <w:rPr>
                                <w:b/>
                                <w:color w:val="333399"/>
                                <w:sz w:val="40"/>
                              </w:rPr>
                              <w:t>Tenders</w:t>
                            </w:r>
                            <w:r w:rsidRPr="00497C13">
                              <w:rPr>
                                <w:b/>
                                <w:color w:val="333399"/>
                                <w:spacing w:val="-7"/>
                                <w:sz w:val="40"/>
                              </w:rPr>
                              <w:t xml:space="preserve"> </w:t>
                            </w:r>
                            <w:r w:rsidRPr="00497C13">
                              <w:rPr>
                                <w:b/>
                                <w:color w:val="333399"/>
                                <w:sz w:val="40"/>
                              </w:rPr>
                              <w:t>dated</w:t>
                            </w:r>
                            <w:r w:rsidRPr="00497C13">
                              <w:rPr>
                                <w:b/>
                                <w:color w:val="333399"/>
                                <w:spacing w:val="-4"/>
                                <w:sz w:val="40"/>
                              </w:rPr>
                              <w:t xml:space="preserve"> </w:t>
                            </w:r>
                            <w:r w:rsidR="00625780">
                              <w:rPr>
                                <w:b/>
                                <w:color w:val="333399"/>
                                <w:sz w:val="40"/>
                              </w:rPr>
                              <w:t>2</w:t>
                            </w:r>
                            <w:r w:rsidR="00973B8A">
                              <w:rPr>
                                <w:b/>
                                <w:color w:val="333399"/>
                                <w:sz w:val="40"/>
                              </w:rPr>
                              <w:t>5</w:t>
                            </w:r>
                            <w:r w:rsidR="002219FC">
                              <w:rPr>
                                <w:b/>
                                <w:color w:val="333399"/>
                                <w:sz w:val="40"/>
                              </w:rPr>
                              <w:t>/0</w:t>
                            </w:r>
                            <w:r w:rsidR="00602C41">
                              <w:rPr>
                                <w:b/>
                                <w:color w:val="333399"/>
                                <w:sz w:val="40"/>
                              </w:rPr>
                              <w:t>9</w:t>
                            </w:r>
                            <w:r w:rsidR="002219FC">
                              <w:rPr>
                                <w:b/>
                                <w:color w:val="333399"/>
                                <w:sz w:val="40"/>
                              </w:rPr>
                              <w:t>/2026</w:t>
                            </w:r>
                            <w:r w:rsidR="00392CE1" w:rsidRPr="00032170">
                              <w:rPr>
                                <w:b/>
                                <w:color w:val="333399"/>
                                <w:sz w:val="40"/>
                              </w:rPr>
                              <w:t xml:space="preserve"> </w:t>
                            </w:r>
                            <w:r w:rsidR="00602C41">
                              <w:rPr>
                                <w:b/>
                                <w:color w:val="333399"/>
                                <w:sz w:val="40"/>
                              </w:rPr>
                              <w:t>September</w:t>
                            </w:r>
                            <w:r w:rsidR="002219FC">
                              <w:rPr>
                                <w:b/>
                                <w:color w:val="333399"/>
                                <w:sz w:val="40"/>
                              </w:rPr>
                              <w:t xml:space="preserve"> 2026</w:t>
                            </w:r>
                            <w:r w:rsidRPr="00497C13">
                              <w:rPr>
                                <w:b/>
                                <w:color w:val="333399"/>
                                <w:sz w:val="40"/>
                              </w:rPr>
                              <w:t xml:space="preserve"> for the supply of</w:t>
                            </w:r>
                          </w:p>
                          <w:p w14:paraId="590C2B61" w14:textId="26914942" w:rsidR="00A01084" w:rsidRPr="00497C13" w:rsidRDefault="00392CE1">
                            <w:pPr>
                              <w:spacing w:before="322"/>
                              <w:jc w:val="center"/>
                              <w:rPr>
                                <w:b/>
                                <w:color w:val="333399"/>
                                <w:spacing w:val="-2"/>
                                <w:sz w:val="40"/>
                              </w:rPr>
                            </w:pPr>
                            <w:bookmarkStart w:id="1" w:name="[Insert_type_of_goods_sought]___Tender_p"/>
                            <w:bookmarkEnd w:id="1"/>
                            <w:r w:rsidRPr="00497C13">
                              <w:rPr>
                                <w:b/>
                                <w:color w:val="333399"/>
                                <w:sz w:val="40"/>
                              </w:rPr>
                              <w:t>One</w:t>
                            </w:r>
                            <w:r w:rsidR="00405453" w:rsidRPr="00497C13">
                              <w:rPr>
                                <w:b/>
                                <w:color w:val="333399"/>
                                <w:sz w:val="40"/>
                              </w:rPr>
                              <w:t xml:space="preserve"> </w:t>
                            </w:r>
                            <w:r w:rsidR="00120CA6">
                              <w:rPr>
                                <w:b/>
                                <w:color w:val="333399"/>
                                <w:sz w:val="40"/>
                              </w:rPr>
                              <w:t xml:space="preserve">Electric </w:t>
                            </w:r>
                            <w:r w:rsidR="00405453" w:rsidRPr="00497C13">
                              <w:rPr>
                                <w:b/>
                                <w:color w:val="333399"/>
                                <w:sz w:val="40"/>
                              </w:rPr>
                              <w:t xml:space="preserve">Mobile Library Vehicle </w:t>
                            </w:r>
                          </w:p>
                          <w:p w14:paraId="4458B855" w14:textId="1C9C43D6" w:rsidR="00392CE1" w:rsidRPr="00497C13" w:rsidRDefault="00392CE1">
                            <w:pPr>
                              <w:spacing w:before="322"/>
                              <w:jc w:val="center"/>
                              <w:rPr>
                                <w:b/>
                                <w:sz w:val="40"/>
                              </w:rPr>
                            </w:pPr>
                            <w:r w:rsidRPr="00497C13">
                              <w:rPr>
                                <w:b/>
                                <w:color w:val="333399"/>
                                <w:spacing w:val="-2"/>
                                <w:sz w:val="40"/>
                              </w:rPr>
                              <w:t xml:space="preserve">Reference: </w:t>
                            </w:r>
                            <w:bookmarkStart w:id="2" w:name="_Hlk225421093"/>
                            <w:r w:rsidR="005C5D34">
                              <w:rPr>
                                <w:b/>
                                <w:color w:val="333399"/>
                                <w:sz w:val="40"/>
                              </w:rPr>
                              <w:t>RFT_RCC</w:t>
                            </w:r>
                            <w:r w:rsidR="00625780">
                              <w:rPr>
                                <w:b/>
                                <w:color w:val="333399"/>
                                <w:sz w:val="40"/>
                              </w:rPr>
                              <w:t>2</w:t>
                            </w:r>
                            <w:r w:rsidR="00973B8A">
                              <w:rPr>
                                <w:b/>
                                <w:color w:val="333399"/>
                                <w:sz w:val="40"/>
                              </w:rPr>
                              <w:t>5</w:t>
                            </w:r>
                            <w:r w:rsidR="00602C41">
                              <w:rPr>
                                <w:b/>
                                <w:color w:val="333399"/>
                                <w:sz w:val="40"/>
                              </w:rPr>
                              <w:t>09</w:t>
                            </w:r>
                            <w:r w:rsidR="005C5D34">
                              <w:rPr>
                                <w:b/>
                                <w:color w:val="333399"/>
                                <w:sz w:val="40"/>
                              </w:rPr>
                              <w:t>26</w:t>
                            </w:r>
                            <w:bookmarkEnd w:id="2"/>
                          </w:p>
                          <w:p w14:paraId="590C2B62" w14:textId="77777777" w:rsidR="00A01084" w:rsidRPr="00497C13" w:rsidRDefault="00A01084">
                            <w:pPr>
                              <w:pStyle w:val="BodyText"/>
                              <w:rPr>
                                <w:b/>
                                <w:sz w:val="40"/>
                              </w:rPr>
                            </w:pPr>
                          </w:p>
                          <w:p w14:paraId="590C2B63" w14:textId="77777777" w:rsidR="00A01084" w:rsidRPr="00497C13" w:rsidRDefault="00A01084">
                            <w:pPr>
                              <w:pStyle w:val="BodyText"/>
                              <w:spacing w:before="219"/>
                              <w:rPr>
                                <w:b/>
                                <w:sz w:val="40"/>
                              </w:rPr>
                            </w:pPr>
                          </w:p>
                          <w:p w14:paraId="590C2B64" w14:textId="77777777" w:rsidR="00A01084" w:rsidRPr="00497C13" w:rsidRDefault="00013AF0">
                            <w:pPr>
                              <w:spacing w:before="1"/>
                              <w:jc w:val="center"/>
                              <w:rPr>
                                <w:b/>
                                <w:sz w:val="40"/>
                              </w:rPr>
                            </w:pPr>
                            <w:r w:rsidRPr="00497C13">
                              <w:rPr>
                                <w:b/>
                                <w:color w:val="333399"/>
                                <w:sz w:val="40"/>
                              </w:rPr>
                              <w:t>Tender</w:t>
                            </w:r>
                            <w:r w:rsidRPr="00497C13">
                              <w:rPr>
                                <w:b/>
                                <w:color w:val="333399"/>
                                <w:spacing w:val="-8"/>
                                <w:sz w:val="40"/>
                              </w:rPr>
                              <w:t xml:space="preserve"> </w:t>
                            </w:r>
                            <w:r w:rsidRPr="00497C13">
                              <w:rPr>
                                <w:b/>
                                <w:color w:val="333399"/>
                                <w:sz w:val="40"/>
                              </w:rPr>
                              <w:t>procedure:</w:t>
                            </w:r>
                            <w:r w:rsidRPr="00497C13">
                              <w:rPr>
                                <w:b/>
                                <w:color w:val="333399"/>
                                <w:spacing w:val="-6"/>
                                <w:sz w:val="40"/>
                              </w:rPr>
                              <w:t xml:space="preserve"> </w:t>
                            </w:r>
                            <w:r w:rsidRPr="00497C13">
                              <w:rPr>
                                <w:b/>
                                <w:color w:val="333399"/>
                                <w:sz w:val="40"/>
                              </w:rPr>
                              <w:t>Open</w:t>
                            </w:r>
                            <w:r w:rsidRPr="00497C13">
                              <w:rPr>
                                <w:b/>
                                <w:color w:val="333399"/>
                                <w:spacing w:val="-6"/>
                                <w:sz w:val="40"/>
                              </w:rPr>
                              <w:t xml:space="preserve"> </w:t>
                            </w:r>
                            <w:r w:rsidRPr="00497C13">
                              <w:rPr>
                                <w:b/>
                                <w:color w:val="333399"/>
                                <w:spacing w:val="-2"/>
                                <w:sz w:val="40"/>
                              </w:rPr>
                              <w:t>procedure</w:t>
                            </w:r>
                          </w:p>
                          <w:p w14:paraId="590C2B65" w14:textId="77777777" w:rsidR="00A01084" w:rsidRPr="00392CE1" w:rsidRDefault="00A01084">
                            <w:pPr>
                              <w:pStyle w:val="BodyText"/>
                              <w:rPr>
                                <w:b/>
                                <w:sz w:val="40"/>
                                <w:highlight w:val="yellow"/>
                              </w:rPr>
                            </w:pPr>
                          </w:p>
                          <w:p w14:paraId="590C2B66" w14:textId="77777777" w:rsidR="00A01084" w:rsidRPr="00392CE1" w:rsidRDefault="00A01084">
                            <w:pPr>
                              <w:pStyle w:val="BodyText"/>
                              <w:rPr>
                                <w:b/>
                                <w:sz w:val="40"/>
                                <w:highlight w:val="yellow"/>
                              </w:rPr>
                            </w:pPr>
                          </w:p>
                          <w:p w14:paraId="590C2B67" w14:textId="77777777" w:rsidR="00A01084" w:rsidRPr="00392CE1" w:rsidRDefault="00A01084">
                            <w:pPr>
                              <w:pStyle w:val="BodyText"/>
                              <w:spacing w:before="50"/>
                              <w:rPr>
                                <w:b/>
                                <w:sz w:val="40"/>
                                <w:highlight w:val="yellow"/>
                              </w:rPr>
                            </w:pPr>
                          </w:p>
                          <w:p w14:paraId="590C2B68" w14:textId="19A5A11B" w:rsidR="00A01084" w:rsidRPr="00392CE1" w:rsidRDefault="00013AF0">
                            <w:pPr>
                              <w:spacing w:before="1"/>
                              <w:jc w:val="center"/>
                              <w:rPr>
                                <w:b/>
                                <w:sz w:val="40"/>
                                <w:highlight w:val="yellow"/>
                              </w:rPr>
                            </w:pPr>
                            <w:bookmarkStart w:id="3" w:name="Tender_Deadline:__[insert_date_and_Time]"/>
                            <w:bookmarkEnd w:id="3"/>
                            <w:r w:rsidRPr="00497C13">
                              <w:rPr>
                                <w:b/>
                                <w:color w:val="333399"/>
                                <w:sz w:val="40"/>
                              </w:rPr>
                              <w:t>Tender</w:t>
                            </w:r>
                            <w:r w:rsidRPr="00497C13">
                              <w:rPr>
                                <w:b/>
                                <w:color w:val="333399"/>
                                <w:spacing w:val="-4"/>
                                <w:sz w:val="40"/>
                              </w:rPr>
                              <w:t xml:space="preserve"> </w:t>
                            </w:r>
                            <w:r w:rsidRPr="00497C13">
                              <w:rPr>
                                <w:b/>
                                <w:color w:val="333399"/>
                                <w:sz w:val="40"/>
                              </w:rPr>
                              <w:t>Deadline:</w:t>
                            </w:r>
                            <w:r w:rsidRPr="00497C13">
                              <w:rPr>
                                <w:b/>
                                <w:color w:val="333399"/>
                                <w:spacing w:val="37"/>
                                <w:w w:val="150"/>
                                <w:sz w:val="40"/>
                              </w:rPr>
                              <w:t xml:space="preserve"> </w:t>
                            </w:r>
                            <w:r w:rsidR="00602C41">
                              <w:rPr>
                                <w:b/>
                                <w:color w:val="333399"/>
                                <w:sz w:val="40"/>
                              </w:rPr>
                              <w:t>2</w:t>
                            </w:r>
                            <w:r w:rsidR="00600A4D">
                              <w:rPr>
                                <w:b/>
                                <w:color w:val="333399"/>
                                <w:sz w:val="40"/>
                              </w:rPr>
                              <w:t>8</w:t>
                            </w:r>
                            <w:r w:rsidR="005338D5" w:rsidRPr="00032170">
                              <w:rPr>
                                <w:b/>
                                <w:color w:val="333399"/>
                                <w:sz w:val="40"/>
                              </w:rPr>
                              <w:t xml:space="preserve"> </w:t>
                            </w:r>
                            <w:r w:rsidR="00625780">
                              <w:rPr>
                                <w:b/>
                                <w:color w:val="333399"/>
                                <w:sz w:val="40"/>
                              </w:rPr>
                              <w:t>October</w:t>
                            </w:r>
                            <w:r w:rsidR="005338D5" w:rsidRPr="00497C13">
                              <w:rPr>
                                <w:b/>
                                <w:color w:val="333399"/>
                                <w:sz w:val="40"/>
                              </w:rPr>
                              <w:t xml:space="preserve"> 202</w:t>
                            </w:r>
                            <w:r w:rsidR="002219FC">
                              <w:rPr>
                                <w:b/>
                                <w:color w:val="333399"/>
                                <w:sz w:val="40"/>
                              </w:rPr>
                              <w:t>6</w:t>
                            </w:r>
                            <w:r w:rsidR="00392CE1" w:rsidRPr="00497C13">
                              <w:rPr>
                                <w:b/>
                                <w:color w:val="333399"/>
                                <w:sz w:val="40"/>
                              </w:rPr>
                              <w:t xml:space="preserve"> at 1</w:t>
                            </w:r>
                            <w:r w:rsidR="00600A4D">
                              <w:rPr>
                                <w:b/>
                                <w:color w:val="333399"/>
                                <w:sz w:val="40"/>
                              </w:rPr>
                              <w:t>6</w:t>
                            </w:r>
                            <w:r w:rsidR="002219FC">
                              <w:rPr>
                                <w:b/>
                                <w:color w:val="333399"/>
                                <w:sz w:val="40"/>
                              </w:rPr>
                              <w:t>:</w:t>
                            </w:r>
                            <w:r w:rsidR="00392CE1" w:rsidRPr="00497C13">
                              <w:rPr>
                                <w:b/>
                                <w:color w:val="333399"/>
                                <w:sz w:val="40"/>
                              </w:rPr>
                              <w:t xml:space="preserve">00hrs </w:t>
                            </w:r>
                          </w:p>
                        </w:txbxContent>
                      </wps:txbx>
                      <wps:bodyPr wrap="square" lIns="0" tIns="0" rIns="0" bIns="0" rtlCol="0">
                        <a:noAutofit/>
                      </wps:bodyPr>
                    </wps:wsp>
                  </a:graphicData>
                </a:graphic>
              </wp:inline>
            </w:drawing>
          </mc:Choice>
          <mc:Fallback xmlns:w16cei="http://schemas.microsoft.com/office/word/2026/wordml/cei">
            <w:pict>
              <v:shapetype w14:anchorId="590C2A87" id="_x0000_t202" coordsize="21600,21600" o:spt="202" path="m,l,21600r21600,l21600,xe">
                <v:stroke joinstyle="miter"/>
                <v:path gradientshapeok="t" o:connecttype="rect"/>
              </v:shapetype>
              <v:shape id="Textbox 3" o:spid="_x0000_s1026" type="#_x0000_t202" style="width:466.6pt;height:411.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kZYxwEAAIADAAAOAAAAZHJzL2Uyb0RvYy54bWysU8GO0zAQvSPxD5bvNG12C9uo6Qq2WoS0&#10;YpEWPsBx7MbC8RiP26R/z9hN2xXcEDk448zz87w3k/X92Ft2UAENuJovZnPOlJPQGrer+Y/vj+/u&#10;OMMoXCssOFXzo0J+v3n7Zj34SpXQgW1VYETisBp8zbsYfVUUKDvVC5yBV46SGkIvIm3DrmiDGIi9&#10;t0U5n78vBgitDyAVIn3dnpJ8k/m1VjI+a40qMltzqi3mNeS1SWuxWYtqF4TvjJzKEP9QRS+Mo0sv&#10;VFsRBdsH8xdVb2QABB1nEvoCtDZSZQ2kZjH/Q81LJ7zKWsgc9Beb8P/Ryq+HF/8tsDh+gpEamEWg&#10;fwL5E8mbYvBYTZjkKVZI6CR01KFPb5LA6CB5e7z4qcbIJH1crsrlXUkpSbllWS5vF8vkeHE97gPG&#10;zwp6loKaB2pYLkEcnjCeoGdIus06NtS8/HB7M1UK1rSPxtqUxLBrHmxgB0HNvqFntZpuw9ewxLcV&#10;2J1wOTXBrJsUn0QmuXFsRiojhQ20R3JqoGGpOf7ai6A4s18cdSNN1jkI56A5ByHaB8jzl6p08HEf&#10;QZus7so73Uxtzv5MI5nm6PU+o64/zuY3AAAA//8DAFBLAwQUAAYACAAAACEANvxuntoAAAAFAQAA&#10;DwAAAGRycy9kb3ducmV2LnhtbEyPzWrDMBCE74W8g9hAb438AyVxLIcSWgo9tUkeYCNtbFNrZSz5&#10;p29ftZf2sjDMMPNteVhsJyYafOtYQbpJQBBrZ1quFVzOLw9bED4gG+wck4Iv8nCoVnclFsbN/EHT&#10;KdQilrAvUEETQl9I6XVDFv3G9cTRu7nBYohyqKUZcI7ltpNZkjxKiy3HhQZ7OjakP0+jVfA8317z&#10;gHLRx/xdjy2mb25KlbpfL097EIGW8BeGH/yIDlVkurqRjRedgvhI+L3R2+V5BuKqYJtlO5BVKf/T&#10;V98AAAD//wMAUEsBAi0AFAAGAAgAAAAhALaDOJL+AAAA4QEAABMAAAAAAAAAAAAAAAAAAAAAAFtD&#10;b250ZW50X1R5cGVzXS54bWxQSwECLQAUAAYACAAAACEAOP0h/9YAAACUAQAACwAAAAAAAAAAAAAA&#10;AAAvAQAAX3JlbHMvLnJlbHNQSwECLQAUAAYACAAAACEAqWJGWMcBAACAAwAADgAAAAAAAAAAAAAA&#10;AAAuAgAAZHJzL2Uyb0RvYy54bWxQSwECLQAUAAYACAAAACEANvxuntoAAAAFAQAADwAAAAAAAAAA&#10;AAAAAAAhBAAAZHJzL2Rvd25yZXYueG1sUEsFBgAAAAAEAAQA8wAAACgFAAAAAA==&#10;" filled="f" strokecolor="#339" strokeweight=".76197mm">
                <v:path arrowok="t"/>
                <v:textbox inset="0,0,0,0">
                  <w:txbxContent>
                    <w:p w14:paraId="590C2B5D" w14:textId="77777777" w:rsidR="00A01084" w:rsidRPr="00392CE1" w:rsidRDefault="00A01084">
                      <w:pPr>
                        <w:pStyle w:val="BodyText"/>
                        <w:rPr>
                          <w:rFonts w:ascii="Times New Roman"/>
                          <w:sz w:val="40"/>
                          <w:highlight w:val="yellow"/>
                        </w:rPr>
                      </w:pPr>
                    </w:p>
                    <w:p w14:paraId="590C2B5E" w14:textId="77777777" w:rsidR="00A01084" w:rsidRPr="00392CE1" w:rsidRDefault="00A01084">
                      <w:pPr>
                        <w:pStyle w:val="BodyText"/>
                        <w:rPr>
                          <w:rFonts w:ascii="Times New Roman"/>
                          <w:sz w:val="40"/>
                          <w:highlight w:val="yellow"/>
                        </w:rPr>
                      </w:pPr>
                    </w:p>
                    <w:p w14:paraId="590C2B5F" w14:textId="77777777" w:rsidR="00A01084" w:rsidRPr="00392CE1" w:rsidRDefault="00A01084">
                      <w:pPr>
                        <w:pStyle w:val="BodyText"/>
                        <w:spacing w:before="15"/>
                        <w:rPr>
                          <w:rFonts w:ascii="Times New Roman"/>
                          <w:sz w:val="40"/>
                          <w:highlight w:val="yellow"/>
                        </w:rPr>
                      </w:pPr>
                    </w:p>
                    <w:p w14:paraId="590C2B60" w14:textId="3B61A0BB" w:rsidR="00A01084" w:rsidRPr="00392CE1" w:rsidRDefault="00013AF0">
                      <w:pPr>
                        <w:spacing w:line="276" w:lineRule="auto"/>
                        <w:ind w:left="1162" w:right="1162"/>
                        <w:jc w:val="center"/>
                        <w:rPr>
                          <w:b/>
                          <w:sz w:val="40"/>
                          <w:highlight w:val="yellow"/>
                        </w:rPr>
                      </w:pPr>
                      <w:bookmarkStart w:id="4" w:name="Request_for_Tenders_dated_[insert_date]_"/>
                      <w:bookmarkEnd w:id="4"/>
                      <w:r w:rsidRPr="00497C13">
                        <w:rPr>
                          <w:b/>
                          <w:color w:val="333399"/>
                          <w:sz w:val="40"/>
                        </w:rPr>
                        <w:t>Request</w:t>
                      </w:r>
                      <w:r w:rsidRPr="00497C13">
                        <w:rPr>
                          <w:b/>
                          <w:color w:val="333399"/>
                          <w:spacing w:val="-8"/>
                          <w:sz w:val="40"/>
                        </w:rPr>
                        <w:t xml:space="preserve"> </w:t>
                      </w:r>
                      <w:r w:rsidRPr="00497C13">
                        <w:rPr>
                          <w:b/>
                          <w:color w:val="333399"/>
                          <w:sz w:val="40"/>
                        </w:rPr>
                        <w:t>for</w:t>
                      </w:r>
                      <w:r w:rsidRPr="00497C13">
                        <w:rPr>
                          <w:b/>
                          <w:color w:val="333399"/>
                          <w:spacing w:val="-9"/>
                          <w:sz w:val="40"/>
                        </w:rPr>
                        <w:t xml:space="preserve"> </w:t>
                      </w:r>
                      <w:r w:rsidRPr="00497C13">
                        <w:rPr>
                          <w:b/>
                          <w:color w:val="333399"/>
                          <w:sz w:val="40"/>
                        </w:rPr>
                        <w:t>Tenders</w:t>
                      </w:r>
                      <w:r w:rsidRPr="00497C13">
                        <w:rPr>
                          <w:b/>
                          <w:color w:val="333399"/>
                          <w:spacing w:val="-7"/>
                          <w:sz w:val="40"/>
                        </w:rPr>
                        <w:t xml:space="preserve"> </w:t>
                      </w:r>
                      <w:r w:rsidRPr="00497C13">
                        <w:rPr>
                          <w:b/>
                          <w:color w:val="333399"/>
                          <w:sz w:val="40"/>
                        </w:rPr>
                        <w:t>dated</w:t>
                      </w:r>
                      <w:r w:rsidRPr="00497C13">
                        <w:rPr>
                          <w:b/>
                          <w:color w:val="333399"/>
                          <w:spacing w:val="-4"/>
                          <w:sz w:val="40"/>
                        </w:rPr>
                        <w:t xml:space="preserve"> </w:t>
                      </w:r>
                      <w:r w:rsidR="00625780">
                        <w:rPr>
                          <w:b/>
                          <w:color w:val="333399"/>
                          <w:sz w:val="40"/>
                        </w:rPr>
                        <w:t>2</w:t>
                      </w:r>
                      <w:r w:rsidR="00973B8A">
                        <w:rPr>
                          <w:b/>
                          <w:color w:val="333399"/>
                          <w:sz w:val="40"/>
                        </w:rPr>
                        <w:t>5</w:t>
                      </w:r>
                      <w:r w:rsidR="002219FC">
                        <w:rPr>
                          <w:b/>
                          <w:color w:val="333399"/>
                          <w:sz w:val="40"/>
                        </w:rPr>
                        <w:t>/0</w:t>
                      </w:r>
                      <w:r w:rsidR="00602C41">
                        <w:rPr>
                          <w:b/>
                          <w:color w:val="333399"/>
                          <w:sz w:val="40"/>
                        </w:rPr>
                        <w:t>9</w:t>
                      </w:r>
                      <w:r w:rsidR="002219FC">
                        <w:rPr>
                          <w:b/>
                          <w:color w:val="333399"/>
                          <w:sz w:val="40"/>
                        </w:rPr>
                        <w:t>/2026</w:t>
                      </w:r>
                      <w:r w:rsidR="00392CE1" w:rsidRPr="00032170">
                        <w:rPr>
                          <w:b/>
                          <w:color w:val="333399"/>
                          <w:sz w:val="40"/>
                        </w:rPr>
                        <w:t xml:space="preserve"> </w:t>
                      </w:r>
                      <w:r w:rsidR="00602C41">
                        <w:rPr>
                          <w:b/>
                          <w:color w:val="333399"/>
                          <w:sz w:val="40"/>
                        </w:rPr>
                        <w:t>September</w:t>
                      </w:r>
                      <w:r w:rsidR="002219FC">
                        <w:rPr>
                          <w:b/>
                          <w:color w:val="333399"/>
                          <w:sz w:val="40"/>
                        </w:rPr>
                        <w:t xml:space="preserve"> 2026</w:t>
                      </w:r>
                      <w:r w:rsidRPr="00497C13">
                        <w:rPr>
                          <w:b/>
                          <w:color w:val="333399"/>
                          <w:sz w:val="40"/>
                        </w:rPr>
                        <w:t xml:space="preserve"> for the supply of</w:t>
                      </w:r>
                    </w:p>
                    <w:p w14:paraId="590C2B61" w14:textId="26914942" w:rsidR="00A01084" w:rsidRPr="00497C13" w:rsidRDefault="00392CE1">
                      <w:pPr>
                        <w:spacing w:before="322"/>
                        <w:jc w:val="center"/>
                        <w:rPr>
                          <w:b/>
                          <w:color w:val="333399"/>
                          <w:spacing w:val="-2"/>
                          <w:sz w:val="40"/>
                        </w:rPr>
                      </w:pPr>
                      <w:bookmarkStart w:id="5" w:name="[Insert_type_of_goods_sought]___Tender_p"/>
                      <w:bookmarkEnd w:id="5"/>
                      <w:r w:rsidRPr="00497C13">
                        <w:rPr>
                          <w:b/>
                          <w:color w:val="333399"/>
                          <w:sz w:val="40"/>
                        </w:rPr>
                        <w:t>One</w:t>
                      </w:r>
                      <w:r w:rsidR="00405453" w:rsidRPr="00497C13">
                        <w:rPr>
                          <w:b/>
                          <w:color w:val="333399"/>
                          <w:sz w:val="40"/>
                        </w:rPr>
                        <w:t xml:space="preserve"> </w:t>
                      </w:r>
                      <w:r w:rsidR="00120CA6">
                        <w:rPr>
                          <w:b/>
                          <w:color w:val="333399"/>
                          <w:sz w:val="40"/>
                        </w:rPr>
                        <w:t xml:space="preserve">Electric </w:t>
                      </w:r>
                      <w:r w:rsidR="00405453" w:rsidRPr="00497C13">
                        <w:rPr>
                          <w:b/>
                          <w:color w:val="333399"/>
                          <w:sz w:val="40"/>
                        </w:rPr>
                        <w:t xml:space="preserve">Mobile Library Vehicle </w:t>
                      </w:r>
                    </w:p>
                    <w:p w14:paraId="4458B855" w14:textId="1C9C43D6" w:rsidR="00392CE1" w:rsidRPr="00497C13" w:rsidRDefault="00392CE1">
                      <w:pPr>
                        <w:spacing w:before="322"/>
                        <w:jc w:val="center"/>
                        <w:rPr>
                          <w:b/>
                          <w:sz w:val="40"/>
                        </w:rPr>
                      </w:pPr>
                      <w:r w:rsidRPr="00497C13">
                        <w:rPr>
                          <w:b/>
                          <w:color w:val="333399"/>
                          <w:spacing w:val="-2"/>
                          <w:sz w:val="40"/>
                        </w:rPr>
                        <w:t xml:space="preserve">Reference: </w:t>
                      </w:r>
                      <w:bookmarkStart w:id="6" w:name="_Hlk225421093"/>
                      <w:r w:rsidR="005C5D34">
                        <w:rPr>
                          <w:b/>
                          <w:color w:val="333399"/>
                          <w:sz w:val="40"/>
                        </w:rPr>
                        <w:t>RFT_RCC</w:t>
                      </w:r>
                      <w:r w:rsidR="00625780">
                        <w:rPr>
                          <w:b/>
                          <w:color w:val="333399"/>
                          <w:sz w:val="40"/>
                        </w:rPr>
                        <w:t>2</w:t>
                      </w:r>
                      <w:r w:rsidR="00973B8A">
                        <w:rPr>
                          <w:b/>
                          <w:color w:val="333399"/>
                          <w:sz w:val="40"/>
                        </w:rPr>
                        <w:t>5</w:t>
                      </w:r>
                      <w:r w:rsidR="00602C41">
                        <w:rPr>
                          <w:b/>
                          <w:color w:val="333399"/>
                          <w:sz w:val="40"/>
                        </w:rPr>
                        <w:t>09</w:t>
                      </w:r>
                      <w:r w:rsidR="005C5D34">
                        <w:rPr>
                          <w:b/>
                          <w:color w:val="333399"/>
                          <w:sz w:val="40"/>
                        </w:rPr>
                        <w:t>26</w:t>
                      </w:r>
                      <w:bookmarkEnd w:id="6"/>
                    </w:p>
                    <w:p w14:paraId="590C2B62" w14:textId="77777777" w:rsidR="00A01084" w:rsidRPr="00497C13" w:rsidRDefault="00A01084">
                      <w:pPr>
                        <w:pStyle w:val="BodyText"/>
                        <w:rPr>
                          <w:b/>
                          <w:sz w:val="40"/>
                        </w:rPr>
                      </w:pPr>
                    </w:p>
                    <w:p w14:paraId="590C2B63" w14:textId="77777777" w:rsidR="00A01084" w:rsidRPr="00497C13" w:rsidRDefault="00A01084">
                      <w:pPr>
                        <w:pStyle w:val="BodyText"/>
                        <w:spacing w:before="219"/>
                        <w:rPr>
                          <w:b/>
                          <w:sz w:val="40"/>
                        </w:rPr>
                      </w:pPr>
                    </w:p>
                    <w:p w14:paraId="590C2B64" w14:textId="77777777" w:rsidR="00A01084" w:rsidRPr="00497C13" w:rsidRDefault="00013AF0">
                      <w:pPr>
                        <w:spacing w:before="1"/>
                        <w:jc w:val="center"/>
                        <w:rPr>
                          <w:b/>
                          <w:sz w:val="40"/>
                        </w:rPr>
                      </w:pPr>
                      <w:r w:rsidRPr="00497C13">
                        <w:rPr>
                          <w:b/>
                          <w:color w:val="333399"/>
                          <w:sz w:val="40"/>
                        </w:rPr>
                        <w:t>Tender</w:t>
                      </w:r>
                      <w:r w:rsidRPr="00497C13">
                        <w:rPr>
                          <w:b/>
                          <w:color w:val="333399"/>
                          <w:spacing w:val="-8"/>
                          <w:sz w:val="40"/>
                        </w:rPr>
                        <w:t xml:space="preserve"> </w:t>
                      </w:r>
                      <w:r w:rsidRPr="00497C13">
                        <w:rPr>
                          <w:b/>
                          <w:color w:val="333399"/>
                          <w:sz w:val="40"/>
                        </w:rPr>
                        <w:t>procedure:</w:t>
                      </w:r>
                      <w:r w:rsidRPr="00497C13">
                        <w:rPr>
                          <w:b/>
                          <w:color w:val="333399"/>
                          <w:spacing w:val="-6"/>
                          <w:sz w:val="40"/>
                        </w:rPr>
                        <w:t xml:space="preserve"> </w:t>
                      </w:r>
                      <w:r w:rsidRPr="00497C13">
                        <w:rPr>
                          <w:b/>
                          <w:color w:val="333399"/>
                          <w:sz w:val="40"/>
                        </w:rPr>
                        <w:t>Open</w:t>
                      </w:r>
                      <w:r w:rsidRPr="00497C13">
                        <w:rPr>
                          <w:b/>
                          <w:color w:val="333399"/>
                          <w:spacing w:val="-6"/>
                          <w:sz w:val="40"/>
                        </w:rPr>
                        <w:t xml:space="preserve"> </w:t>
                      </w:r>
                      <w:r w:rsidRPr="00497C13">
                        <w:rPr>
                          <w:b/>
                          <w:color w:val="333399"/>
                          <w:spacing w:val="-2"/>
                          <w:sz w:val="40"/>
                        </w:rPr>
                        <w:t>procedure</w:t>
                      </w:r>
                    </w:p>
                    <w:p w14:paraId="590C2B65" w14:textId="77777777" w:rsidR="00A01084" w:rsidRPr="00392CE1" w:rsidRDefault="00A01084">
                      <w:pPr>
                        <w:pStyle w:val="BodyText"/>
                        <w:rPr>
                          <w:b/>
                          <w:sz w:val="40"/>
                          <w:highlight w:val="yellow"/>
                        </w:rPr>
                      </w:pPr>
                    </w:p>
                    <w:p w14:paraId="590C2B66" w14:textId="77777777" w:rsidR="00A01084" w:rsidRPr="00392CE1" w:rsidRDefault="00A01084">
                      <w:pPr>
                        <w:pStyle w:val="BodyText"/>
                        <w:rPr>
                          <w:b/>
                          <w:sz w:val="40"/>
                          <w:highlight w:val="yellow"/>
                        </w:rPr>
                      </w:pPr>
                    </w:p>
                    <w:p w14:paraId="590C2B67" w14:textId="77777777" w:rsidR="00A01084" w:rsidRPr="00392CE1" w:rsidRDefault="00A01084">
                      <w:pPr>
                        <w:pStyle w:val="BodyText"/>
                        <w:spacing w:before="50"/>
                        <w:rPr>
                          <w:b/>
                          <w:sz w:val="40"/>
                          <w:highlight w:val="yellow"/>
                        </w:rPr>
                      </w:pPr>
                    </w:p>
                    <w:p w14:paraId="590C2B68" w14:textId="19A5A11B" w:rsidR="00A01084" w:rsidRPr="00392CE1" w:rsidRDefault="00013AF0">
                      <w:pPr>
                        <w:spacing w:before="1"/>
                        <w:jc w:val="center"/>
                        <w:rPr>
                          <w:b/>
                          <w:sz w:val="40"/>
                          <w:highlight w:val="yellow"/>
                        </w:rPr>
                      </w:pPr>
                      <w:bookmarkStart w:id="7" w:name="Tender_Deadline:__[insert_date_and_Time]"/>
                      <w:bookmarkEnd w:id="7"/>
                      <w:r w:rsidRPr="00497C13">
                        <w:rPr>
                          <w:b/>
                          <w:color w:val="333399"/>
                          <w:sz w:val="40"/>
                        </w:rPr>
                        <w:t>Tender</w:t>
                      </w:r>
                      <w:r w:rsidRPr="00497C13">
                        <w:rPr>
                          <w:b/>
                          <w:color w:val="333399"/>
                          <w:spacing w:val="-4"/>
                          <w:sz w:val="40"/>
                        </w:rPr>
                        <w:t xml:space="preserve"> </w:t>
                      </w:r>
                      <w:r w:rsidRPr="00497C13">
                        <w:rPr>
                          <w:b/>
                          <w:color w:val="333399"/>
                          <w:sz w:val="40"/>
                        </w:rPr>
                        <w:t>Deadline:</w:t>
                      </w:r>
                      <w:r w:rsidRPr="00497C13">
                        <w:rPr>
                          <w:b/>
                          <w:color w:val="333399"/>
                          <w:spacing w:val="37"/>
                          <w:w w:val="150"/>
                          <w:sz w:val="40"/>
                        </w:rPr>
                        <w:t xml:space="preserve"> </w:t>
                      </w:r>
                      <w:r w:rsidR="00602C41">
                        <w:rPr>
                          <w:b/>
                          <w:color w:val="333399"/>
                          <w:sz w:val="40"/>
                        </w:rPr>
                        <w:t>2</w:t>
                      </w:r>
                      <w:r w:rsidR="00600A4D">
                        <w:rPr>
                          <w:b/>
                          <w:color w:val="333399"/>
                          <w:sz w:val="40"/>
                        </w:rPr>
                        <w:t>8</w:t>
                      </w:r>
                      <w:r w:rsidR="005338D5" w:rsidRPr="00032170">
                        <w:rPr>
                          <w:b/>
                          <w:color w:val="333399"/>
                          <w:sz w:val="40"/>
                        </w:rPr>
                        <w:t xml:space="preserve"> </w:t>
                      </w:r>
                      <w:r w:rsidR="00625780">
                        <w:rPr>
                          <w:b/>
                          <w:color w:val="333399"/>
                          <w:sz w:val="40"/>
                        </w:rPr>
                        <w:t>October</w:t>
                      </w:r>
                      <w:r w:rsidR="005338D5" w:rsidRPr="00497C13">
                        <w:rPr>
                          <w:b/>
                          <w:color w:val="333399"/>
                          <w:sz w:val="40"/>
                        </w:rPr>
                        <w:t xml:space="preserve"> 202</w:t>
                      </w:r>
                      <w:r w:rsidR="002219FC">
                        <w:rPr>
                          <w:b/>
                          <w:color w:val="333399"/>
                          <w:sz w:val="40"/>
                        </w:rPr>
                        <w:t>6</w:t>
                      </w:r>
                      <w:r w:rsidR="00392CE1" w:rsidRPr="00497C13">
                        <w:rPr>
                          <w:b/>
                          <w:color w:val="333399"/>
                          <w:sz w:val="40"/>
                        </w:rPr>
                        <w:t xml:space="preserve"> at 1</w:t>
                      </w:r>
                      <w:r w:rsidR="00600A4D">
                        <w:rPr>
                          <w:b/>
                          <w:color w:val="333399"/>
                          <w:sz w:val="40"/>
                        </w:rPr>
                        <w:t>6</w:t>
                      </w:r>
                      <w:r w:rsidR="002219FC">
                        <w:rPr>
                          <w:b/>
                          <w:color w:val="333399"/>
                          <w:sz w:val="40"/>
                        </w:rPr>
                        <w:t>:</w:t>
                      </w:r>
                      <w:r w:rsidR="00392CE1" w:rsidRPr="00497C13">
                        <w:rPr>
                          <w:b/>
                          <w:color w:val="333399"/>
                          <w:sz w:val="40"/>
                        </w:rPr>
                        <w:t xml:space="preserve">00hrs </w:t>
                      </w:r>
                    </w:p>
                  </w:txbxContent>
                </v:textbox>
                <w10:anchorlock/>
              </v:shape>
            </w:pict>
          </mc:Fallback>
        </mc:AlternateContent>
      </w:r>
    </w:p>
    <w:p w14:paraId="590C2251" w14:textId="77777777" w:rsidR="00A01084" w:rsidRDefault="00A01084">
      <w:pPr>
        <w:rPr>
          <w:rFonts w:ascii="Times New Roman"/>
          <w:sz w:val="20"/>
        </w:rPr>
        <w:sectPr w:rsidR="00A01084">
          <w:headerReference w:type="default" r:id="rId13"/>
          <w:footerReference w:type="default" r:id="rId14"/>
          <w:type w:val="continuous"/>
          <w:pgSz w:w="11910" w:h="16850"/>
          <w:pgMar w:top="1080" w:right="1140" w:bottom="1060" w:left="1180" w:header="677" w:footer="875" w:gutter="0"/>
          <w:pgNumType w:start="1"/>
          <w:cols w:space="720"/>
        </w:sectPr>
      </w:pPr>
    </w:p>
    <w:p w14:paraId="590C2252" w14:textId="77777777" w:rsidR="00A01084" w:rsidRDefault="00013AF0">
      <w:pPr>
        <w:spacing w:before="47"/>
        <w:ind w:left="238"/>
        <w:rPr>
          <w:b/>
          <w:sz w:val="32"/>
        </w:rPr>
      </w:pPr>
      <w:bookmarkStart w:id="4" w:name="Contents"/>
      <w:bookmarkEnd w:id="4"/>
      <w:r>
        <w:rPr>
          <w:b/>
          <w:color w:val="333399"/>
          <w:spacing w:val="-2"/>
          <w:sz w:val="32"/>
        </w:rPr>
        <w:lastRenderedPageBreak/>
        <w:t>Contents</w:t>
      </w:r>
    </w:p>
    <w:p w14:paraId="590C2253" w14:textId="77777777" w:rsidR="00A01084" w:rsidRDefault="00013AF0">
      <w:pPr>
        <w:pStyle w:val="BodyText"/>
        <w:spacing w:before="4"/>
        <w:rPr>
          <w:b/>
          <w:sz w:val="4"/>
        </w:rPr>
      </w:pPr>
      <w:r>
        <w:rPr>
          <w:noProof/>
        </w:rPr>
        <mc:AlternateContent>
          <mc:Choice Requires="wps">
            <w:drawing>
              <wp:anchor distT="0" distB="0" distL="0" distR="0" simplePos="0" relativeHeight="487588352" behindDoc="1" locked="0" layoutInCell="1" allowOverlap="1" wp14:anchorId="590C2A89" wp14:editId="590C2A8A">
                <wp:simplePos x="0" y="0"/>
                <wp:positionH relativeFrom="page">
                  <wp:posOffset>882396</wp:posOffset>
                </wp:positionH>
                <wp:positionV relativeFrom="paragraph">
                  <wp:posOffset>49006</wp:posOffset>
                </wp:positionV>
                <wp:extent cx="5797550" cy="27940"/>
                <wp:effectExtent l="0" t="0" r="0" b="0"/>
                <wp:wrapTopAndBottom/>
                <wp:docPr id="4" name="Graphic 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6B4B4E42" id="Graphic 4" o:spid="_x0000_s1026" style="position:absolute;margin-left:69.5pt;margin-top:3.85pt;width:456.5pt;height:2.2pt;z-index:-15728128;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590C2254" w14:textId="77777777" w:rsidR="00A01084" w:rsidRDefault="00A01084">
      <w:pPr>
        <w:pStyle w:val="BodyText"/>
        <w:rPr>
          <w:b/>
          <w:sz w:val="20"/>
        </w:rPr>
      </w:pPr>
    </w:p>
    <w:p w14:paraId="590C2255" w14:textId="77777777" w:rsidR="00A01084" w:rsidRDefault="00A01084">
      <w:pPr>
        <w:pStyle w:val="BodyText"/>
        <w:rPr>
          <w:b/>
          <w:sz w:val="20"/>
        </w:rPr>
      </w:pPr>
    </w:p>
    <w:p w14:paraId="590C2256" w14:textId="77777777" w:rsidR="00A01084" w:rsidRDefault="00A01084">
      <w:pPr>
        <w:pStyle w:val="BodyText"/>
        <w:rPr>
          <w:b/>
          <w:sz w:val="20"/>
        </w:rPr>
      </w:pPr>
    </w:p>
    <w:p w14:paraId="590C2257" w14:textId="77777777" w:rsidR="00A01084" w:rsidRDefault="00A01084">
      <w:pPr>
        <w:pStyle w:val="BodyText"/>
        <w:rPr>
          <w:b/>
          <w:sz w:val="20"/>
        </w:rPr>
      </w:pPr>
    </w:p>
    <w:p w14:paraId="590C2258" w14:textId="77777777" w:rsidR="00A01084" w:rsidRDefault="00A01084">
      <w:pPr>
        <w:pStyle w:val="BodyText"/>
        <w:spacing w:before="84" w:after="1"/>
        <w:rPr>
          <w:b/>
          <w:sz w:val="20"/>
        </w:rPr>
      </w:pPr>
    </w:p>
    <w:tbl>
      <w:tblPr>
        <w:tblW w:w="0" w:type="auto"/>
        <w:tblInd w:w="195" w:type="dxa"/>
        <w:tblLayout w:type="fixed"/>
        <w:tblCellMar>
          <w:left w:w="0" w:type="dxa"/>
          <w:right w:w="0" w:type="dxa"/>
        </w:tblCellMar>
        <w:tblLook w:val="01E0" w:firstRow="1" w:lastRow="1" w:firstColumn="1" w:lastColumn="1" w:noHBand="0" w:noVBand="0"/>
      </w:tblPr>
      <w:tblGrid>
        <w:gridCol w:w="1718"/>
        <w:gridCol w:w="5438"/>
      </w:tblGrid>
      <w:tr w:rsidR="00A01084" w14:paraId="590C225B" w14:textId="77777777">
        <w:trPr>
          <w:trHeight w:val="383"/>
        </w:trPr>
        <w:tc>
          <w:tcPr>
            <w:tcW w:w="1718" w:type="dxa"/>
          </w:tcPr>
          <w:p w14:paraId="590C2259" w14:textId="77777777" w:rsidR="00A01084" w:rsidRDefault="00013AF0">
            <w:pPr>
              <w:pStyle w:val="TableParagraph"/>
              <w:spacing w:line="225" w:lineRule="exact"/>
              <w:ind w:left="50"/>
            </w:pPr>
            <w:r>
              <w:t>Part</w:t>
            </w:r>
            <w:r>
              <w:rPr>
                <w:spacing w:val="-5"/>
              </w:rPr>
              <w:t xml:space="preserve"> 1:</w:t>
            </w:r>
          </w:p>
        </w:tc>
        <w:tc>
          <w:tcPr>
            <w:tcW w:w="5438" w:type="dxa"/>
          </w:tcPr>
          <w:p w14:paraId="590C225A" w14:textId="77777777" w:rsidR="00A01084" w:rsidRDefault="00013AF0">
            <w:pPr>
              <w:pStyle w:val="TableParagraph"/>
              <w:spacing w:line="225" w:lineRule="exact"/>
              <w:ind w:left="600"/>
            </w:pPr>
            <w:r>
              <w:rPr>
                <w:spacing w:val="-2"/>
              </w:rPr>
              <w:t>Introduction</w:t>
            </w:r>
          </w:p>
        </w:tc>
      </w:tr>
      <w:tr w:rsidR="00A01084" w14:paraId="590C225E" w14:textId="77777777">
        <w:trPr>
          <w:trHeight w:val="548"/>
        </w:trPr>
        <w:tc>
          <w:tcPr>
            <w:tcW w:w="1718" w:type="dxa"/>
          </w:tcPr>
          <w:p w14:paraId="590C225C" w14:textId="77777777" w:rsidR="00A01084" w:rsidRDefault="00013AF0">
            <w:pPr>
              <w:pStyle w:val="TableParagraph"/>
              <w:spacing w:before="119"/>
              <w:ind w:left="50"/>
            </w:pPr>
            <w:r>
              <w:t>Part</w:t>
            </w:r>
            <w:r>
              <w:rPr>
                <w:spacing w:val="-5"/>
              </w:rPr>
              <w:t xml:space="preserve"> 2:</w:t>
            </w:r>
          </w:p>
        </w:tc>
        <w:tc>
          <w:tcPr>
            <w:tcW w:w="5438" w:type="dxa"/>
          </w:tcPr>
          <w:p w14:paraId="590C225D" w14:textId="77777777" w:rsidR="00A01084" w:rsidRDefault="00013AF0">
            <w:pPr>
              <w:pStyle w:val="TableParagraph"/>
              <w:spacing w:before="119"/>
              <w:ind w:left="600"/>
            </w:pPr>
            <w:r>
              <w:t>Instructions</w:t>
            </w:r>
            <w:r>
              <w:rPr>
                <w:spacing w:val="-5"/>
              </w:rPr>
              <w:t xml:space="preserve"> </w:t>
            </w:r>
            <w:r>
              <w:t>to</w:t>
            </w:r>
            <w:r>
              <w:rPr>
                <w:spacing w:val="-3"/>
              </w:rPr>
              <w:t xml:space="preserve"> </w:t>
            </w:r>
            <w:r>
              <w:rPr>
                <w:spacing w:val="-2"/>
              </w:rPr>
              <w:t>Tenderers</w:t>
            </w:r>
          </w:p>
        </w:tc>
      </w:tr>
      <w:tr w:rsidR="00A01084" w14:paraId="590C2261" w14:textId="77777777">
        <w:trPr>
          <w:trHeight w:val="549"/>
        </w:trPr>
        <w:tc>
          <w:tcPr>
            <w:tcW w:w="1718" w:type="dxa"/>
          </w:tcPr>
          <w:p w14:paraId="590C225F" w14:textId="77777777" w:rsidR="00A01084" w:rsidRDefault="00013AF0">
            <w:pPr>
              <w:pStyle w:val="TableParagraph"/>
              <w:spacing w:before="120"/>
              <w:ind w:left="50"/>
            </w:pPr>
            <w:r>
              <w:t>Part</w:t>
            </w:r>
            <w:r>
              <w:rPr>
                <w:spacing w:val="-5"/>
              </w:rPr>
              <w:t xml:space="preserve"> 3:</w:t>
            </w:r>
          </w:p>
        </w:tc>
        <w:tc>
          <w:tcPr>
            <w:tcW w:w="5438" w:type="dxa"/>
          </w:tcPr>
          <w:p w14:paraId="590C2260" w14:textId="77777777" w:rsidR="00A01084" w:rsidRDefault="00013AF0">
            <w:pPr>
              <w:pStyle w:val="TableParagraph"/>
              <w:spacing w:before="120"/>
              <w:ind w:left="600"/>
            </w:pPr>
            <w:r>
              <w:t>Selection</w:t>
            </w:r>
            <w:r>
              <w:rPr>
                <w:spacing w:val="-5"/>
              </w:rPr>
              <w:t xml:space="preserve"> </w:t>
            </w:r>
            <w:r>
              <w:t>and</w:t>
            </w:r>
            <w:r>
              <w:rPr>
                <w:spacing w:val="-4"/>
              </w:rPr>
              <w:t xml:space="preserve"> </w:t>
            </w:r>
            <w:r>
              <w:t>Award</w:t>
            </w:r>
            <w:r>
              <w:rPr>
                <w:spacing w:val="-5"/>
              </w:rPr>
              <w:t xml:space="preserve"> </w:t>
            </w:r>
            <w:r>
              <w:rPr>
                <w:spacing w:val="-2"/>
              </w:rPr>
              <w:t>Criteria</w:t>
            </w:r>
          </w:p>
        </w:tc>
      </w:tr>
      <w:tr w:rsidR="00A01084" w14:paraId="590C2264" w14:textId="77777777">
        <w:trPr>
          <w:trHeight w:val="549"/>
        </w:trPr>
        <w:tc>
          <w:tcPr>
            <w:tcW w:w="1718" w:type="dxa"/>
          </w:tcPr>
          <w:p w14:paraId="590C2262" w14:textId="77777777" w:rsidR="00A01084" w:rsidRDefault="00013AF0">
            <w:pPr>
              <w:pStyle w:val="TableParagraph"/>
              <w:spacing w:before="120"/>
              <w:ind w:left="50"/>
            </w:pPr>
            <w:r>
              <w:t>Appendix</w:t>
            </w:r>
            <w:r>
              <w:rPr>
                <w:spacing w:val="-6"/>
              </w:rPr>
              <w:t xml:space="preserve"> </w:t>
            </w:r>
            <w:r>
              <w:rPr>
                <w:spacing w:val="-5"/>
              </w:rPr>
              <w:t>1:</w:t>
            </w:r>
          </w:p>
        </w:tc>
        <w:tc>
          <w:tcPr>
            <w:tcW w:w="5438" w:type="dxa"/>
          </w:tcPr>
          <w:p w14:paraId="590C2263" w14:textId="77777777" w:rsidR="00A01084" w:rsidRDefault="00013AF0">
            <w:pPr>
              <w:pStyle w:val="TableParagraph"/>
              <w:spacing w:before="120"/>
              <w:ind w:left="600"/>
            </w:pPr>
            <w:r>
              <w:t>Requirements</w:t>
            </w:r>
            <w:r>
              <w:rPr>
                <w:spacing w:val="-5"/>
              </w:rPr>
              <w:t xml:space="preserve"> </w:t>
            </w:r>
            <w:r>
              <w:t>and</w:t>
            </w:r>
            <w:r>
              <w:rPr>
                <w:spacing w:val="-5"/>
              </w:rPr>
              <w:t xml:space="preserve"> </w:t>
            </w:r>
            <w:r>
              <w:rPr>
                <w:spacing w:val="-2"/>
              </w:rPr>
              <w:t>Specifications</w:t>
            </w:r>
          </w:p>
        </w:tc>
      </w:tr>
      <w:tr w:rsidR="00A01084" w14:paraId="590C2267" w14:textId="77777777">
        <w:trPr>
          <w:trHeight w:val="548"/>
        </w:trPr>
        <w:tc>
          <w:tcPr>
            <w:tcW w:w="1718" w:type="dxa"/>
          </w:tcPr>
          <w:p w14:paraId="590C2265" w14:textId="77777777" w:rsidR="00A01084" w:rsidRDefault="00013AF0">
            <w:pPr>
              <w:pStyle w:val="TableParagraph"/>
              <w:spacing w:before="120"/>
              <w:ind w:left="50"/>
            </w:pPr>
            <w:r>
              <w:t>Appendix</w:t>
            </w:r>
            <w:r>
              <w:rPr>
                <w:spacing w:val="-6"/>
              </w:rPr>
              <w:t xml:space="preserve"> </w:t>
            </w:r>
            <w:r>
              <w:rPr>
                <w:spacing w:val="-5"/>
              </w:rPr>
              <w:t>2:</w:t>
            </w:r>
          </w:p>
        </w:tc>
        <w:tc>
          <w:tcPr>
            <w:tcW w:w="5438" w:type="dxa"/>
          </w:tcPr>
          <w:p w14:paraId="590C2266" w14:textId="77777777" w:rsidR="00A01084" w:rsidRDefault="00013AF0">
            <w:pPr>
              <w:pStyle w:val="TableParagraph"/>
              <w:spacing w:before="120"/>
              <w:ind w:left="600"/>
            </w:pPr>
            <w:r>
              <w:t>Pricing</w:t>
            </w:r>
            <w:r>
              <w:rPr>
                <w:spacing w:val="-4"/>
              </w:rPr>
              <w:t xml:space="preserve"> </w:t>
            </w:r>
            <w:r>
              <w:rPr>
                <w:spacing w:val="-2"/>
              </w:rPr>
              <w:t>Schedule</w:t>
            </w:r>
          </w:p>
        </w:tc>
      </w:tr>
      <w:tr w:rsidR="00A01084" w14:paraId="590C226A" w14:textId="77777777">
        <w:trPr>
          <w:trHeight w:val="548"/>
        </w:trPr>
        <w:tc>
          <w:tcPr>
            <w:tcW w:w="1718" w:type="dxa"/>
          </w:tcPr>
          <w:p w14:paraId="590C2268" w14:textId="77777777" w:rsidR="00A01084" w:rsidRDefault="00013AF0">
            <w:pPr>
              <w:pStyle w:val="TableParagraph"/>
              <w:spacing w:before="119"/>
              <w:ind w:left="50"/>
            </w:pPr>
            <w:r>
              <w:t>Appendix</w:t>
            </w:r>
            <w:r>
              <w:rPr>
                <w:spacing w:val="-6"/>
              </w:rPr>
              <w:t xml:space="preserve"> </w:t>
            </w:r>
            <w:r>
              <w:rPr>
                <w:spacing w:val="-5"/>
              </w:rPr>
              <w:t>3:</w:t>
            </w:r>
          </w:p>
        </w:tc>
        <w:tc>
          <w:tcPr>
            <w:tcW w:w="5438" w:type="dxa"/>
          </w:tcPr>
          <w:p w14:paraId="590C2269" w14:textId="77777777" w:rsidR="00A01084" w:rsidRDefault="00013AF0">
            <w:pPr>
              <w:pStyle w:val="TableParagraph"/>
              <w:spacing w:before="119"/>
              <w:ind w:left="600"/>
            </w:pPr>
            <w:r>
              <w:t>Tenderer’s</w:t>
            </w:r>
            <w:r>
              <w:rPr>
                <w:spacing w:val="-7"/>
              </w:rPr>
              <w:t xml:space="preserve"> </w:t>
            </w:r>
            <w:r>
              <w:rPr>
                <w:spacing w:val="-2"/>
              </w:rPr>
              <w:t>Statement</w:t>
            </w:r>
          </w:p>
        </w:tc>
      </w:tr>
      <w:tr w:rsidR="00A01084" w14:paraId="590C226D" w14:textId="77777777">
        <w:trPr>
          <w:trHeight w:val="549"/>
        </w:trPr>
        <w:tc>
          <w:tcPr>
            <w:tcW w:w="1718" w:type="dxa"/>
          </w:tcPr>
          <w:p w14:paraId="590C226B" w14:textId="77777777" w:rsidR="00A01084" w:rsidRDefault="00013AF0">
            <w:pPr>
              <w:pStyle w:val="TableParagraph"/>
              <w:spacing w:before="120"/>
              <w:ind w:left="50"/>
            </w:pPr>
            <w:r>
              <w:t>Appendix</w:t>
            </w:r>
            <w:r>
              <w:rPr>
                <w:spacing w:val="-6"/>
              </w:rPr>
              <w:t xml:space="preserve"> </w:t>
            </w:r>
            <w:r>
              <w:rPr>
                <w:spacing w:val="-5"/>
              </w:rPr>
              <w:t>4:</w:t>
            </w:r>
          </w:p>
        </w:tc>
        <w:tc>
          <w:tcPr>
            <w:tcW w:w="5438" w:type="dxa"/>
          </w:tcPr>
          <w:p w14:paraId="590C226C" w14:textId="77777777" w:rsidR="00A01084" w:rsidRDefault="00013AF0">
            <w:pPr>
              <w:pStyle w:val="TableParagraph"/>
              <w:spacing w:before="120"/>
              <w:ind w:left="600"/>
            </w:pPr>
            <w:r>
              <w:t>Declaration</w:t>
            </w:r>
            <w:r>
              <w:rPr>
                <w:spacing w:val="-7"/>
              </w:rPr>
              <w:t xml:space="preserve"> </w:t>
            </w:r>
            <w:r>
              <w:t>as</w:t>
            </w:r>
            <w:r>
              <w:rPr>
                <w:spacing w:val="-3"/>
              </w:rPr>
              <w:t xml:space="preserve"> </w:t>
            </w:r>
            <w:r>
              <w:t>to</w:t>
            </w:r>
            <w:r>
              <w:rPr>
                <w:spacing w:val="-5"/>
              </w:rPr>
              <w:t xml:space="preserve"> </w:t>
            </w:r>
            <w:r>
              <w:t>Personal</w:t>
            </w:r>
            <w:r>
              <w:rPr>
                <w:spacing w:val="-6"/>
              </w:rPr>
              <w:t xml:space="preserve"> </w:t>
            </w:r>
            <w:r>
              <w:t>Circumstances</w:t>
            </w:r>
            <w:r>
              <w:rPr>
                <w:spacing w:val="-5"/>
              </w:rPr>
              <w:t xml:space="preserve"> </w:t>
            </w:r>
            <w:r>
              <w:t>of</w:t>
            </w:r>
            <w:r>
              <w:rPr>
                <w:spacing w:val="-6"/>
              </w:rPr>
              <w:t xml:space="preserve"> </w:t>
            </w:r>
            <w:r>
              <w:rPr>
                <w:spacing w:val="-2"/>
              </w:rPr>
              <w:t>Tenderer</w:t>
            </w:r>
          </w:p>
        </w:tc>
      </w:tr>
      <w:tr w:rsidR="00A01084" w14:paraId="590C2270" w14:textId="77777777">
        <w:trPr>
          <w:trHeight w:val="548"/>
        </w:trPr>
        <w:tc>
          <w:tcPr>
            <w:tcW w:w="1718" w:type="dxa"/>
          </w:tcPr>
          <w:p w14:paraId="590C226E" w14:textId="77777777" w:rsidR="00A01084" w:rsidRDefault="00013AF0">
            <w:pPr>
              <w:pStyle w:val="TableParagraph"/>
              <w:spacing w:before="120"/>
              <w:ind w:left="50"/>
            </w:pPr>
            <w:r>
              <w:t>Appendix</w:t>
            </w:r>
            <w:r>
              <w:rPr>
                <w:spacing w:val="-6"/>
              </w:rPr>
              <w:t xml:space="preserve"> </w:t>
            </w:r>
            <w:r>
              <w:rPr>
                <w:spacing w:val="-5"/>
              </w:rPr>
              <w:t>5:</w:t>
            </w:r>
          </w:p>
        </w:tc>
        <w:tc>
          <w:tcPr>
            <w:tcW w:w="5438" w:type="dxa"/>
          </w:tcPr>
          <w:p w14:paraId="590C226F" w14:textId="77777777" w:rsidR="00A01084" w:rsidRDefault="00013AF0">
            <w:pPr>
              <w:pStyle w:val="TableParagraph"/>
              <w:spacing w:before="120"/>
              <w:ind w:left="600"/>
            </w:pPr>
            <w:r>
              <w:t>Goods</w:t>
            </w:r>
            <w:r>
              <w:rPr>
                <w:spacing w:val="-2"/>
              </w:rPr>
              <w:t xml:space="preserve"> Contract</w:t>
            </w:r>
          </w:p>
        </w:tc>
      </w:tr>
      <w:tr w:rsidR="00A01084" w14:paraId="590C2273" w14:textId="77777777">
        <w:trPr>
          <w:trHeight w:val="383"/>
        </w:trPr>
        <w:tc>
          <w:tcPr>
            <w:tcW w:w="1718" w:type="dxa"/>
          </w:tcPr>
          <w:p w14:paraId="590C2271" w14:textId="77777777" w:rsidR="00A01084" w:rsidRDefault="00013AF0">
            <w:pPr>
              <w:pStyle w:val="TableParagraph"/>
              <w:spacing w:before="119" w:line="245" w:lineRule="exact"/>
              <w:ind w:left="50"/>
            </w:pPr>
            <w:r>
              <w:t>Appendix</w:t>
            </w:r>
            <w:r>
              <w:rPr>
                <w:spacing w:val="-6"/>
              </w:rPr>
              <w:t xml:space="preserve"> </w:t>
            </w:r>
            <w:r>
              <w:rPr>
                <w:spacing w:val="-5"/>
              </w:rPr>
              <w:t>6:</w:t>
            </w:r>
          </w:p>
        </w:tc>
        <w:tc>
          <w:tcPr>
            <w:tcW w:w="5438" w:type="dxa"/>
          </w:tcPr>
          <w:p w14:paraId="590C2272" w14:textId="77777777" w:rsidR="00A01084" w:rsidRDefault="00013AF0">
            <w:pPr>
              <w:pStyle w:val="TableParagraph"/>
              <w:spacing w:before="119" w:line="245" w:lineRule="exact"/>
              <w:ind w:left="600"/>
            </w:pPr>
            <w:r>
              <w:t>Confidentiality</w:t>
            </w:r>
            <w:r>
              <w:rPr>
                <w:spacing w:val="-10"/>
              </w:rPr>
              <w:t xml:space="preserve"> </w:t>
            </w:r>
            <w:r>
              <w:rPr>
                <w:spacing w:val="-2"/>
              </w:rPr>
              <w:t>Agreement</w:t>
            </w:r>
          </w:p>
        </w:tc>
      </w:tr>
    </w:tbl>
    <w:p w14:paraId="590C2274" w14:textId="77777777" w:rsidR="00A01084" w:rsidRDefault="00A01084">
      <w:pPr>
        <w:spacing w:line="245" w:lineRule="exact"/>
        <w:sectPr w:rsidR="00A01084">
          <w:pgSz w:w="11910" w:h="16850"/>
          <w:pgMar w:top="1080" w:right="1140" w:bottom="1060" w:left="1180" w:header="677" w:footer="875" w:gutter="0"/>
          <w:cols w:space="720"/>
        </w:sectPr>
      </w:pPr>
    </w:p>
    <w:p w14:paraId="590C2275" w14:textId="77777777" w:rsidR="00A01084" w:rsidRDefault="00013AF0">
      <w:pPr>
        <w:spacing w:before="47"/>
        <w:ind w:left="238"/>
        <w:rPr>
          <w:b/>
          <w:sz w:val="32"/>
        </w:rPr>
      </w:pPr>
      <w:bookmarkStart w:id="5" w:name="Part_1:_Introduction"/>
      <w:bookmarkEnd w:id="5"/>
      <w:r>
        <w:rPr>
          <w:b/>
          <w:color w:val="333399"/>
          <w:sz w:val="32"/>
        </w:rPr>
        <w:lastRenderedPageBreak/>
        <w:t>Part</w:t>
      </w:r>
      <w:r>
        <w:rPr>
          <w:b/>
          <w:color w:val="333399"/>
          <w:spacing w:val="-6"/>
          <w:sz w:val="32"/>
        </w:rPr>
        <w:t xml:space="preserve"> </w:t>
      </w:r>
      <w:r>
        <w:rPr>
          <w:b/>
          <w:color w:val="333399"/>
          <w:sz w:val="32"/>
        </w:rPr>
        <w:t>1:</w:t>
      </w:r>
      <w:r>
        <w:rPr>
          <w:b/>
          <w:color w:val="333399"/>
          <w:spacing w:val="-4"/>
          <w:sz w:val="32"/>
        </w:rPr>
        <w:t xml:space="preserve"> </w:t>
      </w:r>
      <w:r>
        <w:rPr>
          <w:b/>
          <w:color w:val="333399"/>
          <w:spacing w:val="-2"/>
          <w:sz w:val="32"/>
        </w:rPr>
        <w:t>Introduction</w:t>
      </w:r>
    </w:p>
    <w:p w14:paraId="590C2276" w14:textId="77777777" w:rsidR="00A01084" w:rsidRDefault="00013AF0">
      <w:pPr>
        <w:pStyle w:val="BodyText"/>
        <w:spacing w:before="4"/>
        <w:rPr>
          <w:b/>
          <w:sz w:val="4"/>
        </w:rPr>
      </w:pPr>
      <w:r>
        <w:rPr>
          <w:noProof/>
        </w:rPr>
        <mc:AlternateContent>
          <mc:Choice Requires="wps">
            <w:drawing>
              <wp:anchor distT="0" distB="0" distL="0" distR="0" simplePos="0" relativeHeight="487588864" behindDoc="1" locked="0" layoutInCell="1" allowOverlap="1" wp14:anchorId="590C2A8B" wp14:editId="590C2A8C">
                <wp:simplePos x="0" y="0"/>
                <wp:positionH relativeFrom="page">
                  <wp:posOffset>882396</wp:posOffset>
                </wp:positionH>
                <wp:positionV relativeFrom="paragraph">
                  <wp:posOffset>49006</wp:posOffset>
                </wp:positionV>
                <wp:extent cx="5797550" cy="27940"/>
                <wp:effectExtent l="0" t="0" r="0" b="0"/>
                <wp:wrapTopAndBottom/>
                <wp:docPr id="5" name="Graphic 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11F60984" id="Graphic 5" o:spid="_x0000_s1026" style="position:absolute;margin-left:69.5pt;margin-top:3.85pt;width:456.5pt;height:2.2pt;z-index:-15727616;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590C2277" w14:textId="77777777" w:rsidR="00A01084" w:rsidRDefault="00A01084">
      <w:pPr>
        <w:pStyle w:val="BodyText"/>
        <w:spacing w:before="11"/>
        <w:rPr>
          <w:b/>
          <w:sz w:val="16"/>
        </w:rPr>
      </w:pPr>
    </w:p>
    <w:tbl>
      <w:tblPr>
        <w:tblW w:w="0" w:type="auto"/>
        <w:tblInd w:w="303" w:type="dxa"/>
        <w:tblLayout w:type="fixed"/>
        <w:tblCellMar>
          <w:left w:w="0" w:type="dxa"/>
          <w:right w:w="0" w:type="dxa"/>
        </w:tblCellMar>
        <w:tblLook w:val="01E0" w:firstRow="1" w:lastRow="1" w:firstColumn="1" w:lastColumn="1" w:noHBand="0" w:noVBand="0"/>
      </w:tblPr>
      <w:tblGrid>
        <w:gridCol w:w="580"/>
        <w:gridCol w:w="8379"/>
      </w:tblGrid>
      <w:tr w:rsidR="00A01084" w14:paraId="590C227B" w14:textId="77777777">
        <w:trPr>
          <w:trHeight w:val="839"/>
        </w:trPr>
        <w:tc>
          <w:tcPr>
            <w:tcW w:w="580" w:type="dxa"/>
          </w:tcPr>
          <w:p w14:paraId="590C2278" w14:textId="77777777" w:rsidR="00A01084" w:rsidRDefault="00013AF0">
            <w:pPr>
              <w:pStyle w:val="TableParagraph"/>
              <w:spacing w:line="225" w:lineRule="exact"/>
              <w:ind w:left="50"/>
            </w:pPr>
            <w:r>
              <w:rPr>
                <w:color w:val="0000FF"/>
                <w:spacing w:val="-5"/>
              </w:rPr>
              <w:t>1.1</w:t>
            </w:r>
          </w:p>
        </w:tc>
        <w:tc>
          <w:tcPr>
            <w:tcW w:w="8379" w:type="dxa"/>
          </w:tcPr>
          <w:p w14:paraId="590C2279" w14:textId="381330A0" w:rsidR="00A01084" w:rsidRDefault="00263EF3" w:rsidP="00F912D2">
            <w:pPr>
              <w:pStyle w:val="TableParagraph"/>
              <w:spacing w:line="225" w:lineRule="exact"/>
              <w:ind w:left="250"/>
              <w:jc w:val="both"/>
            </w:pPr>
            <w:r>
              <w:rPr>
                <w:color w:val="000000"/>
              </w:rPr>
              <w:t>Roscommon</w:t>
            </w:r>
            <w:r w:rsidR="0062463F">
              <w:rPr>
                <w:color w:val="000000"/>
              </w:rPr>
              <w:t xml:space="preserve"> County Council </w:t>
            </w:r>
            <w:r w:rsidR="00013AF0">
              <w:rPr>
                <w:color w:val="000000"/>
                <w:spacing w:val="63"/>
              </w:rPr>
              <w:t xml:space="preserve"> </w:t>
            </w:r>
            <w:r w:rsidR="00013AF0">
              <w:rPr>
                <w:color w:val="000000"/>
              </w:rPr>
              <w:t>(the</w:t>
            </w:r>
            <w:r w:rsidR="00013AF0">
              <w:rPr>
                <w:color w:val="000000"/>
                <w:spacing w:val="62"/>
              </w:rPr>
              <w:t xml:space="preserve"> </w:t>
            </w:r>
            <w:r w:rsidR="00013AF0">
              <w:rPr>
                <w:color w:val="000000"/>
              </w:rPr>
              <w:t>“Contracting</w:t>
            </w:r>
            <w:r w:rsidR="00013AF0">
              <w:rPr>
                <w:color w:val="000000"/>
                <w:spacing w:val="63"/>
              </w:rPr>
              <w:t xml:space="preserve"> </w:t>
            </w:r>
            <w:r w:rsidR="00013AF0">
              <w:rPr>
                <w:color w:val="000000"/>
              </w:rPr>
              <w:t>Authority”)</w:t>
            </w:r>
            <w:r w:rsidR="00013AF0">
              <w:rPr>
                <w:color w:val="000000"/>
                <w:spacing w:val="62"/>
              </w:rPr>
              <w:t xml:space="preserve"> </w:t>
            </w:r>
            <w:r w:rsidR="00013AF0">
              <w:rPr>
                <w:color w:val="000000"/>
              </w:rPr>
              <w:t>invites</w:t>
            </w:r>
            <w:r w:rsidR="00013AF0">
              <w:rPr>
                <w:color w:val="000000"/>
                <w:spacing w:val="62"/>
              </w:rPr>
              <w:t xml:space="preserve"> </w:t>
            </w:r>
            <w:r w:rsidR="00013AF0">
              <w:rPr>
                <w:color w:val="000000"/>
                <w:spacing w:val="-2"/>
              </w:rPr>
              <w:t>tenders</w:t>
            </w:r>
          </w:p>
          <w:p w14:paraId="590C227A" w14:textId="77777777" w:rsidR="00A01084" w:rsidRDefault="00013AF0">
            <w:pPr>
              <w:pStyle w:val="TableParagraph"/>
              <w:spacing w:line="310" w:lineRule="atLeast"/>
              <w:ind w:left="250"/>
            </w:pPr>
            <w:r>
              <w:t>(“Tenders”) to this request</w:t>
            </w:r>
            <w:r>
              <w:rPr>
                <w:spacing w:val="-2"/>
              </w:rPr>
              <w:t xml:space="preserve"> </w:t>
            </w:r>
            <w:r>
              <w:t>for</w:t>
            </w:r>
            <w:r>
              <w:rPr>
                <w:spacing w:val="-1"/>
              </w:rPr>
              <w:t xml:space="preserve"> </w:t>
            </w:r>
            <w:r>
              <w:t>tenders (“RFT”) from</w:t>
            </w:r>
            <w:r>
              <w:rPr>
                <w:spacing w:val="-2"/>
              </w:rPr>
              <w:t xml:space="preserve"> </w:t>
            </w:r>
            <w:r>
              <w:t>economic</w:t>
            </w:r>
            <w:r>
              <w:rPr>
                <w:spacing w:val="-3"/>
              </w:rPr>
              <w:t xml:space="preserve"> </w:t>
            </w:r>
            <w:r>
              <w:t>operators</w:t>
            </w:r>
            <w:r>
              <w:rPr>
                <w:spacing w:val="-3"/>
              </w:rPr>
              <w:t xml:space="preserve"> </w:t>
            </w:r>
            <w:r>
              <w:t>(“Tenderers”) for the supply of the goods as described in Appendix 1 to this RFT (the “Goods”).</w:t>
            </w:r>
          </w:p>
        </w:tc>
      </w:tr>
    </w:tbl>
    <w:p w14:paraId="590C227D" w14:textId="77777777" w:rsidR="00A01084" w:rsidRDefault="00A01084">
      <w:pPr>
        <w:pStyle w:val="BodyText"/>
        <w:spacing w:before="148"/>
        <w:rPr>
          <w:b/>
          <w:sz w:val="20"/>
        </w:rPr>
      </w:pPr>
    </w:p>
    <w:tbl>
      <w:tblPr>
        <w:tblW w:w="0" w:type="auto"/>
        <w:tblInd w:w="303" w:type="dxa"/>
        <w:tblLayout w:type="fixed"/>
        <w:tblCellMar>
          <w:left w:w="0" w:type="dxa"/>
          <w:right w:w="0" w:type="dxa"/>
        </w:tblCellMar>
        <w:tblLook w:val="01E0" w:firstRow="1" w:lastRow="1" w:firstColumn="1" w:lastColumn="1" w:noHBand="0" w:noVBand="0"/>
      </w:tblPr>
      <w:tblGrid>
        <w:gridCol w:w="580"/>
        <w:gridCol w:w="8376"/>
      </w:tblGrid>
      <w:tr w:rsidR="00A01084" w14:paraId="590C2281" w14:textId="77777777" w:rsidTr="00392CE1">
        <w:trPr>
          <w:trHeight w:val="827"/>
        </w:trPr>
        <w:tc>
          <w:tcPr>
            <w:tcW w:w="580" w:type="dxa"/>
          </w:tcPr>
          <w:p w14:paraId="590C227E" w14:textId="77777777" w:rsidR="00A01084" w:rsidRDefault="00013AF0">
            <w:pPr>
              <w:pStyle w:val="TableParagraph"/>
              <w:spacing w:line="225" w:lineRule="exact"/>
              <w:ind w:left="50"/>
            </w:pPr>
            <w:r>
              <w:rPr>
                <w:color w:val="0000FF"/>
                <w:spacing w:val="-5"/>
              </w:rPr>
              <w:t>1.2</w:t>
            </w:r>
          </w:p>
        </w:tc>
        <w:tc>
          <w:tcPr>
            <w:tcW w:w="8376" w:type="dxa"/>
          </w:tcPr>
          <w:p w14:paraId="590C2280" w14:textId="425117D0" w:rsidR="00A01084" w:rsidRDefault="00013AF0" w:rsidP="00392CE1">
            <w:pPr>
              <w:pStyle w:val="TableParagraph"/>
              <w:spacing w:line="225" w:lineRule="exact"/>
              <w:ind w:left="250"/>
            </w:pPr>
            <w:r>
              <w:t>In</w:t>
            </w:r>
            <w:r>
              <w:rPr>
                <w:spacing w:val="-4"/>
              </w:rPr>
              <w:t xml:space="preserve"> </w:t>
            </w:r>
            <w:r>
              <w:t>summary,</w:t>
            </w:r>
            <w:r>
              <w:rPr>
                <w:spacing w:val="-4"/>
              </w:rPr>
              <w:t xml:space="preserve"> </w:t>
            </w:r>
            <w:r>
              <w:t>the</w:t>
            </w:r>
            <w:r>
              <w:rPr>
                <w:spacing w:val="-4"/>
              </w:rPr>
              <w:t xml:space="preserve"> </w:t>
            </w:r>
            <w:r>
              <w:t>Goods</w:t>
            </w:r>
            <w:r>
              <w:rPr>
                <w:spacing w:val="-2"/>
              </w:rPr>
              <w:t xml:space="preserve"> comprise</w:t>
            </w:r>
            <w:r w:rsidR="00392CE1">
              <w:rPr>
                <w:spacing w:val="-2"/>
              </w:rPr>
              <w:t xml:space="preserve"> the supply of a</w:t>
            </w:r>
            <w:r w:rsidR="00337E93">
              <w:rPr>
                <w:spacing w:val="-2"/>
              </w:rPr>
              <w:t>n Electric</w:t>
            </w:r>
            <w:r w:rsidR="00392CE1">
              <w:rPr>
                <w:spacing w:val="-2"/>
              </w:rPr>
              <w:t xml:space="preserve"> </w:t>
            </w:r>
            <w:r w:rsidR="0062463F">
              <w:t>Mobile Library Vehicle</w:t>
            </w:r>
            <w:r w:rsidR="00392CE1">
              <w:t>.</w:t>
            </w:r>
          </w:p>
        </w:tc>
      </w:tr>
      <w:tr w:rsidR="00A01084" w14:paraId="590C2286" w14:textId="77777777" w:rsidTr="00392CE1">
        <w:trPr>
          <w:trHeight w:val="1435"/>
        </w:trPr>
        <w:tc>
          <w:tcPr>
            <w:tcW w:w="580" w:type="dxa"/>
          </w:tcPr>
          <w:p w14:paraId="590C2282" w14:textId="77777777" w:rsidR="00A01084" w:rsidRDefault="00013AF0">
            <w:pPr>
              <w:pStyle w:val="TableParagraph"/>
              <w:spacing w:before="262"/>
              <w:ind w:left="50"/>
            </w:pPr>
            <w:r>
              <w:rPr>
                <w:color w:val="0000FF"/>
                <w:spacing w:val="-5"/>
              </w:rPr>
              <w:t>1.3</w:t>
            </w:r>
          </w:p>
        </w:tc>
        <w:tc>
          <w:tcPr>
            <w:tcW w:w="8376" w:type="dxa"/>
          </w:tcPr>
          <w:p w14:paraId="590C2285" w14:textId="1CB1C77A" w:rsidR="00A01084" w:rsidRDefault="00392CE1">
            <w:pPr>
              <w:pStyle w:val="TableParagraph"/>
              <w:spacing w:before="170" w:line="245" w:lineRule="exact"/>
              <w:ind w:left="249"/>
            </w:pPr>
            <w:r>
              <w:t>It is a requirement that Tenderers complete and submit the Tender Response Document (“TRD”) published with the Contract Notice.</w:t>
            </w:r>
          </w:p>
        </w:tc>
      </w:tr>
    </w:tbl>
    <w:p w14:paraId="590C228A" w14:textId="77777777" w:rsidR="00A01084" w:rsidRDefault="00A01084">
      <w:pPr>
        <w:pStyle w:val="BodyText"/>
        <w:spacing w:before="51"/>
        <w:rPr>
          <w:b/>
          <w:sz w:val="20"/>
        </w:rPr>
      </w:pPr>
    </w:p>
    <w:tbl>
      <w:tblPr>
        <w:tblW w:w="0" w:type="auto"/>
        <w:tblInd w:w="303" w:type="dxa"/>
        <w:tblLayout w:type="fixed"/>
        <w:tblCellMar>
          <w:left w:w="0" w:type="dxa"/>
          <w:right w:w="0" w:type="dxa"/>
        </w:tblCellMar>
        <w:tblLook w:val="01E0" w:firstRow="1" w:lastRow="1" w:firstColumn="1" w:lastColumn="1" w:noHBand="0" w:noVBand="0"/>
      </w:tblPr>
      <w:tblGrid>
        <w:gridCol w:w="580"/>
        <w:gridCol w:w="8381"/>
      </w:tblGrid>
      <w:tr w:rsidR="00A01084" w14:paraId="590C228E" w14:textId="77777777">
        <w:trPr>
          <w:trHeight w:val="1561"/>
        </w:trPr>
        <w:tc>
          <w:tcPr>
            <w:tcW w:w="580" w:type="dxa"/>
          </w:tcPr>
          <w:p w14:paraId="590C228B" w14:textId="77777777" w:rsidR="00A01084" w:rsidRDefault="00013AF0">
            <w:pPr>
              <w:pStyle w:val="TableParagraph"/>
              <w:spacing w:line="225" w:lineRule="exact"/>
              <w:ind w:left="50"/>
            </w:pPr>
            <w:r>
              <w:rPr>
                <w:color w:val="0000FF"/>
                <w:spacing w:val="-5"/>
              </w:rPr>
              <w:t>1.4</w:t>
            </w:r>
          </w:p>
        </w:tc>
        <w:tc>
          <w:tcPr>
            <w:tcW w:w="8381" w:type="dxa"/>
          </w:tcPr>
          <w:p w14:paraId="590C228C" w14:textId="77777777" w:rsidR="00A01084" w:rsidRDefault="00013AF0">
            <w:pPr>
              <w:pStyle w:val="TableParagraph"/>
              <w:spacing w:line="225" w:lineRule="exact"/>
              <w:ind w:left="250"/>
              <w:jc w:val="both"/>
            </w:pPr>
            <w:r>
              <w:t>This</w:t>
            </w:r>
            <w:r>
              <w:rPr>
                <w:spacing w:val="-5"/>
              </w:rPr>
              <w:t xml:space="preserve"> </w:t>
            </w:r>
            <w:r>
              <w:t>public</w:t>
            </w:r>
            <w:r>
              <w:rPr>
                <w:spacing w:val="-4"/>
              </w:rPr>
              <w:t xml:space="preserve"> </w:t>
            </w:r>
            <w:r>
              <w:t>procurement</w:t>
            </w:r>
            <w:r>
              <w:rPr>
                <w:spacing w:val="-3"/>
              </w:rPr>
              <w:t xml:space="preserve"> </w:t>
            </w:r>
            <w:r>
              <w:t>competition</w:t>
            </w:r>
            <w:r>
              <w:rPr>
                <w:spacing w:val="-6"/>
              </w:rPr>
              <w:t xml:space="preserve"> </w:t>
            </w:r>
            <w:r>
              <w:t>(the</w:t>
            </w:r>
            <w:r>
              <w:rPr>
                <w:spacing w:val="-3"/>
              </w:rPr>
              <w:t xml:space="preserve"> </w:t>
            </w:r>
            <w:r>
              <w:t>“Competition”)</w:t>
            </w:r>
            <w:r>
              <w:rPr>
                <w:spacing w:val="-4"/>
              </w:rPr>
              <w:t xml:space="preserve"> </w:t>
            </w:r>
            <w:r>
              <w:t>will</w:t>
            </w:r>
            <w:r>
              <w:rPr>
                <w:spacing w:val="-5"/>
              </w:rPr>
              <w:t xml:space="preserve"> </w:t>
            </w:r>
            <w:r>
              <w:t>be</w:t>
            </w:r>
            <w:r>
              <w:rPr>
                <w:spacing w:val="-3"/>
              </w:rPr>
              <w:t xml:space="preserve"> </w:t>
            </w:r>
            <w:r>
              <w:t>conducted</w:t>
            </w:r>
            <w:r>
              <w:rPr>
                <w:spacing w:val="-5"/>
              </w:rPr>
              <w:t xml:space="preserve"> </w:t>
            </w:r>
            <w:r>
              <w:t>in</w:t>
            </w:r>
            <w:r>
              <w:rPr>
                <w:spacing w:val="-5"/>
              </w:rPr>
              <w:t xml:space="preserve"> </w:t>
            </w:r>
            <w:r>
              <w:rPr>
                <w:spacing w:val="-2"/>
              </w:rPr>
              <w:t>accordance</w:t>
            </w:r>
          </w:p>
          <w:p w14:paraId="590C228D" w14:textId="17CEBBB7" w:rsidR="00A01084" w:rsidRDefault="00013AF0">
            <w:pPr>
              <w:pStyle w:val="TableParagraph"/>
              <w:spacing w:before="41" w:line="276" w:lineRule="auto"/>
              <w:ind w:left="249" w:right="50"/>
              <w:jc w:val="both"/>
            </w:pPr>
            <w:r>
              <w:t>with</w:t>
            </w:r>
            <w:r>
              <w:rPr>
                <w:spacing w:val="-1"/>
              </w:rPr>
              <w:t xml:space="preserve"> </w:t>
            </w:r>
            <w:r>
              <w:t>the</w:t>
            </w:r>
            <w:r>
              <w:rPr>
                <w:spacing w:val="-2"/>
              </w:rPr>
              <w:t xml:space="preserve"> </w:t>
            </w:r>
            <w:r>
              <w:t>open</w:t>
            </w:r>
            <w:r>
              <w:rPr>
                <w:spacing w:val="-1"/>
              </w:rPr>
              <w:t xml:space="preserve"> </w:t>
            </w:r>
            <w:r>
              <w:t>procedure under</w:t>
            </w:r>
            <w:r>
              <w:rPr>
                <w:spacing w:val="-1"/>
              </w:rPr>
              <w:t xml:space="preserve"> </w:t>
            </w:r>
            <w:r>
              <w:t>the</w:t>
            </w:r>
            <w:r>
              <w:rPr>
                <w:spacing w:val="-2"/>
              </w:rPr>
              <w:t xml:space="preserve"> </w:t>
            </w:r>
            <w:r>
              <w:t>European</w:t>
            </w:r>
            <w:r>
              <w:rPr>
                <w:spacing w:val="-1"/>
              </w:rPr>
              <w:t xml:space="preserve"> </w:t>
            </w:r>
            <w:r>
              <w:t>Union</w:t>
            </w:r>
            <w:r>
              <w:rPr>
                <w:spacing w:val="-1"/>
              </w:rPr>
              <w:t xml:space="preserve"> </w:t>
            </w:r>
            <w:r>
              <w:t>(Award</w:t>
            </w:r>
            <w:r>
              <w:rPr>
                <w:spacing w:val="-4"/>
              </w:rPr>
              <w:t xml:space="preserve"> </w:t>
            </w:r>
            <w:r>
              <w:t>of</w:t>
            </w:r>
            <w:r>
              <w:rPr>
                <w:spacing w:val="-3"/>
              </w:rPr>
              <w:t xml:space="preserve"> </w:t>
            </w:r>
            <w:r>
              <w:t>Public Authority</w:t>
            </w:r>
            <w:r>
              <w:rPr>
                <w:spacing w:val="-4"/>
              </w:rPr>
              <w:t xml:space="preserve"> </w:t>
            </w:r>
            <w:r>
              <w:t>Contracts) Regulations</w:t>
            </w:r>
            <w:r>
              <w:rPr>
                <w:spacing w:val="-12"/>
              </w:rPr>
              <w:t xml:space="preserve"> </w:t>
            </w:r>
            <w:r>
              <w:t>2016</w:t>
            </w:r>
            <w:r>
              <w:rPr>
                <w:spacing w:val="-9"/>
              </w:rPr>
              <w:t xml:space="preserve"> </w:t>
            </w:r>
            <w:r>
              <w:t>(Statutory</w:t>
            </w:r>
            <w:r>
              <w:rPr>
                <w:spacing w:val="-9"/>
              </w:rPr>
              <w:t xml:space="preserve"> </w:t>
            </w:r>
            <w:r>
              <w:t>Instrument</w:t>
            </w:r>
            <w:r>
              <w:rPr>
                <w:spacing w:val="-9"/>
              </w:rPr>
              <w:t xml:space="preserve"> </w:t>
            </w:r>
            <w:r>
              <w:t>284</w:t>
            </w:r>
            <w:r>
              <w:rPr>
                <w:spacing w:val="-11"/>
              </w:rPr>
              <w:t xml:space="preserve"> </w:t>
            </w:r>
            <w:r>
              <w:t>of</w:t>
            </w:r>
            <w:r>
              <w:rPr>
                <w:spacing w:val="-10"/>
              </w:rPr>
              <w:t xml:space="preserve"> </w:t>
            </w:r>
            <w:r>
              <w:t>2016)</w:t>
            </w:r>
            <w:r>
              <w:rPr>
                <w:spacing w:val="-10"/>
              </w:rPr>
              <w:t xml:space="preserve"> </w:t>
            </w:r>
            <w:r>
              <w:t>(the</w:t>
            </w:r>
            <w:r>
              <w:rPr>
                <w:spacing w:val="-9"/>
              </w:rPr>
              <w:t xml:space="preserve"> </w:t>
            </w:r>
            <w:r>
              <w:t>“Regulations”).</w:t>
            </w:r>
            <w:r>
              <w:rPr>
                <w:spacing w:val="-10"/>
              </w:rPr>
              <w:t xml:space="preserve"> </w:t>
            </w:r>
            <w:r>
              <w:t>Any</w:t>
            </w:r>
            <w:r>
              <w:rPr>
                <w:spacing w:val="-9"/>
              </w:rPr>
              <w:t xml:space="preserve"> </w:t>
            </w:r>
            <w:r>
              <w:t>contract</w:t>
            </w:r>
            <w:r>
              <w:rPr>
                <w:spacing w:val="-9"/>
              </w:rPr>
              <w:t xml:space="preserve"> </w:t>
            </w:r>
            <w:r>
              <w:t>that may</w:t>
            </w:r>
            <w:r>
              <w:rPr>
                <w:spacing w:val="-6"/>
              </w:rPr>
              <w:t xml:space="preserve"> </w:t>
            </w:r>
            <w:r>
              <w:t>result</w:t>
            </w:r>
            <w:r>
              <w:rPr>
                <w:spacing w:val="-6"/>
              </w:rPr>
              <w:t xml:space="preserve"> </w:t>
            </w:r>
            <w:r>
              <w:t>from</w:t>
            </w:r>
            <w:r>
              <w:rPr>
                <w:spacing w:val="-7"/>
              </w:rPr>
              <w:t xml:space="preserve"> </w:t>
            </w:r>
            <w:r>
              <w:t>this</w:t>
            </w:r>
            <w:r>
              <w:rPr>
                <w:spacing w:val="-6"/>
              </w:rPr>
              <w:t xml:space="preserve"> </w:t>
            </w:r>
            <w:r>
              <w:t>Competition</w:t>
            </w:r>
            <w:r>
              <w:rPr>
                <w:spacing w:val="-6"/>
              </w:rPr>
              <w:t xml:space="preserve"> </w:t>
            </w:r>
            <w:r>
              <w:t>(the</w:t>
            </w:r>
            <w:r>
              <w:rPr>
                <w:spacing w:val="-7"/>
              </w:rPr>
              <w:t xml:space="preserve"> </w:t>
            </w:r>
            <w:r>
              <w:t>“Goods</w:t>
            </w:r>
            <w:r>
              <w:rPr>
                <w:spacing w:val="-6"/>
              </w:rPr>
              <w:t xml:space="preserve"> </w:t>
            </w:r>
            <w:r>
              <w:t>Contract”)</w:t>
            </w:r>
            <w:r>
              <w:rPr>
                <w:spacing w:val="-7"/>
              </w:rPr>
              <w:t xml:space="preserve"> </w:t>
            </w:r>
            <w:r>
              <w:t>will</w:t>
            </w:r>
            <w:r>
              <w:rPr>
                <w:spacing w:val="-6"/>
              </w:rPr>
              <w:t xml:space="preserve"> </w:t>
            </w:r>
            <w:r>
              <w:t>be</w:t>
            </w:r>
            <w:r>
              <w:rPr>
                <w:spacing w:val="-6"/>
              </w:rPr>
              <w:t xml:space="preserve"> </w:t>
            </w:r>
            <w:r>
              <w:t>issued</w:t>
            </w:r>
            <w:r>
              <w:rPr>
                <w:spacing w:val="-6"/>
              </w:rPr>
              <w:t xml:space="preserve"> </w:t>
            </w:r>
            <w:r>
              <w:t>for</w:t>
            </w:r>
            <w:r>
              <w:rPr>
                <w:spacing w:val="-6"/>
              </w:rPr>
              <w:t xml:space="preserve"> </w:t>
            </w:r>
            <w:r>
              <w:t>a</w:t>
            </w:r>
            <w:r>
              <w:rPr>
                <w:spacing w:val="-8"/>
              </w:rPr>
              <w:t xml:space="preserve"> </w:t>
            </w:r>
            <w:r>
              <w:t>term</w:t>
            </w:r>
            <w:r>
              <w:rPr>
                <w:spacing w:val="-7"/>
              </w:rPr>
              <w:t xml:space="preserve"> </w:t>
            </w:r>
            <w:r>
              <w:t>of</w:t>
            </w:r>
            <w:r>
              <w:rPr>
                <w:spacing w:val="-6"/>
              </w:rPr>
              <w:t xml:space="preserve"> </w:t>
            </w:r>
            <w:r w:rsidR="00470F7F">
              <w:rPr>
                <w:spacing w:val="-6"/>
              </w:rPr>
              <w:t>24 months</w:t>
            </w:r>
            <w:r>
              <w:t xml:space="preserve"> (“the Term”).</w:t>
            </w:r>
          </w:p>
        </w:tc>
      </w:tr>
      <w:tr w:rsidR="00A01084" w:rsidRPr="002C157C" w14:paraId="590C2295" w14:textId="77777777">
        <w:trPr>
          <w:trHeight w:val="1355"/>
        </w:trPr>
        <w:tc>
          <w:tcPr>
            <w:tcW w:w="580" w:type="dxa"/>
          </w:tcPr>
          <w:p w14:paraId="590C2293" w14:textId="2360FE01" w:rsidR="00A01084" w:rsidRDefault="00013AF0">
            <w:pPr>
              <w:pStyle w:val="TableParagraph"/>
              <w:spacing w:before="60"/>
              <w:ind w:left="50"/>
            </w:pPr>
            <w:r>
              <w:rPr>
                <w:color w:val="0000FF"/>
                <w:spacing w:val="-5"/>
              </w:rPr>
              <w:t>1.</w:t>
            </w:r>
            <w:r w:rsidR="00392CE1">
              <w:rPr>
                <w:color w:val="0000FF"/>
                <w:spacing w:val="-5"/>
              </w:rPr>
              <w:t>5</w:t>
            </w:r>
          </w:p>
        </w:tc>
        <w:tc>
          <w:tcPr>
            <w:tcW w:w="8381" w:type="dxa"/>
          </w:tcPr>
          <w:p w14:paraId="590C2294" w14:textId="5140C457" w:rsidR="00A01084" w:rsidRPr="002C157C" w:rsidRDefault="00013AF0">
            <w:pPr>
              <w:pStyle w:val="TableParagraph"/>
              <w:spacing w:before="60" w:line="276" w:lineRule="auto"/>
              <w:ind w:left="250" w:right="49"/>
              <w:jc w:val="both"/>
            </w:pPr>
            <w:r w:rsidRPr="00392CE1">
              <w:t xml:space="preserve">The Contracting Authority estimates that the expenditure on the Goods to be covered by the proposed </w:t>
            </w:r>
            <w:r w:rsidRPr="00392CE1">
              <w:rPr>
                <w:color w:val="000000"/>
              </w:rPr>
              <w:t>Goods Contract</w:t>
            </w:r>
            <w:r w:rsidRPr="00392CE1">
              <w:rPr>
                <w:i/>
                <w:color w:val="FF0000"/>
              </w:rPr>
              <w:t xml:space="preserve"> </w:t>
            </w:r>
            <w:r w:rsidRPr="00392CE1">
              <w:rPr>
                <w:color w:val="000000"/>
              </w:rPr>
              <w:t xml:space="preserve">may amount to some </w:t>
            </w:r>
            <w:r w:rsidR="00454EAE" w:rsidRPr="00392CE1">
              <w:rPr>
                <w:color w:val="000000"/>
              </w:rPr>
              <w:t>€</w:t>
            </w:r>
            <w:r w:rsidR="00302069">
              <w:rPr>
                <w:color w:val="000000"/>
              </w:rPr>
              <w:t>2</w:t>
            </w:r>
            <w:r w:rsidR="00C40EE3">
              <w:rPr>
                <w:color w:val="000000"/>
              </w:rPr>
              <w:t>5</w:t>
            </w:r>
            <w:r w:rsidR="00454EAE" w:rsidRPr="00392CE1">
              <w:rPr>
                <w:color w:val="000000"/>
              </w:rPr>
              <w:t>0,000</w:t>
            </w:r>
            <w:r w:rsidRPr="00392CE1">
              <w:rPr>
                <w:color w:val="000000"/>
              </w:rPr>
              <w:t xml:space="preserve"> </w:t>
            </w:r>
            <w:r w:rsidR="002C157C" w:rsidRPr="00392CE1">
              <w:rPr>
                <w:color w:val="000000"/>
              </w:rPr>
              <w:t xml:space="preserve"> to €</w:t>
            </w:r>
            <w:r w:rsidR="00302069">
              <w:rPr>
                <w:color w:val="000000"/>
              </w:rPr>
              <w:t>2</w:t>
            </w:r>
            <w:r w:rsidR="00C40EE3">
              <w:rPr>
                <w:color w:val="000000"/>
              </w:rPr>
              <w:t>80</w:t>
            </w:r>
            <w:r w:rsidR="002C157C" w:rsidRPr="00392CE1">
              <w:rPr>
                <w:color w:val="000000"/>
              </w:rPr>
              <w:t xml:space="preserve">,000 </w:t>
            </w:r>
            <w:r w:rsidRPr="00392CE1">
              <w:rPr>
                <w:color w:val="000000"/>
              </w:rPr>
              <w:t xml:space="preserve">(excl. VAT) over the Term </w:t>
            </w:r>
            <w:r w:rsidR="00454EAE" w:rsidRPr="00392CE1">
              <w:rPr>
                <w:color w:val="000000"/>
              </w:rPr>
              <w:t>subject to budget and departmental approval</w:t>
            </w:r>
            <w:r w:rsidRPr="00392CE1">
              <w:rPr>
                <w:color w:val="000000"/>
              </w:rPr>
              <w:t>.</w:t>
            </w:r>
            <w:r w:rsidRPr="00392CE1">
              <w:rPr>
                <w:color w:val="000000"/>
                <w:spacing w:val="40"/>
              </w:rPr>
              <w:t xml:space="preserve"> </w:t>
            </w:r>
            <w:r w:rsidRPr="00392CE1">
              <w:rPr>
                <w:color w:val="000000"/>
              </w:rPr>
              <w:t>Tenderers must understand</w:t>
            </w:r>
            <w:r w:rsidRPr="00392CE1">
              <w:rPr>
                <w:color w:val="000000"/>
                <w:spacing w:val="-10"/>
              </w:rPr>
              <w:t xml:space="preserve"> </w:t>
            </w:r>
            <w:r w:rsidRPr="00392CE1">
              <w:rPr>
                <w:color w:val="000000"/>
              </w:rPr>
              <w:t>that</w:t>
            </w:r>
            <w:r w:rsidRPr="00392CE1">
              <w:rPr>
                <w:color w:val="000000"/>
                <w:spacing w:val="-11"/>
              </w:rPr>
              <w:t xml:space="preserve"> </w:t>
            </w:r>
            <w:r w:rsidRPr="00392CE1">
              <w:rPr>
                <w:color w:val="000000"/>
              </w:rPr>
              <w:t>this</w:t>
            </w:r>
            <w:r w:rsidRPr="00392CE1">
              <w:rPr>
                <w:color w:val="000000"/>
                <w:spacing w:val="-9"/>
              </w:rPr>
              <w:t xml:space="preserve"> </w:t>
            </w:r>
            <w:r w:rsidRPr="00392CE1">
              <w:rPr>
                <w:color w:val="000000"/>
              </w:rPr>
              <w:t>figure</w:t>
            </w:r>
            <w:r w:rsidRPr="00392CE1">
              <w:rPr>
                <w:color w:val="000000"/>
                <w:spacing w:val="-13"/>
              </w:rPr>
              <w:t xml:space="preserve"> </w:t>
            </w:r>
            <w:r w:rsidRPr="00392CE1">
              <w:rPr>
                <w:color w:val="000000"/>
              </w:rPr>
              <w:t>is</w:t>
            </w:r>
            <w:r w:rsidRPr="00392CE1">
              <w:rPr>
                <w:color w:val="000000"/>
                <w:spacing w:val="-9"/>
              </w:rPr>
              <w:t xml:space="preserve"> </w:t>
            </w:r>
            <w:r w:rsidRPr="00392CE1">
              <w:rPr>
                <w:color w:val="000000"/>
              </w:rPr>
              <w:t>an</w:t>
            </w:r>
            <w:r w:rsidRPr="00392CE1">
              <w:rPr>
                <w:color w:val="000000"/>
                <w:spacing w:val="-10"/>
              </w:rPr>
              <w:t xml:space="preserve"> </w:t>
            </w:r>
            <w:r w:rsidRPr="00392CE1">
              <w:rPr>
                <w:color w:val="000000"/>
              </w:rPr>
              <w:t>estimate</w:t>
            </w:r>
            <w:r w:rsidRPr="00392CE1">
              <w:rPr>
                <w:color w:val="000000"/>
                <w:spacing w:val="-11"/>
              </w:rPr>
              <w:t xml:space="preserve"> </w:t>
            </w:r>
            <w:r w:rsidRPr="00392CE1">
              <w:rPr>
                <w:color w:val="000000"/>
              </w:rPr>
              <w:t>only</w:t>
            </w:r>
            <w:r w:rsidRPr="00392CE1">
              <w:rPr>
                <w:color w:val="000000"/>
                <w:spacing w:val="-8"/>
              </w:rPr>
              <w:t xml:space="preserve"> </w:t>
            </w:r>
            <w:r w:rsidRPr="00392CE1">
              <w:rPr>
                <w:color w:val="000000"/>
              </w:rPr>
              <w:t>based</w:t>
            </w:r>
            <w:r w:rsidRPr="00392CE1">
              <w:rPr>
                <w:color w:val="000000"/>
                <w:spacing w:val="-12"/>
              </w:rPr>
              <w:t xml:space="preserve"> </w:t>
            </w:r>
            <w:r w:rsidRPr="00392CE1">
              <w:rPr>
                <w:color w:val="000000"/>
              </w:rPr>
              <w:t>on</w:t>
            </w:r>
            <w:r w:rsidRPr="00392CE1">
              <w:rPr>
                <w:color w:val="000000"/>
                <w:spacing w:val="-10"/>
              </w:rPr>
              <w:t xml:space="preserve"> </w:t>
            </w:r>
            <w:r w:rsidRPr="00392CE1">
              <w:rPr>
                <w:color w:val="000000"/>
              </w:rPr>
              <w:t>current</w:t>
            </w:r>
            <w:r w:rsidRPr="00392CE1">
              <w:rPr>
                <w:color w:val="000000"/>
                <w:spacing w:val="-11"/>
              </w:rPr>
              <w:t xml:space="preserve"> </w:t>
            </w:r>
            <w:r w:rsidRPr="00392CE1">
              <w:rPr>
                <w:color w:val="000000"/>
              </w:rPr>
              <w:t>and</w:t>
            </w:r>
            <w:r w:rsidRPr="00392CE1">
              <w:rPr>
                <w:color w:val="000000"/>
                <w:spacing w:val="-10"/>
              </w:rPr>
              <w:t xml:space="preserve"> </w:t>
            </w:r>
            <w:r w:rsidRPr="00392CE1">
              <w:rPr>
                <w:color w:val="000000"/>
              </w:rPr>
              <w:t>future</w:t>
            </w:r>
            <w:r w:rsidRPr="00392CE1">
              <w:rPr>
                <w:color w:val="000000"/>
                <w:spacing w:val="-11"/>
              </w:rPr>
              <w:t xml:space="preserve"> </w:t>
            </w:r>
            <w:r w:rsidRPr="00392CE1">
              <w:rPr>
                <w:color w:val="000000"/>
              </w:rPr>
              <w:t>expected</w:t>
            </w:r>
            <w:r w:rsidRPr="00392CE1">
              <w:rPr>
                <w:color w:val="000000"/>
                <w:spacing w:val="-10"/>
              </w:rPr>
              <w:t xml:space="preserve"> </w:t>
            </w:r>
            <w:r w:rsidRPr="00392CE1">
              <w:rPr>
                <w:color w:val="000000"/>
              </w:rPr>
              <w:t>usage.</w:t>
            </w:r>
          </w:p>
        </w:tc>
      </w:tr>
      <w:tr w:rsidR="00A01084" w14:paraId="590C229A" w14:textId="77777777">
        <w:trPr>
          <w:trHeight w:val="3224"/>
        </w:trPr>
        <w:tc>
          <w:tcPr>
            <w:tcW w:w="580" w:type="dxa"/>
          </w:tcPr>
          <w:p w14:paraId="590C2296" w14:textId="14CFB2A3" w:rsidR="00A01084" w:rsidRDefault="00013AF0">
            <w:pPr>
              <w:pStyle w:val="TableParagraph"/>
              <w:spacing w:before="60"/>
              <w:ind w:left="50"/>
            </w:pPr>
            <w:r>
              <w:rPr>
                <w:color w:val="0000FF"/>
                <w:spacing w:val="-5"/>
              </w:rPr>
              <w:t>1.</w:t>
            </w:r>
            <w:r w:rsidR="00392CE1">
              <w:rPr>
                <w:color w:val="0000FF"/>
                <w:spacing w:val="-5"/>
              </w:rPr>
              <w:t>6</w:t>
            </w:r>
          </w:p>
        </w:tc>
        <w:tc>
          <w:tcPr>
            <w:tcW w:w="8381" w:type="dxa"/>
          </w:tcPr>
          <w:p w14:paraId="590C2297" w14:textId="77777777" w:rsidR="00A01084" w:rsidRDefault="00013AF0">
            <w:pPr>
              <w:pStyle w:val="TableParagraph"/>
              <w:spacing w:before="60" w:line="276" w:lineRule="auto"/>
              <w:ind w:left="250" w:right="48"/>
              <w:jc w:val="both"/>
            </w:pPr>
            <w:r>
              <w:t>Contracting Authority policy seeks to encourage participation on a fair and equal basis by Small and Medium Enterprises (“SME”s) in this Competition.</w:t>
            </w:r>
            <w:r>
              <w:rPr>
                <w:spacing w:val="40"/>
              </w:rPr>
              <w:t xml:space="preserve"> </w:t>
            </w:r>
            <w:r>
              <w:t>SMEs that believe the scope of this Competition is beyond their technical or business capacity are encouraged, subject to paragraph 2.5, to explore the possibilities of forming relationships with other SMEs or with</w:t>
            </w:r>
            <w:r>
              <w:rPr>
                <w:spacing w:val="-1"/>
              </w:rPr>
              <w:t xml:space="preserve"> </w:t>
            </w:r>
            <w:r>
              <w:t>larger</w:t>
            </w:r>
            <w:r>
              <w:rPr>
                <w:spacing w:val="-1"/>
              </w:rPr>
              <w:t xml:space="preserve"> </w:t>
            </w:r>
            <w:r>
              <w:t>enterprises.</w:t>
            </w:r>
            <w:r>
              <w:rPr>
                <w:spacing w:val="40"/>
              </w:rPr>
              <w:t xml:space="preserve"> </w:t>
            </w:r>
            <w:r>
              <w:t>Through</w:t>
            </w:r>
            <w:r>
              <w:rPr>
                <w:spacing w:val="-1"/>
              </w:rPr>
              <w:t xml:space="preserve"> </w:t>
            </w:r>
            <w:r>
              <w:t>such</w:t>
            </w:r>
            <w:r>
              <w:rPr>
                <w:spacing w:val="-1"/>
              </w:rPr>
              <w:t xml:space="preserve"> </w:t>
            </w:r>
            <w:r>
              <w:t>relationships they can</w:t>
            </w:r>
            <w:r>
              <w:rPr>
                <w:spacing w:val="-1"/>
              </w:rPr>
              <w:t xml:space="preserve"> </w:t>
            </w:r>
            <w:r>
              <w:t>participate and</w:t>
            </w:r>
            <w:r>
              <w:rPr>
                <w:spacing w:val="-1"/>
              </w:rPr>
              <w:t xml:space="preserve"> </w:t>
            </w:r>
            <w:r>
              <w:t>contribute to the</w:t>
            </w:r>
            <w:r>
              <w:rPr>
                <w:spacing w:val="-13"/>
              </w:rPr>
              <w:t xml:space="preserve"> </w:t>
            </w:r>
            <w:r>
              <w:t>successful</w:t>
            </w:r>
            <w:r>
              <w:rPr>
                <w:spacing w:val="-12"/>
              </w:rPr>
              <w:t xml:space="preserve"> </w:t>
            </w:r>
            <w:r>
              <w:t>implementation</w:t>
            </w:r>
            <w:r>
              <w:rPr>
                <w:spacing w:val="-13"/>
              </w:rPr>
              <w:t xml:space="preserve"> </w:t>
            </w:r>
            <w:r>
              <w:t>of</w:t>
            </w:r>
            <w:r>
              <w:rPr>
                <w:spacing w:val="-12"/>
              </w:rPr>
              <w:t xml:space="preserve"> </w:t>
            </w:r>
            <w:r>
              <w:t>any</w:t>
            </w:r>
            <w:r>
              <w:rPr>
                <w:spacing w:val="-13"/>
              </w:rPr>
              <w:t xml:space="preserve"> </w:t>
            </w:r>
            <w:r>
              <w:t>Goods</w:t>
            </w:r>
            <w:r>
              <w:rPr>
                <w:spacing w:val="-12"/>
              </w:rPr>
              <w:t xml:space="preserve"> </w:t>
            </w:r>
            <w:r>
              <w:t>Contract</w:t>
            </w:r>
            <w:r>
              <w:rPr>
                <w:spacing w:val="-13"/>
              </w:rPr>
              <w:t xml:space="preserve"> </w:t>
            </w:r>
            <w:r>
              <w:t>that</w:t>
            </w:r>
            <w:r>
              <w:rPr>
                <w:spacing w:val="-12"/>
              </w:rPr>
              <w:t xml:space="preserve"> </w:t>
            </w:r>
            <w:r>
              <w:t>may</w:t>
            </w:r>
            <w:r>
              <w:rPr>
                <w:spacing w:val="-12"/>
              </w:rPr>
              <w:t xml:space="preserve"> </w:t>
            </w:r>
            <w:r>
              <w:t>result</w:t>
            </w:r>
            <w:r>
              <w:rPr>
                <w:spacing w:val="-13"/>
              </w:rPr>
              <w:t xml:space="preserve"> </w:t>
            </w:r>
            <w:r>
              <w:t>from</w:t>
            </w:r>
            <w:r>
              <w:rPr>
                <w:spacing w:val="-12"/>
              </w:rPr>
              <w:t xml:space="preserve"> </w:t>
            </w:r>
            <w:r>
              <w:t>this</w:t>
            </w:r>
            <w:r>
              <w:rPr>
                <w:spacing w:val="-13"/>
              </w:rPr>
              <w:t xml:space="preserve"> </w:t>
            </w:r>
            <w:r>
              <w:t>Competition and therefore increase their social and economic benefits.</w:t>
            </w:r>
          </w:p>
          <w:p w14:paraId="590C2298" w14:textId="77777777" w:rsidR="00A01084" w:rsidRDefault="00013AF0">
            <w:pPr>
              <w:pStyle w:val="TableParagraph"/>
              <w:spacing w:before="121" w:line="273" w:lineRule="auto"/>
              <w:ind w:left="250" w:right="49"/>
              <w:jc w:val="both"/>
            </w:pPr>
            <w:r>
              <w:t>Larger</w:t>
            </w:r>
            <w:r>
              <w:rPr>
                <w:spacing w:val="-1"/>
              </w:rPr>
              <w:t xml:space="preserve"> </w:t>
            </w:r>
            <w:r>
              <w:t>enterprises are also</w:t>
            </w:r>
            <w:r>
              <w:rPr>
                <w:spacing w:val="-2"/>
              </w:rPr>
              <w:t xml:space="preserve"> </w:t>
            </w:r>
            <w:r>
              <w:t>encouraged, subject to paragraph</w:t>
            </w:r>
            <w:r>
              <w:rPr>
                <w:spacing w:val="-1"/>
              </w:rPr>
              <w:t xml:space="preserve"> </w:t>
            </w:r>
            <w:r>
              <w:t>2.5, to consider</w:t>
            </w:r>
            <w:r>
              <w:rPr>
                <w:spacing w:val="-1"/>
              </w:rPr>
              <w:t xml:space="preserve"> </w:t>
            </w:r>
            <w:r>
              <w:t>the</w:t>
            </w:r>
            <w:r>
              <w:rPr>
                <w:spacing w:val="-2"/>
              </w:rPr>
              <w:t xml:space="preserve"> </w:t>
            </w:r>
            <w:r>
              <w:t>practical ways</w:t>
            </w:r>
            <w:r>
              <w:rPr>
                <w:spacing w:val="12"/>
              </w:rPr>
              <w:t xml:space="preserve"> </w:t>
            </w:r>
            <w:r>
              <w:t>that</w:t>
            </w:r>
            <w:r>
              <w:rPr>
                <w:spacing w:val="17"/>
              </w:rPr>
              <w:t xml:space="preserve"> </w:t>
            </w:r>
            <w:r>
              <w:t>SMEs</w:t>
            </w:r>
            <w:r>
              <w:rPr>
                <w:spacing w:val="14"/>
              </w:rPr>
              <w:t xml:space="preserve"> </w:t>
            </w:r>
            <w:r>
              <w:t>can</w:t>
            </w:r>
            <w:r>
              <w:rPr>
                <w:spacing w:val="16"/>
              </w:rPr>
              <w:t xml:space="preserve"> </w:t>
            </w:r>
            <w:r>
              <w:t>be</w:t>
            </w:r>
            <w:r>
              <w:rPr>
                <w:spacing w:val="18"/>
              </w:rPr>
              <w:t xml:space="preserve"> </w:t>
            </w:r>
            <w:r>
              <w:t>included</w:t>
            </w:r>
            <w:r>
              <w:rPr>
                <w:spacing w:val="16"/>
              </w:rPr>
              <w:t xml:space="preserve"> </w:t>
            </w:r>
            <w:r>
              <w:t>in</w:t>
            </w:r>
            <w:r>
              <w:rPr>
                <w:spacing w:val="16"/>
              </w:rPr>
              <w:t xml:space="preserve"> </w:t>
            </w:r>
            <w:r>
              <w:t>their</w:t>
            </w:r>
            <w:r>
              <w:rPr>
                <w:spacing w:val="16"/>
              </w:rPr>
              <w:t xml:space="preserve"> </w:t>
            </w:r>
            <w:r>
              <w:t>proposals</w:t>
            </w:r>
            <w:r>
              <w:rPr>
                <w:spacing w:val="14"/>
              </w:rPr>
              <w:t xml:space="preserve"> </w:t>
            </w:r>
            <w:r>
              <w:t>to</w:t>
            </w:r>
            <w:r>
              <w:rPr>
                <w:spacing w:val="16"/>
              </w:rPr>
              <w:t xml:space="preserve"> </w:t>
            </w:r>
            <w:r>
              <w:t>maximise</w:t>
            </w:r>
            <w:r>
              <w:rPr>
                <w:spacing w:val="17"/>
              </w:rPr>
              <w:t xml:space="preserve"> </w:t>
            </w:r>
            <w:r>
              <w:t>the</w:t>
            </w:r>
            <w:r>
              <w:rPr>
                <w:spacing w:val="14"/>
              </w:rPr>
              <w:t xml:space="preserve"> </w:t>
            </w:r>
            <w:r>
              <w:t>social</w:t>
            </w:r>
            <w:r>
              <w:rPr>
                <w:spacing w:val="16"/>
              </w:rPr>
              <w:t xml:space="preserve"> </w:t>
            </w:r>
            <w:r>
              <w:t>and</w:t>
            </w:r>
            <w:r>
              <w:rPr>
                <w:spacing w:val="17"/>
              </w:rPr>
              <w:t xml:space="preserve"> </w:t>
            </w:r>
            <w:r>
              <w:rPr>
                <w:spacing w:val="-2"/>
              </w:rPr>
              <w:t>economic</w:t>
            </w:r>
          </w:p>
          <w:p w14:paraId="590C2299" w14:textId="77777777" w:rsidR="00A01084" w:rsidRDefault="00013AF0">
            <w:pPr>
              <w:pStyle w:val="TableParagraph"/>
              <w:spacing w:before="4" w:line="245" w:lineRule="exact"/>
              <w:ind w:left="250"/>
              <w:jc w:val="both"/>
            </w:pPr>
            <w:r>
              <w:t>benefits</w:t>
            </w:r>
            <w:r>
              <w:rPr>
                <w:spacing w:val="-8"/>
              </w:rPr>
              <w:t xml:space="preserve"> </w:t>
            </w:r>
            <w:r>
              <w:t>of</w:t>
            </w:r>
            <w:r>
              <w:rPr>
                <w:spacing w:val="-3"/>
              </w:rPr>
              <w:t xml:space="preserve"> </w:t>
            </w:r>
            <w:r>
              <w:t>any</w:t>
            </w:r>
            <w:r>
              <w:rPr>
                <w:spacing w:val="-3"/>
              </w:rPr>
              <w:t xml:space="preserve"> </w:t>
            </w:r>
            <w:r>
              <w:t>Goods</w:t>
            </w:r>
            <w:r>
              <w:rPr>
                <w:spacing w:val="-5"/>
              </w:rPr>
              <w:t xml:space="preserve"> </w:t>
            </w:r>
            <w:r>
              <w:t>Contract</w:t>
            </w:r>
            <w:r>
              <w:rPr>
                <w:spacing w:val="-3"/>
              </w:rPr>
              <w:t xml:space="preserve"> </w:t>
            </w:r>
            <w:r>
              <w:t>that</w:t>
            </w:r>
            <w:r>
              <w:rPr>
                <w:spacing w:val="-5"/>
              </w:rPr>
              <w:t xml:space="preserve"> </w:t>
            </w:r>
            <w:r>
              <w:t>may</w:t>
            </w:r>
            <w:r>
              <w:rPr>
                <w:spacing w:val="-3"/>
              </w:rPr>
              <w:t xml:space="preserve"> </w:t>
            </w:r>
            <w:r>
              <w:t>result</w:t>
            </w:r>
            <w:r>
              <w:rPr>
                <w:spacing w:val="-2"/>
              </w:rPr>
              <w:t xml:space="preserve"> </w:t>
            </w:r>
            <w:r>
              <w:t>from</w:t>
            </w:r>
            <w:r>
              <w:rPr>
                <w:spacing w:val="-3"/>
              </w:rPr>
              <w:t xml:space="preserve"> </w:t>
            </w:r>
            <w:r>
              <w:t>this</w:t>
            </w:r>
            <w:r>
              <w:rPr>
                <w:spacing w:val="-3"/>
              </w:rPr>
              <w:t xml:space="preserve"> </w:t>
            </w:r>
            <w:r>
              <w:rPr>
                <w:spacing w:val="-2"/>
              </w:rPr>
              <w:t>Competition.</w:t>
            </w:r>
          </w:p>
        </w:tc>
      </w:tr>
    </w:tbl>
    <w:p w14:paraId="590C229B" w14:textId="77777777" w:rsidR="00A01084" w:rsidRDefault="00A01084">
      <w:pPr>
        <w:spacing w:line="245" w:lineRule="exact"/>
        <w:jc w:val="both"/>
        <w:sectPr w:rsidR="00A01084">
          <w:pgSz w:w="11910" w:h="16850"/>
          <w:pgMar w:top="1080" w:right="1140" w:bottom="1060" w:left="1180" w:header="677" w:footer="875" w:gutter="0"/>
          <w:cols w:space="720"/>
        </w:sectPr>
      </w:pPr>
    </w:p>
    <w:p w14:paraId="590C229C" w14:textId="77777777" w:rsidR="00A01084" w:rsidRDefault="00013AF0">
      <w:pPr>
        <w:spacing w:before="47"/>
        <w:ind w:left="238"/>
        <w:rPr>
          <w:b/>
          <w:sz w:val="32"/>
        </w:rPr>
      </w:pPr>
      <w:bookmarkStart w:id="6" w:name="Part_2:_Instructions_to_Tenderers"/>
      <w:bookmarkEnd w:id="6"/>
      <w:r>
        <w:rPr>
          <w:b/>
          <w:color w:val="333399"/>
          <w:sz w:val="32"/>
        </w:rPr>
        <w:lastRenderedPageBreak/>
        <w:t>Part</w:t>
      </w:r>
      <w:r>
        <w:rPr>
          <w:b/>
          <w:color w:val="333399"/>
          <w:spacing w:val="-9"/>
          <w:sz w:val="32"/>
        </w:rPr>
        <w:t xml:space="preserve"> </w:t>
      </w:r>
      <w:r>
        <w:rPr>
          <w:b/>
          <w:color w:val="333399"/>
          <w:sz w:val="32"/>
        </w:rPr>
        <w:t>2:</w:t>
      </w:r>
      <w:r>
        <w:rPr>
          <w:b/>
          <w:color w:val="333399"/>
          <w:spacing w:val="-6"/>
          <w:sz w:val="32"/>
        </w:rPr>
        <w:t xml:space="preserve"> </w:t>
      </w:r>
      <w:r>
        <w:rPr>
          <w:b/>
          <w:color w:val="333399"/>
          <w:sz w:val="32"/>
        </w:rPr>
        <w:t>Instructions</w:t>
      </w:r>
      <w:r>
        <w:rPr>
          <w:b/>
          <w:color w:val="333399"/>
          <w:spacing w:val="-9"/>
          <w:sz w:val="32"/>
        </w:rPr>
        <w:t xml:space="preserve"> </w:t>
      </w:r>
      <w:r>
        <w:rPr>
          <w:b/>
          <w:color w:val="333399"/>
          <w:sz w:val="32"/>
        </w:rPr>
        <w:t>to</w:t>
      </w:r>
      <w:r>
        <w:rPr>
          <w:b/>
          <w:color w:val="333399"/>
          <w:spacing w:val="-8"/>
          <w:sz w:val="32"/>
        </w:rPr>
        <w:t xml:space="preserve"> </w:t>
      </w:r>
      <w:r>
        <w:rPr>
          <w:b/>
          <w:color w:val="333399"/>
          <w:spacing w:val="-2"/>
          <w:sz w:val="32"/>
        </w:rPr>
        <w:t>Tenderers</w:t>
      </w:r>
    </w:p>
    <w:p w14:paraId="590C229D" w14:textId="77777777" w:rsidR="00A01084" w:rsidRDefault="00013AF0">
      <w:pPr>
        <w:pStyle w:val="BodyText"/>
        <w:spacing w:before="4"/>
        <w:rPr>
          <w:b/>
          <w:sz w:val="4"/>
        </w:rPr>
      </w:pPr>
      <w:r>
        <w:rPr>
          <w:noProof/>
        </w:rPr>
        <mc:AlternateContent>
          <mc:Choice Requires="wps">
            <w:drawing>
              <wp:anchor distT="0" distB="0" distL="0" distR="0" simplePos="0" relativeHeight="487589376" behindDoc="1" locked="0" layoutInCell="1" allowOverlap="1" wp14:anchorId="590C2A8D" wp14:editId="590C2A8E">
                <wp:simplePos x="0" y="0"/>
                <wp:positionH relativeFrom="page">
                  <wp:posOffset>882396</wp:posOffset>
                </wp:positionH>
                <wp:positionV relativeFrom="paragraph">
                  <wp:posOffset>49006</wp:posOffset>
                </wp:positionV>
                <wp:extent cx="5797550" cy="27940"/>
                <wp:effectExtent l="0" t="0" r="0" b="0"/>
                <wp:wrapTopAndBottom/>
                <wp:docPr id="8" name="Graphic 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43CD2498" id="Graphic 8" o:spid="_x0000_s1026" style="position:absolute;margin-left:69.5pt;margin-top:3.85pt;width:456.5pt;height:2.2pt;z-index:-15727104;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r>
        <w:rPr>
          <w:noProof/>
        </w:rPr>
        <mc:AlternateContent>
          <mc:Choice Requires="wpg">
            <w:drawing>
              <wp:anchor distT="0" distB="0" distL="0" distR="0" simplePos="0" relativeHeight="487589888" behindDoc="1" locked="0" layoutInCell="1" allowOverlap="1" wp14:anchorId="590C2A8F" wp14:editId="590C2A90">
                <wp:simplePos x="0" y="0"/>
                <wp:positionH relativeFrom="page">
                  <wp:posOffset>882396</wp:posOffset>
                </wp:positionH>
                <wp:positionV relativeFrom="paragraph">
                  <wp:posOffset>230362</wp:posOffset>
                </wp:positionV>
                <wp:extent cx="5797550" cy="228600"/>
                <wp:effectExtent l="0" t="0" r="0" b="0"/>
                <wp:wrapTopAndBottom/>
                <wp:docPr id="9" name="Group 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0" name="Graphic 10"/>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1" name="Graphic 11"/>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2" name="Textbox 12"/>
                        <wps:cNvSpPr txBox="1"/>
                        <wps:spPr>
                          <a:xfrm>
                            <a:off x="0" y="0"/>
                            <a:ext cx="5797550" cy="210820"/>
                          </a:xfrm>
                          <a:prstGeom prst="rect">
                            <a:avLst/>
                          </a:prstGeom>
                        </wps:spPr>
                        <wps:txbx>
                          <w:txbxContent>
                            <w:p w14:paraId="590C2B69" w14:textId="77777777" w:rsidR="00A01084" w:rsidRDefault="00013AF0">
                              <w:pPr>
                                <w:tabs>
                                  <w:tab w:val="left" w:pos="595"/>
                                </w:tabs>
                                <w:spacing w:line="268" w:lineRule="exact"/>
                                <w:ind w:left="86"/>
                                <w:rPr>
                                  <w:b/>
                                </w:rPr>
                              </w:pPr>
                              <w:bookmarkStart w:id="7" w:name="2.1_Important_Notices"/>
                              <w:bookmarkEnd w:id="7"/>
                              <w:r>
                                <w:rPr>
                                  <w:b/>
                                  <w:color w:val="FFFFFF"/>
                                  <w:spacing w:val="-5"/>
                                </w:rPr>
                                <w:t>2.1</w:t>
                              </w:r>
                              <w:r>
                                <w:rPr>
                                  <w:b/>
                                  <w:color w:val="FFFFFF"/>
                                </w:rPr>
                                <w:tab/>
                                <w:t>IMPORTANT</w:t>
                              </w:r>
                              <w:r>
                                <w:rPr>
                                  <w:b/>
                                  <w:color w:val="FFFFFF"/>
                                  <w:spacing w:val="-5"/>
                                </w:rPr>
                                <w:t xml:space="preserve"> </w:t>
                              </w:r>
                              <w:r>
                                <w:rPr>
                                  <w:b/>
                                  <w:color w:val="FFFFFF"/>
                                  <w:spacing w:val="-2"/>
                                </w:rPr>
                                <w:t>NOTICES</w:t>
                              </w:r>
                            </w:p>
                          </w:txbxContent>
                        </wps:txbx>
                        <wps:bodyPr wrap="square" lIns="0" tIns="0" rIns="0" bIns="0" rtlCol="0">
                          <a:noAutofit/>
                        </wps:bodyPr>
                      </wps:wsp>
                    </wpg:wgp>
                  </a:graphicData>
                </a:graphic>
              </wp:anchor>
            </w:drawing>
          </mc:Choice>
          <mc:Fallback xmlns:w16cei="http://schemas.microsoft.com/office/word/2026/wordml/cei">
            <w:pict>
              <v:group w14:anchorId="590C2A8F" id="Group 9" o:spid="_x0000_s1027" style="position:absolute;margin-left:69.5pt;margin-top:18.15pt;width:456.5pt;height:18pt;z-index:-15726592;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vdIQMAAN8KAAAOAAAAZHJzL2Uyb0RvYy54bWzsVt9v2yAQfp+0/wHxvjp2l9axklRbu0aT&#10;qq5SM+2ZYPxDsw0DErv//Q4wjpVMU9O1b/ODfZjjuPvuu4P5VVdXaMekKnmzwOHZBCPWUJ6WTb7A&#10;39e3H2KMlCZNSiresAV+YgpfLd+/m7ciYREveJUyicBIo5JWLHChtUiCQNGC1USdccEamMy4rImG&#10;ocyDVJIWrNdVEE0mF0HLZSokp0wp+HvjJvHS2s8yRvW3LFNMo2qBwTdt39K+N+YdLOckySURRUl7&#10;N8gLvKhJ2cCmg6kbognayvLIVF1SyRXP9BnldcCzrKTMxgDRhJODaFaSb4WNJU/aXAwwAbQHOL3Y&#10;LL3fraR4FA/SeQ/iHac/FeAStCJPxvNmnO+Vu0zWZhEEgTqL6NOAKOs0ovBzejm7nE4BeApzURRf&#10;THrIaQF5OVpGiy9/XxiQxG1rnRucaQWwR+0BUv8G0GNBBLO4KwPAg0RlCuSGMBpSA4lXPV/gD+Bk&#10;Ngctg2E/Uj2cpyMUTuLIGh0CJQndKr1i3GJNdndKO86mXiKFl2jXeFEC8w3nK8t5jRFwXmIEnN84&#10;zguizTqTQCOidpSsAnLlPDHTNd+xNbeK2mTM5DSaXWDk0w2+7nWqZqwLkI20/Jz/CmvP6cCG52Fo&#10;fANzXsF/neJ44xPVPabeIK24Ym4vE73ddEAEHBhjrnhVprdlVRkIlMw315VEO2IaCjyxNz1SA3Kq&#10;xJHASBuePgGHWmDNAqtfWyIZRtXXBlgKsWsvSC9svCB1dc1t47LoS6XX3Q8iBRIgLrCGKrvnnqwk&#10;8eQA/42C0zUrG/5pq3lWGuZY35xH/QAKx5H47SsoPKogm/ETK2ife5L8sdGE8cdw2lPJ1+A4ox4o&#10;aNdvW0XOEZOCfYEcc9kzaK/jaTouEK/l5/x3rBPGURw/u4ZO0z7c/3VK6Bye2ax3+X8Jja4yvq77&#10;4vCHUORLaA3U3/AOhZFBb1RCSHefOfTpobRe9zgyrcUcR30TMgeNvfn4ouq7jzuxDjqh7jadO0u9&#10;z6/UG5/R4eyNAW5Rttf3Nz5zTRuPbUfc30uXvwEAAP//AwBQSwMEFAAGAAgAAAAhACLehQ/gAAAA&#10;CgEAAA8AAABkcnMvZG93bnJldi54bWxMj81OwzAQhO9IvIO1SNyo86MWCHGqqgJOFRItUtWbG2+T&#10;qPE6it0kfXu2JzjO7Gj2m3w52VYM2PvGkYJ4FoFAKp1pqFLws/t4egHhgyajW0eo4IoelsX9Xa4z&#10;40b6xmEbKsEl5DOtoA6hy6T0ZY1W+5nrkPh2cr3VgWVfSdPrkcttK5MoWkirG+IPte5wXWN53l6s&#10;gs9Rj6s0fh8259P6etjNv/abGJV6fJhWbyACTuEvDDd8RoeCmY7uQsaLlnX6yluCgnSRgrgFonnC&#10;zlHBc5KCLHL5f0LxCwAA//8DAFBLAQItABQABgAIAAAAIQC2gziS/gAAAOEBAAATAAAAAAAAAAAA&#10;AAAAAAAAAABbQ29udGVudF9UeXBlc10ueG1sUEsBAi0AFAAGAAgAAAAhADj9If/WAAAAlAEAAAsA&#10;AAAAAAAAAAAAAAAALwEAAF9yZWxzLy5yZWxzUEsBAi0AFAAGAAgAAAAhABL+m90hAwAA3woAAA4A&#10;AAAAAAAAAAAAAAAALgIAAGRycy9lMm9Eb2MueG1sUEsBAi0AFAAGAAgAAAAhACLehQ/gAAAACgEA&#10;AA8AAAAAAAAAAAAAAAAAewUAAGRycy9kb3ducmV2LnhtbFBLBQYAAAAABAAEAPMAAACIBgAAAAA=&#10;">
                <v:shape id="Graphic 10" o:spid="_x0000_s1028"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MpOvxgAAANsAAAAPAAAAZHJzL2Rvd25yZXYueG1sRI/NbsJA&#10;DITvSLzDykhcULPhRwWlLCiqhMqhHAo8gJt1fkrWG2W3kL59fajUm60Zz3ze7gfXqjv1ofFsYJ6k&#10;oIgLbxuuDFwvh6cNqBCRLbaeycAPBdjvxqMtZtY/+IPu51gpCeGQoYE6xi7TOhQ1OQyJ74hFK33v&#10;MMraV9r2+JBw1+pFmj5rhw1LQ40dvdZU3M7fzkBI81O5sYvTaj1r3trV59cyf78YM50M+QuoSEP8&#10;N/9dH63gC738IgPo3S8AAAD//wMAUEsBAi0AFAAGAAgAAAAhANvh9svuAAAAhQEAABMAAAAAAAAA&#10;AAAAAAAAAAAAAFtDb250ZW50X1R5cGVzXS54bWxQSwECLQAUAAYACAAAACEAWvQsW78AAAAVAQAA&#10;CwAAAAAAAAAAAAAAAAAfAQAAX3JlbHMvLnJlbHNQSwECLQAUAAYACAAAACEAEjKTr8YAAADbAAAA&#10;DwAAAAAAAAAAAAAAAAAHAgAAZHJzL2Rvd25yZXYueG1sUEsFBgAAAAADAAMAtwAAAPoCAAAAAA==&#10;" path="m5797296,l,,,210311r5797296,l5797296,xe" fillcolor="navy" stroked="f">
                  <v:path arrowok="t"/>
                </v:shape>
                <v:shape id="Graphic 11" o:spid="_x0000_s1029"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6wIwQAAANsAAAAPAAAAZHJzL2Rvd25yZXYueG1sRE9Li8Iw&#10;EL4v+B/CCHtZNFXwQTVKFVw8iU/wODSzbdhmUpqo9d+bhQVv8/E9Z75sbSXu1HjjWMGgn4Agzp02&#10;XCg4nza9KQgfkDVWjknBkzwsF52POabaPfhA92MoRAxhn6KCMoQ6ldLnJVn0fVcTR+7HNRZDhE0h&#10;dYOPGG4rOUySsbRoODaUWNO6pPz3eLMKstFhZHb6cs0mu9XX93NvEndeK/XZbbMZiEBteIv/3Vsd&#10;5w/g75d4gFy8AAAA//8DAFBLAQItABQABgAIAAAAIQDb4fbL7gAAAIUBAAATAAAAAAAAAAAAAAAA&#10;AAAAAABbQ29udGVudF9UeXBlc10ueG1sUEsBAi0AFAAGAAgAAAAhAFr0LFu/AAAAFQEAAAsAAAAA&#10;AAAAAAAAAAAAHwEAAF9yZWxzLy5yZWxzUEsBAi0AFAAGAAgAAAAhAPGLrAjBAAAA2wAAAA8AAAAA&#10;AAAAAAAAAAAABwIAAGRycy9kb3ducmV2LnhtbFBLBQYAAAAAAwADALcAAAD1AgAAAAA=&#10;" path="m5797296,l,,,18288r5797296,l5797296,xe" fillcolor="#339" stroked="f">
                  <v:path arrowok="t"/>
                </v:shape>
                <v:shape id="Textbox 12" o:spid="_x0000_s1030"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p5lbwQAAANsAAAAPAAAAZHJzL2Rvd25yZXYueG1sRE9Ni8Iw&#10;EL0L+x/CLOxNUz2Ido0isoIgLNZ68DjbjG2wmXSbqPXfG0HwNo/3ObNFZ2txpdYbxwqGgwQEceG0&#10;4VLBIV/3JyB8QNZYOyYFd/KwmH/0Zphqd+OMrvtQihjCPkUFVQhNKqUvKrLoB64hjtzJtRZDhG0p&#10;dYu3GG5rOUqSsbRoODZU2NCqouK8v1gFyyNnP+b/92+XnTKT59OEt+OzUl+f3fIbRKAuvMUv90bH&#10;+SN4/hIPkPMHAAAA//8DAFBLAQItABQABgAIAAAAIQDb4fbL7gAAAIUBAAATAAAAAAAAAAAAAAAA&#10;AAAAAABbQ29udGVudF9UeXBlc10ueG1sUEsBAi0AFAAGAAgAAAAhAFr0LFu/AAAAFQEAAAsAAAAA&#10;AAAAAAAAAAAAHwEAAF9yZWxzLy5yZWxzUEsBAi0AFAAGAAgAAAAhAIqnmVvBAAAA2wAAAA8AAAAA&#10;AAAAAAAAAAAABwIAAGRycy9kb3ducmV2LnhtbFBLBQYAAAAAAwADALcAAAD1AgAAAAA=&#10;" filled="f" stroked="f">
                  <v:textbox inset="0,0,0,0">
                    <w:txbxContent>
                      <w:p w14:paraId="590C2B69" w14:textId="77777777" w:rsidR="00A01084" w:rsidRDefault="00013AF0">
                        <w:pPr>
                          <w:tabs>
                            <w:tab w:val="left" w:pos="595"/>
                          </w:tabs>
                          <w:spacing w:line="268" w:lineRule="exact"/>
                          <w:ind w:left="86"/>
                          <w:rPr>
                            <w:b/>
                          </w:rPr>
                        </w:pPr>
                        <w:bookmarkStart w:id="12" w:name="2.1_Important_Notices"/>
                        <w:bookmarkEnd w:id="12"/>
                        <w:r>
                          <w:rPr>
                            <w:b/>
                            <w:color w:val="FFFFFF"/>
                            <w:spacing w:val="-5"/>
                          </w:rPr>
                          <w:t>2.1</w:t>
                        </w:r>
                        <w:r>
                          <w:rPr>
                            <w:b/>
                            <w:color w:val="FFFFFF"/>
                          </w:rPr>
                          <w:tab/>
                          <w:t>IMPORTANT</w:t>
                        </w:r>
                        <w:r>
                          <w:rPr>
                            <w:b/>
                            <w:color w:val="FFFFFF"/>
                            <w:spacing w:val="-5"/>
                          </w:rPr>
                          <w:t xml:space="preserve"> </w:t>
                        </w:r>
                        <w:r>
                          <w:rPr>
                            <w:b/>
                            <w:color w:val="FFFFFF"/>
                            <w:spacing w:val="-2"/>
                          </w:rPr>
                          <w:t>NOTICES</w:t>
                        </w:r>
                      </w:p>
                    </w:txbxContent>
                  </v:textbox>
                </v:shape>
                <w10:wrap type="topAndBottom" anchorx="page"/>
              </v:group>
            </w:pict>
          </mc:Fallback>
        </mc:AlternateContent>
      </w:r>
    </w:p>
    <w:p w14:paraId="590C229E" w14:textId="77777777" w:rsidR="00A01084" w:rsidRDefault="00A01084">
      <w:pPr>
        <w:pStyle w:val="BodyText"/>
        <w:spacing w:before="10"/>
        <w:rPr>
          <w:b/>
          <w:sz w:val="17"/>
        </w:rPr>
      </w:pPr>
    </w:p>
    <w:p w14:paraId="590C229F" w14:textId="77777777" w:rsidR="00A01084" w:rsidRDefault="00A01084">
      <w:pPr>
        <w:pStyle w:val="BodyText"/>
        <w:spacing w:before="2"/>
        <w:rPr>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671"/>
        <w:gridCol w:w="8289"/>
      </w:tblGrid>
      <w:tr w:rsidR="00A01084" w14:paraId="590C22A3" w14:textId="77777777">
        <w:trPr>
          <w:trHeight w:val="1868"/>
        </w:trPr>
        <w:tc>
          <w:tcPr>
            <w:tcW w:w="671" w:type="dxa"/>
          </w:tcPr>
          <w:p w14:paraId="590C22A0" w14:textId="77777777" w:rsidR="00A01084" w:rsidRDefault="00013AF0">
            <w:pPr>
              <w:pStyle w:val="TableParagraph"/>
              <w:spacing w:line="225" w:lineRule="exact"/>
              <w:ind w:right="121"/>
              <w:jc w:val="center"/>
            </w:pPr>
            <w:r>
              <w:rPr>
                <w:color w:val="0000FF"/>
                <w:spacing w:val="-2"/>
              </w:rPr>
              <w:t>2.1.1</w:t>
            </w:r>
          </w:p>
        </w:tc>
        <w:tc>
          <w:tcPr>
            <w:tcW w:w="8289" w:type="dxa"/>
          </w:tcPr>
          <w:p w14:paraId="590C22A1" w14:textId="77777777" w:rsidR="00A01084" w:rsidRDefault="00013AF0">
            <w:pPr>
              <w:pStyle w:val="TableParagraph"/>
              <w:spacing w:line="225" w:lineRule="exact"/>
              <w:ind w:left="173"/>
              <w:jc w:val="both"/>
            </w:pPr>
            <w:r>
              <w:t>While</w:t>
            </w:r>
            <w:r>
              <w:rPr>
                <w:spacing w:val="3"/>
              </w:rPr>
              <w:t xml:space="preserve"> </w:t>
            </w:r>
            <w:r>
              <w:t>every</w:t>
            </w:r>
            <w:r>
              <w:rPr>
                <w:spacing w:val="4"/>
              </w:rPr>
              <w:t xml:space="preserve"> </w:t>
            </w:r>
            <w:r>
              <w:t>effort</w:t>
            </w:r>
            <w:r>
              <w:rPr>
                <w:spacing w:val="4"/>
              </w:rPr>
              <w:t xml:space="preserve"> </w:t>
            </w:r>
            <w:r>
              <w:t>has</w:t>
            </w:r>
            <w:r>
              <w:rPr>
                <w:spacing w:val="2"/>
              </w:rPr>
              <w:t xml:space="preserve"> </w:t>
            </w:r>
            <w:r>
              <w:t>been</w:t>
            </w:r>
            <w:r>
              <w:rPr>
                <w:spacing w:val="3"/>
              </w:rPr>
              <w:t xml:space="preserve"> </w:t>
            </w:r>
            <w:r>
              <w:t>made</w:t>
            </w:r>
            <w:r>
              <w:rPr>
                <w:spacing w:val="4"/>
              </w:rPr>
              <w:t xml:space="preserve"> </w:t>
            </w:r>
            <w:r>
              <w:t>to</w:t>
            </w:r>
            <w:r>
              <w:rPr>
                <w:spacing w:val="5"/>
              </w:rPr>
              <w:t xml:space="preserve"> </w:t>
            </w:r>
            <w:r>
              <w:t>provide</w:t>
            </w:r>
            <w:r>
              <w:rPr>
                <w:spacing w:val="1"/>
              </w:rPr>
              <w:t xml:space="preserve"> </w:t>
            </w:r>
            <w:r>
              <w:t>comprehensive</w:t>
            </w:r>
            <w:r>
              <w:rPr>
                <w:spacing w:val="4"/>
              </w:rPr>
              <w:t xml:space="preserve"> </w:t>
            </w:r>
            <w:r>
              <w:t>and</w:t>
            </w:r>
            <w:r>
              <w:rPr>
                <w:spacing w:val="3"/>
              </w:rPr>
              <w:t xml:space="preserve"> </w:t>
            </w:r>
            <w:r>
              <w:t>accurate</w:t>
            </w:r>
            <w:r>
              <w:rPr>
                <w:spacing w:val="4"/>
              </w:rPr>
              <w:t xml:space="preserve"> </w:t>
            </w:r>
            <w:r>
              <w:t>information</w:t>
            </w:r>
            <w:r>
              <w:rPr>
                <w:spacing w:val="3"/>
              </w:rPr>
              <w:t xml:space="preserve"> </w:t>
            </w:r>
            <w:r>
              <w:rPr>
                <w:spacing w:val="-5"/>
              </w:rPr>
              <w:t>in</w:t>
            </w:r>
          </w:p>
          <w:p w14:paraId="590C22A2" w14:textId="77777777" w:rsidR="00A01084" w:rsidRDefault="00013AF0">
            <w:pPr>
              <w:pStyle w:val="TableParagraph"/>
              <w:spacing w:before="38" w:line="276" w:lineRule="auto"/>
              <w:ind w:left="173" w:right="49"/>
              <w:jc w:val="both"/>
            </w:pPr>
            <w:r>
              <w:t>all notices and documents</w:t>
            </w:r>
            <w:r>
              <w:rPr>
                <w:spacing w:val="-2"/>
              </w:rPr>
              <w:t xml:space="preserve"> </w:t>
            </w:r>
            <w:r>
              <w:t>prepared for the purposes of this Competition, the Contracting Authority</w:t>
            </w:r>
            <w:r>
              <w:rPr>
                <w:spacing w:val="-13"/>
              </w:rPr>
              <w:t xml:space="preserve"> </w:t>
            </w:r>
            <w:r>
              <w:t>does</w:t>
            </w:r>
            <w:r>
              <w:rPr>
                <w:spacing w:val="-12"/>
              </w:rPr>
              <w:t xml:space="preserve"> </w:t>
            </w:r>
            <w:r>
              <w:t>not</w:t>
            </w:r>
            <w:r>
              <w:rPr>
                <w:spacing w:val="-13"/>
              </w:rPr>
              <w:t xml:space="preserve"> </w:t>
            </w:r>
            <w:r>
              <w:t>accept</w:t>
            </w:r>
            <w:r>
              <w:rPr>
                <w:spacing w:val="-12"/>
              </w:rPr>
              <w:t xml:space="preserve"> </w:t>
            </w:r>
            <w:r>
              <w:t>any</w:t>
            </w:r>
            <w:r>
              <w:rPr>
                <w:spacing w:val="-13"/>
              </w:rPr>
              <w:t xml:space="preserve"> </w:t>
            </w:r>
            <w:r>
              <w:t>liability</w:t>
            </w:r>
            <w:r>
              <w:rPr>
                <w:spacing w:val="-12"/>
              </w:rPr>
              <w:t xml:space="preserve"> </w:t>
            </w:r>
            <w:r>
              <w:t>or</w:t>
            </w:r>
            <w:r>
              <w:rPr>
                <w:spacing w:val="-13"/>
              </w:rPr>
              <w:t xml:space="preserve"> </w:t>
            </w:r>
            <w:r>
              <w:t>provide</w:t>
            </w:r>
            <w:r>
              <w:rPr>
                <w:spacing w:val="-12"/>
              </w:rPr>
              <w:t xml:space="preserve"> </w:t>
            </w:r>
            <w:r>
              <w:t>any</w:t>
            </w:r>
            <w:r>
              <w:rPr>
                <w:spacing w:val="-12"/>
              </w:rPr>
              <w:t xml:space="preserve"> </w:t>
            </w:r>
            <w:r>
              <w:t>express</w:t>
            </w:r>
            <w:r>
              <w:rPr>
                <w:spacing w:val="-13"/>
              </w:rPr>
              <w:t xml:space="preserve"> </w:t>
            </w:r>
            <w:r>
              <w:t>or</w:t>
            </w:r>
            <w:r>
              <w:rPr>
                <w:spacing w:val="-12"/>
              </w:rPr>
              <w:t xml:space="preserve"> </w:t>
            </w:r>
            <w:r>
              <w:t>implied</w:t>
            </w:r>
            <w:r>
              <w:rPr>
                <w:spacing w:val="-13"/>
              </w:rPr>
              <w:t xml:space="preserve"> </w:t>
            </w:r>
            <w:r>
              <w:t>warranty</w:t>
            </w:r>
            <w:r>
              <w:rPr>
                <w:spacing w:val="-12"/>
              </w:rPr>
              <w:t xml:space="preserve"> </w:t>
            </w:r>
            <w:r>
              <w:t>in</w:t>
            </w:r>
            <w:r>
              <w:rPr>
                <w:spacing w:val="-13"/>
              </w:rPr>
              <w:t xml:space="preserve"> </w:t>
            </w:r>
            <w:r>
              <w:t xml:space="preserve">respect of any such information. Tenderers must form their own conclusions about the solution needed to meet the requirements set out in this RFT and may wish to consult their legal </w:t>
            </w:r>
            <w:r>
              <w:rPr>
                <w:spacing w:val="-2"/>
              </w:rPr>
              <w:t>advisers.</w:t>
            </w:r>
          </w:p>
        </w:tc>
      </w:tr>
      <w:tr w:rsidR="00A01084" w14:paraId="590C22AA" w14:textId="77777777">
        <w:trPr>
          <w:trHeight w:val="4117"/>
        </w:trPr>
        <w:tc>
          <w:tcPr>
            <w:tcW w:w="671" w:type="dxa"/>
          </w:tcPr>
          <w:p w14:paraId="590C22A4" w14:textId="77777777" w:rsidR="00A01084" w:rsidRDefault="00013AF0">
            <w:pPr>
              <w:pStyle w:val="TableParagraph"/>
              <w:spacing w:before="60"/>
              <w:ind w:right="121"/>
              <w:jc w:val="center"/>
            </w:pPr>
            <w:r>
              <w:rPr>
                <w:color w:val="0000FF"/>
                <w:spacing w:val="-2"/>
              </w:rPr>
              <w:t>2.1.2</w:t>
            </w:r>
          </w:p>
        </w:tc>
        <w:tc>
          <w:tcPr>
            <w:tcW w:w="8289" w:type="dxa"/>
          </w:tcPr>
          <w:p w14:paraId="590C22A5" w14:textId="77777777" w:rsidR="00A01084" w:rsidRDefault="00013AF0">
            <w:pPr>
              <w:pStyle w:val="TableParagraph"/>
              <w:spacing w:before="60" w:line="381" w:lineRule="auto"/>
              <w:ind w:left="173" w:right="192"/>
              <w:jc w:val="both"/>
            </w:pPr>
            <w:r>
              <w:t>The</w:t>
            </w:r>
            <w:r>
              <w:rPr>
                <w:spacing w:val="-2"/>
              </w:rPr>
              <w:t xml:space="preserve"> </w:t>
            </w:r>
            <w:r>
              <w:t>Contracting</w:t>
            </w:r>
            <w:r>
              <w:rPr>
                <w:spacing w:val="-4"/>
              </w:rPr>
              <w:t xml:space="preserve"> </w:t>
            </w:r>
            <w:r>
              <w:t>Authority</w:t>
            </w:r>
            <w:r>
              <w:rPr>
                <w:spacing w:val="-4"/>
              </w:rPr>
              <w:t xml:space="preserve"> </w:t>
            </w:r>
            <w:r>
              <w:t>does</w:t>
            </w:r>
            <w:r>
              <w:rPr>
                <w:spacing w:val="-3"/>
              </w:rPr>
              <w:t xml:space="preserve"> </w:t>
            </w:r>
            <w:r>
              <w:t>not</w:t>
            </w:r>
            <w:r>
              <w:rPr>
                <w:spacing w:val="-2"/>
              </w:rPr>
              <w:t xml:space="preserve"> </w:t>
            </w:r>
            <w:r>
              <w:t>bind</w:t>
            </w:r>
            <w:r>
              <w:rPr>
                <w:spacing w:val="-4"/>
              </w:rPr>
              <w:t xml:space="preserve"> </w:t>
            </w:r>
            <w:r>
              <w:t>itself</w:t>
            </w:r>
            <w:r>
              <w:rPr>
                <w:spacing w:val="-3"/>
              </w:rPr>
              <w:t xml:space="preserve"> </w:t>
            </w:r>
            <w:r>
              <w:t>to</w:t>
            </w:r>
            <w:r>
              <w:rPr>
                <w:spacing w:val="-2"/>
              </w:rPr>
              <w:t xml:space="preserve"> </w:t>
            </w:r>
            <w:r>
              <w:t>accept</w:t>
            </w:r>
            <w:r>
              <w:rPr>
                <w:spacing w:val="-2"/>
              </w:rPr>
              <w:t xml:space="preserve"> </w:t>
            </w:r>
            <w:r>
              <w:t>the</w:t>
            </w:r>
            <w:r>
              <w:rPr>
                <w:spacing w:val="-2"/>
              </w:rPr>
              <w:t xml:space="preserve"> </w:t>
            </w:r>
            <w:r>
              <w:t>lowest</w:t>
            </w:r>
            <w:r>
              <w:rPr>
                <w:spacing w:val="-2"/>
              </w:rPr>
              <w:t xml:space="preserve"> </w:t>
            </w:r>
            <w:r>
              <w:t>priced</w:t>
            </w:r>
            <w:r>
              <w:rPr>
                <w:spacing w:val="-6"/>
              </w:rPr>
              <w:t xml:space="preserve"> </w:t>
            </w:r>
            <w:r>
              <w:t>or</w:t>
            </w:r>
            <w:r>
              <w:rPr>
                <w:spacing w:val="-3"/>
              </w:rPr>
              <w:t xml:space="preserve"> </w:t>
            </w:r>
            <w:r>
              <w:t>any</w:t>
            </w:r>
            <w:r>
              <w:rPr>
                <w:spacing w:val="-7"/>
              </w:rPr>
              <w:t xml:space="preserve"> </w:t>
            </w:r>
            <w:r>
              <w:t>Tender. This RFT does not constitute an offer or commitment to enter into a Goods Contract.</w:t>
            </w:r>
          </w:p>
          <w:p w14:paraId="590C22A6" w14:textId="77777777" w:rsidR="00A01084" w:rsidRDefault="00013AF0">
            <w:pPr>
              <w:pStyle w:val="TableParagraph"/>
              <w:spacing w:before="3" w:line="276" w:lineRule="auto"/>
              <w:ind w:left="173" w:right="52"/>
              <w:jc w:val="both"/>
            </w:pPr>
            <w:r>
              <w:t xml:space="preserve">No contractual rights in relation to the Contracting Authority will exist unless and until a formal written Goods Contract has been executed by or on behalf of the Contracting </w:t>
            </w:r>
            <w:r>
              <w:rPr>
                <w:spacing w:val="-2"/>
              </w:rPr>
              <w:t>Authority.</w:t>
            </w:r>
          </w:p>
          <w:p w14:paraId="590C22A7" w14:textId="77777777" w:rsidR="00A01084" w:rsidRDefault="00013AF0">
            <w:pPr>
              <w:pStyle w:val="TableParagraph"/>
              <w:spacing w:before="120" w:line="276" w:lineRule="auto"/>
              <w:ind w:left="173" w:right="49"/>
              <w:jc w:val="both"/>
            </w:pPr>
            <w:r>
              <w:t>Any notification of preferred bidder status by the Contracting Authority shall not give rise to any enforceable rights by the Tenderer.</w:t>
            </w:r>
          </w:p>
          <w:p w14:paraId="590C22A8" w14:textId="77777777" w:rsidR="00A01084" w:rsidRDefault="00013AF0">
            <w:pPr>
              <w:pStyle w:val="TableParagraph"/>
              <w:spacing w:before="119"/>
              <w:ind w:left="173"/>
              <w:jc w:val="both"/>
              <w:rPr>
                <w:spacing w:val="-2"/>
              </w:rPr>
            </w:pPr>
            <w:r>
              <w:t>The</w:t>
            </w:r>
            <w:r>
              <w:rPr>
                <w:spacing w:val="-4"/>
              </w:rPr>
              <w:t xml:space="preserve"> </w:t>
            </w:r>
            <w:r>
              <w:t>award</w:t>
            </w:r>
            <w:r>
              <w:rPr>
                <w:spacing w:val="-4"/>
              </w:rPr>
              <w:t xml:space="preserve"> </w:t>
            </w:r>
            <w:r>
              <w:t>of</w:t>
            </w:r>
            <w:r>
              <w:rPr>
                <w:spacing w:val="-5"/>
              </w:rPr>
              <w:t xml:space="preserve"> </w:t>
            </w:r>
            <w:r>
              <w:t>a</w:t>
            </w:r>
            <w:r>
              <w:rPr>
                <w:spacing w:val="-3"/>
              </w:rPr>
              <w:t xml:space="preserve"> </w:t>
            </w:r>
            <w:r>
              <w:t>Goods</w:t>
            </w:r>
            <w:r>
              <w:rPr>
                <w:spacing w:val="-5"/>
              </w:rPr>
              <w:t xml:space="preserve"> </w:t>
            </w:r>
            <w:r>
              <w:t>Contract</w:t>
            </w:r>
            <w:r>
              <w:rPr>
                <w:spacing w:val="-2"/>
              </w:rPr>
              <w:t xml:space="preserve"> </w:t>
            </w:r>
            <w:r>
              <w:t>does</w:t>
            </w:r>
            <w:r>
              <w:rPr>
                <w:spacing w:val="-3"/>
              </w:rPr>
              <w:t xml:space="preserve"> </w:t>
            </w:r>
            <w:r>
              <w:t>not</w:t>
            </w:r>
            <w:r>
              <w:rPr>
                <w:spacing w:val="-4"/>
              </w:rPr>
              <w:t xml:space="preserve"> </w:t>
            </w:r>
            <w:r>
              <w:t>confer</w:t>
            </w:r>
            <w:r>
              <w:rPr>
                <w:spacing w:val="-5"/>
              </w:rPr>
              <w:t xml:space="preserve"> </w:t>
            </w:r>
            <w:r>
              <w:t>exclusivity</w:t>
            </w:r>
            <w:r>
              <w:rPr>
                <w:spacing w:val="-4"/>
              </w:rPr>
              <w:t xml:space="preserve"> </w:t>
            </w:r>
            <w:r>
              <w:t>on</w:t>
            </w:r>
            <w:r>
              <w:rPr>
                <w:spacing w:val="-6"/>
              </w:rPr>
              <w:t xml:space="preserve"> </w:t>
            </w:r>
            <w:r>
              <w:t>the</w:t>
            </w:r>
            <w:r>
              <w:rPr>
                <w:spacing w:val="-2"/>
              </w:rPr>
              <w:t xml:space="preserve"> </w:t>
            </w:r>
            <w:r>
              <w:t>successful</w:t>
            </w:r>
            <w:r>
              <w:rPr>
                <w:spacing w:val="-4"/>
              </w:rPr>
              <w:t xml:space="preserve"> </w:t>
            </w:r>
            <w:r>
              <w:rPr>
                <w:spacing w:val="-2"/>
              </w:rPr>
              <w:t>Tenderer.</w:t>
            </w:r>
          </w:p>
          <w:p w14:paraId="590C22A9" w14:textId="44AFDFF1" w:rsidR="00A01084" w:rsidRDefault="00302069" w:rsidP="00302069">
            <w:pPr>
              <w:pStyle w:val="TableParagraph"/>
              <w:spacing w:before="119"/>
              <w:ind w:left="173"/>
              <w:jc w:val="both"/>
            </w:pPr>
            <w:r>
              <w:t>The</w:t>
            </w:r>
            <w:r>
              <w:rPr>
                <w:spacing w:val="-5"/>
              </w:rPr>
              <w:t xml:space="preserve"> </w:t>
            </w:r>
            <w:r>
              <w:t>Contracting</w:t>
            </w:r>
            <w:r>
              <w:rPr>
                <w:spacing w:val="-6"/>
              </w:rPr>
              <w:t xml:space="preserve"> </w:t>
            </w:r>
            <w:r>
              <w:t>Authority</w:t>
            </w:r>
            <w:r>
              <w:rPr>
                <w:spacing w:val="-9"/>
              </w:rPr>
              <w:t xml:space="preserve"> </w:t>
            </w:r>
            <w:r>
              <w:t>may</w:t>
            </w:r>
            <w:r>
              <w:rPr>
                <w:spacing w:val="-7"/>
              </w:rPr>
              <w:t xml:space="preserve"> </w:t>
            </w:r>
            <w:r>
              <w:t>cancel</w:t>
            </w:r>
            <w:r>
              <w:rPr>
                <w:spacing w:val="-8"/>
              </w:rPr>
              <w:t xml:space="preserve"> </w:t>
            </w:r>
            <w:r>
              <w:t>this Competition a</w:t>
            </w:r>
            <w:r w:rsidRPr="00302069">
              <w:t>t any time prior to a formal written Goods Contract being executed by or on behalf of the Contracting Authority</w:t>
            </w:r>
            <w:r>
              <w:rPr>
                <w:color w:val="000000"/>
              </w:rPr>
              <w:t>.</w:t>
            </w:r>
            <w:r>
              <w:t xml:space="preserve"> </w:t>
            </w:r>
          </w:p>
        </w:tc>
      </w:tr>
      <w:tr w:rsidR="00A01084" w14:paraId="590C22AD" w14:textId="77777777">
        <w:trPr>
          <w:trHeight w:val="1261"/>
        </w:trPr>
        <w:tc>
          <w:tcPr>
            <w:tcW w:w="671" w:type="dxa"/>
          </w:tcPr>
          <w:p w14:paraId="590C22AB" w14:textId="77777777" w:rsidR="00A01084" w:rsidRDefault="00013AF0">
            <w:pPr>
              <w:pStyle w:val="TableParagraph"/>
              <w:spacing w:before="59"/>
              <w:ind w:right="121"/>
              <w:jc w:val="center"/>
            </w:pPr>
            <w:r>
              <w:rPr>
                <w:color w:val="0000FF"/>
                <w:spacing w:val="-2"/>
              </w:rPr>
              <w:t>2.1.3</w:t>
            </w:r>
          </w:p>
        </w:tc>
        <w:tc>
          <w:tcPr>
            <w:tcW w:w="8289" w:type="dxa"/>
          </w:tcPr>
          <w:p w14:paraId="590C22AC" w14:textId="77777777" w:rsidR="00A01084" w:rsidRDefault="00013AF0">
            <w:pPr>
              <w:pStyle w:val="TableParagraph"/>
              <w:spacing w:before="59" w:line="276" w:lineRule="auto"/>
              <w:ind w:left="173" w:right="48"/>
              <w:jc w:val="both"/>
            </w:pPr>
            <w:r>
              <w:t>This RFT supersedes and replaces any and all previous documentation, communications and correspondence between the Contracting Authority and Tenderers, and Tenderers should place no reliance on such previous documentation and correspondence.</w:t>
            </w:r>
          </w:p>
        </w:tc>
      </w:tr>
      <w:tr w:rsidR="00A01084" w14:paraId="590C22B5" w14:textId="77777777">
        <w:trPr>
          <w:trHeight w:val="6030"/>
        </w:trPr>
        <w:tc>
          <w:tcPr>
            <w:tcW w:w="671" w:type="dxa"/>
          </w:tcPr>
          <w:p w14:paraId="590C22AE" w14:textId="77777777" w:rsidR="00A01084" w:rsidRDefault="00A01084">
            <w:pPr>
              <w:pStyle w:val="TableParagraph"/>
              <w:spacing w:before="5"/>
              <w:rPr>
                <w:b/>
              </w:rPr>
            </w:pPr>
          </w:p>
          <w:p w14:paraId="590C22AF" w14:textId="77777777" w:rsidR="00A01084" w:rsidRDefault="00013AF0">
            <w:pPr>
              <w:pStyle w:val="TableParagraph"/>
              <w:ind w:right="121"/>
              <w:jc w:val="center"/>
            </w:pPr>
            <w:r>
              <w:rPr>
                <w:color w:val="0000FF"/>
                <w:spacing w:val="-2"/>
              </w:rPr>
              <w:t>2.1.4</w:t>
            </w:r>
          </w:p>
        </w:tc>
        <w:tc>
          <w:tcPr>
            <w:tcW w:w="8289" w:type="dxa"/>
          </w:tcPr>
          <w:p w14:paraId="590C22B0" w14:textId="77777777" w:rsidR="00A01084" w:rsidRDefault="00A01084">
            <w:pPr>
              <w:pStyle w:val="TableParagraph"/>
              <w:spacing w:before="5"/>
              <w:rPr>
                <w:b/>
              </w:rPr>
            </w:pPr>
          </w:p>
          <w:p w14:paraId="590C22B1" w14:textId="77777777" w:rsidR="00A01084" w:rsidRDefault="00013AF0">
            <w:pPr>
              <w:pStyle w:val="TableParagraph"/>
              <w:spacing w:line="276" w:lineRule="auto"/>
              <w:ind w:left="173" w:right="48"/>
              <w:jc w:val="both"/>
            </w:pPr>
            <w:r>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Pr>
                <w:spacing w:val="40"/>
              </w:rPr>
              <w:t xml:space="preserve"> </w:t>
            </w:r>
            <w:r>
              <w:t>Directive 95/46/EC (the “General Data Protection Regulation”), and any guidelines and codes</w:t>
            </w:r>
            <w:r>
              <w:rPr>
                <w:spacing w:val="-2"/>
              </w:rPr>
              <w:t xml:space="preserve"> </w:t>
            </w:r>
            <w:r>
              <w:t>of practice issued by the Office of the Data Protection Commission or other supervisory authority for data protection in Ireland from time to time.</w:t>
            </w:r>
          </w:p>
          <w:p w14:paraId="590C22B2" w14:textId="77777777" w:rsidR="00A01084" w:rsidRDefault="00013AF0">
            <w:pPr>
              <w:pStyle w:val="TableParagraph"/>
              <w:spacing w:before="121" w:line="276" w:lineRule="auto"/>
              <w:ind w:left="173" w:right="47"/>
              <w:jc w:val="both"/>
            </w:pPr>
            <w:r>
              <w:t>The</w:t>
            </w:r>
            <w:r>
              <w:rPr>
                <w:spacing w:val="-8"/>
              </w:rPr>
              <w:t xml:space="preserve"> </w:t>
            </w:r>
            <w:r>
              <w:t>Contracting</w:t>
            </w:r>
            <w:r>
              <w:rPr>
                <w:spacing w:val="-10"/>
              </w:rPr>
              <w:t xml:space="preserve"> </w:t>
            </w:r>
            <w:r>
              <w:t>Authority</w:t>
            </w:r>
            <w:r>
              <w:rPr>
                <w:spacing w:val="-11"/>
              </w:rPr>
              <w:t xml:space="preserve"> </w:t>
            </w:r>
            <w:r>
              <w:t>will</w:t>
            </w:r>
            <w:r>
              <w:rPr>
                <w:spacing w:val="-9"/>
              </w:rPr>
              <w:t xml:space="preserve"> </w:t>
            </w:r>
            <w:r>
              <w:t>be</w:t>
            </w:r>
            <w:r>
              <w:rPr>
                <w:spacing w:val="-11"/>
              </w:rPr>
              <w:t xml:space="preserve"> </w:t>
            </w:r>
            <w:r>
              <w:t>a</w:t>
            </w:r>
            <w:r>
              <w:rPr>
                <w:spacing w:val="-12"/>
              </w:rPr>
              <w:t xml:space="preserve"> </w:t>
            </w:r>
            <w:r>
              <w:t>Data</w:t>
            </w:r>
            <w:r>
              <w:rPr>
                <w:spacing w:val="-12"/>
              </w:rPr>
              <w:t xml:space="preserve"> </w:t>
            </w:r>
            <w:r>
              <w:t>Controller</w:t>
            </w:r>
            <w:r>
              <w:rPr>
                <w:spacing w:val="-12"/>
              </w:rPr>
              <w:t xml:space="preserve"> </w:t>
            </w:r>
            <w:r>
              <w:t>(where</w:t>
            </w:r>
            <w:r>
              <w:rPr>
                <w:spacing w:val="-11"/>
              </w:rPr>
              <w:t xml:space="preserve"> </w:t>
            </w:r>
            <w:r>
              <w:t>Data</w:t>
            </w:r>
            <w:r>
              <w:rPr>
                <w:spacing w:val="-12"/>
              </w:rPr>
              <w:t xml:space="preserve"> </w:t>
            </w:r>
            <w:r>
              <w:t>Controller</w:t>
            </w:r>
            <w:r>
              <w:rPr>
                <w:spacing w:val="-12"/>
              </w:rPr>
              <w:t xml:space="preserve"> </w:t>
            </w:r>
            <w:r>
              <w:t>has</w:t>
            </w:r>
            <w:r>
              <w:rPr>
                <w:spacing w:val="-11"/>
              </w:rPr>
              <w:t xml:space="preserve"> </w:t>
            </w:r>
            <w:r>
              <w:t>the</w:t>
            </w:r>
            <w:r>
              <w:rPr>
                <w:spacing w:val="-11"/>
              </w:rPr>
              <w:t xml:space="preserve"> </w:t>
            </w:r>
            <w:r>
              <w:t>meaning given under the Data Protection Laws) in respect of any Personal Data (where Personal Data has the meaning given under the Data Protection Laws) required to be provided by the Tenderer in response to this RFT.</w:t>
            </w:r>
          </w:p>
          <w:p w14:paraId="590C22B3" w14:textId="77777777" w:rsidR="00A01084" w:rsidRDefault="00013AF0">
            <w:pPr>
              <w:pStyle w:val="TableParagraph"/>
              <w:spacing w:before="118" w:line="276" w:lineRule="auto"/>
              <w:ind w:left="173" w:right="47"/>
              <w:jc w:val="both"/>
            </w:pPr>
            <w:r>
              <w:t>The</w:t>
            </w:r>
            <w:r>
              <w:rPr>
                <w:spacing w:val="-13"/>
              </w:rPr>
              <w:t xml:space="preserve"> </w:t>
            </w:r>
            <w:r>
              <w:t>Tenderer,</w:t>
            </w:r>
            <w:r>
              <w:rPr>
                <w:spacing w:val="-12"/>
              </w:rPr>
              <w:t xml:space="preserve"> </w:t>
            </w:r>
            <w:r>
              <w:t>as</w:t>
            </w:r>
            <w:r>
              <w:rPr>
                <w:spacing w:val="-13"/>
              </w:rPr>
              <w:t xml:space="preserve"> </w:t>
            </w:r>
            <w:r>
              <w:t>Data</w:t>
            </w:r>
            <w:r>
              <w:rPr>
                <w:spacing w:val="-12"/>
              </w:rPr>
              <w:t xml:space="preserve"> </w:t>
            </w:r>
            <w:r>
              <w:t>Controller</w:t>
            </w:r>
            <w:r>
              <w:rPr>
                <w:spacing w:val="-13"/>
              </w:rPr>
              <w:t xml:space="preserve"> </w:t>
            </w:r>
            <w:r>
              <w:t>in</w:t>
            </w:r>
            <w:r>
              <w:rPr>
                <w:spacing w:val="-12"/>
              </w:rPr>
              <w:t xml:space="preserve"> </w:t>
            </w:r>
            <w:r>
              <w:t>respect</w:t>
            </w:r>
            <w:r>
              <w:rPr>
                <w:spacing w:val="-13"/>
              </w:rPr>
              <w:t xml:space="preserve"> </w:t>
            </w:r>
            <w:r>
              <w:t>of</w:t>
            </w:r>
            <w:r>
              <w:rPr>
                <w:spacing w:val="-12"/>
              </w:rPr>
              <w:t xml:space="preserve"> </w:t>
            </w:r>
            <w:r>
              <w:t>any</w:t>
            </w:r>
            <w:r>
              <w:rPr>
                <w:spacing w:val="-12"/>
              </w:rPr>
              <w:t xml:space="preserve"> </w:t>
            </w:r>
            <w:r>
              <w:t>Personal</w:t>
            </w:r>
            <w:r>
              <w:rPr>
                <w:spacing w:val="-13"/>
              </w:rPr>
              <w:t xml:space="preserve"> </w:t>
            </w:r>
            <w:r>
              <w:t>Data</w:t>
            </w:r>
            <w:r>
              <w:rPr>
                <w:spacing w:val="-12"/>
              </w:rPr>
              <w:t xml:space="preserve"> </w:t>
            </w:r>
            <w:r>
              <w:t>provided</w:t>
            </w:r>
            <w:r>
              <w:rPr>
                <w:spacing w:val="-13"/>
              </w:rPr>
              <w:t xml:space="preserve"> </w:t>
            </w:r>
            <w:r>
              <w:t>by</w:t>
            </w:r>
            <w:r>
              <w:rPr>
                <w:spacing w:val="-12"/>
              </w:rPr>
              <w:t xml:space="preserve"> </w:t>
            </w:r>
            <w:r>
              <w:t>it</w:t>
            </w:r>
            <w:r>
              <w:rPr>
                <w:spacing w:val="-13"/>
              </w:rPr>
              <w:t xml:space="preserve"> </w:t>
            </w:r>
            <w:r>
              <w:t>in</w:t>
            </w:r>
            <w:r>
              <w:rPr>
                <w:spacing w:val="-12"/>
              </w:rPr>
              <w:t xml:space="preserve"> </w:t>
            </w:r>
            <w:r>
              <w:t>its</w:t>
            </w:r>
            <w:r>
              <w:rPr>
                <w:spacing w:val="-12"/>
              </w:rPr>
              <w:t xml:space="preserve"> </w:t>
            </w:r>
            <w:r>
              <w:t>Tender, is required to confirm in the statement required under paragraph 2.4 below that all Data Subjects (where Data Subject has the meaning given under the Data Protection Laws) whose</w:t>
            </w:r>
            <w:r>
              <w:rPr>
                <w:spacing w:val="-11"/>
              </w:rPr>
              <w:t xml:space="preserve"> </w:t>
            </w:r>
            <w:r>
              <w:t>Personal</w:t>
            </w:r>
            <w:r>
              <w:rPr>
                <w:spacing w:val="-9"/>
              </w:rPr>
              <w:t xml:space="preserve"> </w:t>
            </w:r>
            <w:r>
              <w:t>Data</w:t>
            </w:r>
            <w:r>
              <w:rPr>
                <w:spacing w:val="-7"/>
              </w:rPr>
              <w:t xml:space="preserve"> </w:t>
            </w:r>
            <w:r>
              <w:t>is</w:t>
            </w:r>
            <w:r>
              <w:rPr>
                <w:spacing w:val="-9"/>
              </w:rPr>
              <w:t xml:space="preserve"> </w:t>
            </w:r>
            <w:r>
              <w:t>provided</w:t>
            </w:r>
            <w:r>
              <w:rPr>
                <w:spacing w:val="-7"/>
              </w:rPr>
              <w:t xml:space="preserve"> </w:t>
            </w:r>
            <w:r>
              <w:t>by</w:t>
            </w:r>
            <w:r>
              <w:rPr>
                <w:spacing w:val="-8"/>
              </w:rPr>
              <w:t xml:space="preserve"> </w:t>
            </w:r>
            <w:r>
              <w:t>the</w:t>
            </w:r>
            <w:r>
              <w:rPr>
                <w:spacing w:val="-8"/>
              </w:rPr>
              <w:t xml:space="preserve"> </w:t>
            </w:r>
            <w:r>
              <w:t>Tenderer</w:t>
            </w:r>
            <w:r>
              <w:rPr>
                <w:spacing w:val="-7"/>
              </w:rPr>
              <w:t xml:space="preserve"> </w:t>
            </w:r>
            <w:r>
              <w:t>have</w:t>
            </w:r>
            <w:r>
              <w:rPr>
                <w:spacing w:val="-8"/>
              </w:rPr>
              <w:t xml:space="preserve"> </w:t>
            </w:r>
            <w:r>
              <w:t>consented</w:t>
            </w:r>
            <w:r>
              <w:rPr>
                <w:spacing w:val="-10"/>
              </w:rPr>
              <w:t xml:space="preserve"> </w:t>
            </w:r>
            <w:r>
              <w:t>to</w:t>
            </w:r>
            <w:r>
              <w:rPr>
                <w:spacing w:val="-8"/>
              </w:rPr>
              <w:t xml:space="preserve"> </w:t>
            </w:r>
            <w:r>
              <w:t>the</w:t>
            </w:r>
            <w:r>
              <w:rPr>
                <w:spacing w:val="-8"/>
              </w:rPr>
              <w:t xml:space="preserve"> </w:t>
            </w:r>
            <w:r>
              <w:t>processing</w:t>
            </w:r>
            <w:r>
              <w:rPr>
                <w:spacing w:val="-7"/>
              </w:rPr>
              <w:t xml:space="preserve"> </w:t>
            </w:r>
            <w:r>
              <w:t>of</w:t>
            </w:r>
            <w:r>
              <w:rPr>
                <w:spacing w:val="-9"/>
              </w:rPr>
              <w:t xml:space="preserve"> </w:t>
            </w:r>
            <w:r>
              <w:t>such Personal Data by the Tenderer, the Contracting Authority, the Evaluation Team and the supplier</w:t>
            </w:r>
            <w:r>
              <w:rPr>
                <w:spacing w:val="48"/>
              </w:rPr>
              <w:t xml:space="preserve"> </w:t>
            </w:r>
            <w:r>
              <w:t>of</w:t>
            </w:r>
            <w:r>
              <w:rPr>
                <w:spacing w:val="48"/>
              </w:rPr>
              <w:t xml:space="preserve"> </w:t>
            </w:r>
            <w:r>
              <w:t>the</w:t>
            </w:r>
            <w:r>
              <w:rPr>
                <w:spacing w:val="50"/>
              </w:rPr>
              <w:t xml:space="preserve"> </w:t>
            </w:r>
            <w:r>
              <w:t>etenders.gov.ie</w:t>
            </w:r>
            <w:r>
              <w:rPr>
                <w:spacing w:val="46"/>
              </w:rPr>
              <w:t xml:space="preserve"> </w:t>
            </w:r>
            <w:r>
              <w:t>website,</w:t>
            </w:r>
            <w:r>
              <w:rPr>
                <w:spacing w:val="49"/>
              </w:rPr>
              <w:t xml:space="preserve"> </w:t>
            </w:r>
            <w:r>
              <w:t>for</w:t>
            </w:r>
            <w:r>
              <w:rPr>
                <w:spacing w:val="46"/>
              </w:rPr>
              <w:t xml:space="preserve"> </w:t>
            </w:r>
            <w:r>
              <w:t>the</w:t>
            </w:r>
            <w:r>
              <w:rPr>
                <w:spacing w:val="49"/>
              </w:rPr>
              <w:t xml:space="preserve"> </w:t>
            </w:r>
            <w:r>
              <w:t>purposes</w:t>
            </w:r>
            <w:r>
              <w:rPr>
                <w:spacing w:val="47"/>
              </w:rPr>
              <w:t xml:space="preserve"> </w:t>
            </w:r>
            <w:r>
              <w:t>of</w:t>
            </w:r>
            <w:r>
              <w:rPr>
                <w:spacing w:val="48"/>
              </w:rPr>
              <w:t xml:space="preserve"> </w:t>
            </w:r>
            <w:r>
              <w:t>the</w:t>
            </w:r>
            <w:r>
              <w:rPr>
                <w:spacing w:val="50"/>
              </w:rPr>
              <w:t xml:space="preserve"> </w:t>
            </w:r>
            <w:r>
              <w:t>participation</w:t>
            </w:r>
            <w:r>
              <w:rPr>
                <w:spacing w:val="47"/>
              </w:rPr>
              <w:t xml:space="preserve"> </w:t>
            </w:r>
            <w:r>
              <w:t>of</w:t>
            </w:r>
            <w:r>
              <w:rPr>
                <w:spacing w:val="47"/>
              </w:rPr>
              <w:t xml:space="preserve"> </w:t>
            </w:r>
            <w:r>
              <w:rPr>
                <w:spacing w:val="-5"/>
              </w:rPr>
              <w:t>the</w:t>
            </w:r>
          </w:p>
          <w:p w14:paraId="590C22B4" w14:textId="77777777" w:rsidR="00A01084" w:rsidRDefault="00013AF0">
            <w:pPr>
              <w:pStyle w:val="TableParagraph"/>
              <w:spacing w:before="2" w:line="245" w:lineRule="exact"/>
              <w:ind w:left="173"/>
              <w:jc w:val="both"/>
            </w:pPr>
            <w:r>
              <w:t>Tenderer</w:t>
            </w:r>
            <w:r>
              <w:rPr>
                <w:spacing w:val="-8"/>
              </w:rPr>
              <w:t xml:space="preserve"> </w:t>
            </w:r>
            <w:r>
              <w:t>in</w:t>
            </w:r>
            <w:r>
              <w:rPr>
                <w:spacing w:val="-6"/>
              </w:rPr>
              <w:t xml:space="preserve"> </w:t>
            </w:r>
            <w:r>
              <w:t>this</w:t>
            </w:r>
            <w:r>
              <w:rPr>
                <w:spacing w:val="-3"/>
              </w:rPr>
              <w:t xml:space="preserve"> </w:t>
            </w:r>
            <w:r>
              <w:t>Competition</w:t>
            </w:r>
            <w:r>
              <w:rPr>
                <w:spacing w:val="-6"/>
              </w:rPr>
              <w:t xml:space="preserve"> </w:t>
            </w:r>
            <w:r>
              <w:t>or</w:t>
            </w:r>
            <w:r>
              <w:rPr>
                <w:spacing w:val="-5"/>
              </w:rPr>
              <w:t xml:space="preserve"> </w:t>
            </w:r>
            <w:r>
              <w:t>that</w:t>
            </w:r>
            <w:r>
              <w:rPr>
                <w:spacing w:val="-5"/>
              </w:rPr>
              <w:t xml:space="preserve"> </w:t>
            </w:r>
            <w:r>
              <w:t>the</w:t>
            </w:r>
            <w:r>
              <w:rPr>
                <w:spacing w:val="-5"/>
              </w:rPr>
              <w:t xml:space="preserve"> </w:t>
            </w:r>
            <w:r>
              <w:t>Tenderer</w:t>
            </w:r>
            <w:r>
              <w:rPr>
                <w:spacing w:val="-8"/>
              </w:rPr>
              <w:t xml:space="preserve"> </w:t>
            </w:r>
            <w:r>
              <w:t>otherwise</w:t>
            </w:r>
            <w:r>
              <w:rPr>
                <w:spacing w:val="-5"/>
              </w:rPr>
              <w:t xml:space="preserve"> </w:t>
            </w:r>
            <w:r>
              <w:t>has</w:t>
            </w:r>
            <w:r>
              <w:rPr>
                <w:spacing w:val="-5"/>
              </w:rPr>
              <w:t xml:space="preserve"> </w:t>
            </w:r>
            <w:r>
              <w:t>a</w:t>
            </w:r>
            <w:r>
              <w:rPr>
                <w:spacing w:val="-4"/>
              </w:rPr>
              <w:t xml:space="preserve"> </w:t>
            </w:r>
            <w:r>
              <w:t>legal</w:t>
            </w:r>
            <w:r>
              <w:rPr>
                <w:spacing w:val="-3"/>
              </w:rPr>
              <w:t xml:space="preserve"> </w:t>
            </w:r>
            <w:r>
              <w:t>basis</w:t>
            </w:r>
            <w:r>
              <w:rPr>
                <w:spacing w:val="-3"/>
              </w:rPr>
              <w:t xml:space="preserve"> </w:t>
            </w:r>
            <w:r>
              <w:t>for</w:t>
            </w:r>
            <w:r>
              <w:rPr>
                <w:spacing w:val="-3"/>
              </w:rPr>
              <w:t xml:space="preserve"> </w:t>
            </w:r>
            <w:r>
              <w:rPr>
                <w:spacing w:val="-2"/>
              </w:rPr>
              <w:t>providing</w:t>
            </w:r>
          </w:p>
        </w:tc>
      </w:tr>
    </w:tbl>
    <w:p w14:paraId="590C22B6" w14:textId="77777777" w:rsidR="00A01084" w:rsidRDefault="00A01084">
      <w:pPr>
        <w:spacing w:line="245" w:lineRule="exact"/>
        <w:jc w:val="both"/>
        <w:sectPr w:rsidR="00A01084">
          <w:headerReference w:type="default" r:id="rId15"/>
          <w:footerReference w:type="default" r:id="rId16"/>
          <w:pgSz w:w="11910" w:h="16850"/>
          <w:pgMar w:top="1080" w:right="1140" w:bottom="1060" w:left="1180" w:header="677" w:footer="875" w:gutter="0"/>
          <w:cols w:space="720"/>
        </w:sectPr>
      </w:pPr>
    </w:p>
    <w:p w14:paraId="590C22B7" w14:textId="77777777" w:rsidR="00A01084" w:rsidRDefault="00A01084">
      <w:pPr>
        <w:pStyle w:val="BodyText"/>
        <w:spacing w:before="4"/>
        <w:rPr>
          <w:b/>
          <w:sz w:val="7"/>
        </w:rPr>
      </w:pPr>
    </w:p>
    <w:tbl>
      <w:tblPr>
        <w:tblW w:w="0" w:type="auto"/>
        <w:tblInd w:w="303" w:type="dxa"/>
        <w:tblLayout w:type="fixed"/>
        <w:tblCellMar>
          <w:left w:w="0" w:type="dxa"/>
          <w:right w:w="0" w:type="dxa"/>
        </w:tblCellMar>
        <w:tblLook w:val="01E0" w:firstRow="1" w:lastRow="1" w:firstColumn="1" w:lastColumn="1" w:noHBand="0" w:noVBand="0"/>
      </w:tblPr>
      <w:tblGrid>
        <w:gridCol w:w="671"/>
        <w:gridCol w:w="8288"/>
      </w:tblGrid>
      <w:tr w:rsidR="00A01084" w14:paraId="590C22BB" w14:textId="77777777">
        <w:trPr>
          <w:trHeight w:val="634"/>
        </w:trPr>
        <w:tc>
          <w:tcPr>
            <w:tcW w:w="671" w:type="dxa"/>
          </w:tcPr>
          <w:p w14:paraId="590C22B8" w14:textId="77777777" w:rsidR="00A01084" w:rsidRDefault="00A01084">
            <w:pPr>
              <w:pStyle w:val="TableParagraph"/>
              <w:rPr>
                <w:rFonts w:ascii="Times New Roman"/>
              </w:rPr>
            </w:pPr>
          </w:p>
        </w:tc>
        <w:tc>
          <w:tcPr>
            <w:tcW w:w="8288" w:type="dxa"/>
          </w:tcPr>
          <w:p w14:paraId="590C22B9" w14:textId="77777777" w:rsidR="00A01084" w:rsidRDefault="00013AF0">
            <w:pPr>
              <w:pStyle w:val="TableParagraph"/>
              <w:spacing w:line="225" w:lineRule="exact"/>
              <w:ind w:left="173"/>
            </w:pPr>
            <w:r>
              <w:t>such</w:t>
            </w:r>
            <w:r>
              <w:rPr>
                <w:spacing w:val="-7"/>
              </w:rPr>
              <w:t xml:space="preserve"> </w:t>
            </w:r>
            <w:r>
              <w:t>Personal</w:t>
            </w:r>
            <w:r>
              <w:rPr>
                <w:spacing w:val="-6"/>
              </w:rPr>
              <w:t xml:space="preserve"> </w:t>
            </w:r>
            <w:r>
              <w:t>Data</w:t>
            </w:r>
            <w:r>
              <w:rPr>
                <w:spacing w:val="-6"/>
              </w:rPr>
              <w:t xml:space="preserve"> </w:t>
            </w:r>
            <w:r>
              <w:t>to</w:t>
            </w:r>
            <w:r>
              <w:rPr>
                <w:spacing w:val="-5"/>
              </w:rPr>
              <w:t xml:space="preserve"> </w:t>
            </w:r>
            <w:r>
              <w:t>the</w:t>
            </w:r>
            <w:r>
              <w:rPr>
                <w:spacing w:val="-5"/>
              </w:rPr>
              <w:t xml:space="preserve"> </w:t>
            </w:r>
            <w:r>
              <w:t>Contracting</w:t>
            </w:r>
            <w:r>
              <w:rPr>
                <w:spacing w:val="-6"/>
              </w:rPr>
              <w:t xml:space="preserve"> </w:t>
            </w:r>
            <w:r>
              <w:t>Authority</w:t>
            </w:r>
            <w:r>
              <w:rPr>
                <w:spacing w:val="-5"/>
              </w:rPr>
              <w:t xml:space="preserve"> </w:t>
            </w:r>
            <w:r>
              <w:t>for</w:t>
            </w:r>
            <w:r>
              <w:rPr>
                <w:spacing w:val="-5"/>
              </w:rPr>
              <w:t xml:space="preserve"> </w:t>
            </w:r>
            <w:r>
              <w:t>the</w:t>
            </w:r>
            <w:r>
              <w:rPr>
                <w:spacing w:val="-5"/>
              </w:rPr>
              <w:t xml:space="preserve"> </w:t>
            </w:r>
            <w:r>
              <w:t>purposes</w:t>
            </w:r>
            <w:r>
              <w:rPr>
                <w:spacing w:val="-8"/>
              </w:rPr>
              <w:t xml:space="preserve"> </w:t>
            </w:r>
            <w:r>
              <w:t>of</w:t>
            </w:r>
            <w:r>
              <w:rPr>
                <w:spacing w:val="-7"/>
              </w:rPr>
              <w:t xml:space="preserve"> </w:t>
            </w:r>
            <w:r>
              <w:t>its</w:t>
            </w:r>
            <w:r>
              <w:rPr>
                <w:spacing w:val="-5"/>
              </w:rPr>
              <w:t xml:space="preserve"> </w:t>
            </w:r>
            <w:r>
              <w:t>participation</w:t>
            </w:r>
            <w:r>
              <w:rPr>
                <w:spacing w:val="-6"/>
              </w:rPr>
              <w:t xml:space="preserve"> </w:t>
            </w:r>
            <w:r>
              <w:t>in</w:t>
            </w:r>
            <w:r>
              <w:rPr>
                <w:spacing w:val="-6"/>
              </w:rPr>
              <w:t xml:space="preserve"> </w:t>
            </w:r>
            <w:r>
              <w:rPr>
                <w:spacing w:val="-4"/>
              </w:rPr>
              <w:t>this</w:t>
            </w:r>
          </w:p>
          <w:p w14:paraId="590C22BA" w14:textId="77777777" w:rsidR="00A01084" w:rsidRDefault="00013AF0">
            <w:pPr>
              <w:pStyle w:val="TableParagraph"/>
              <w:spacing w:before="41"/>
              <w:ind w:left="173"/>
            </w:pPr>
            <w:r>
              <w:rPr>
                <w:spacing w:val="-2"/>
              </w:rPr>
              <w:t>Competition.</w:t>
            </w:r>
          </w:p>
        </w:tc>
      </w:tr>
      <w:tr w:rsidR="00A01084" w14:paraId="590C22CF" w14:textId="77777777">
        <w:trPr>
          <w:trHeight w:val="6243"/>
        </w:trPr>
        <w:tc>
          <w:tcPr>
            <w:tcW w:w="671" w:type="dxa"/>
          </w:tcPr>
          <w:p w14:paraId="590C22BC" w14:textId="77777777" w:rsidR="00A01084" w:rsidRDefault="00013AF0">
            <w:pPr>
              <w:pStyle w:val="TableParagraph"/>
              <w:spacing w:before="60"/>
              <w:ind w:left="50"/>
            </w:pPr>
            <w:r>
              <w:rPr>
                <w:color w:val="0000FF"/>
                <w:spacing w:val="-2"/>
              </w:rPr>
              <w:t>2.1.5</w:t>
            </w:r>
          </w:p>
          <w:p w14:paraId="590C22BD" w14:textId="77777777" w:rsidR="00A01084" w:rsidRDefault="00A01084">
            <w:pPr>
              <w:pStyle w:val="TableParagraph"/>
              <w:rPr>
                <w:b/>
              </w:rPr>
            </w:pPr>
          </w:p>
          <w:p w14:paraId="590C22BE" w14:textId="77777777" w:rsidR="00A01084" w:rsidRDefault="00A01084">
            <w:pPr>
              <w:pStyle w:val="TableParagraph"/>
              <w:rPr>
                <w:b/>
              </w:rPr>
            </w:pPr>
          </w:p>
          <w:p w14:paraId="590C22BF" w14:textId="77777777" w:rsidR="00A01084" w:rsidRDefault="00A01084">
            <w:pPr>
              <w:pStyle w:val="TableParagraph"/>
              <w:rPr>
                <w:b/>
              </w:rPr>
            </w:pPr>
          </w:p>
          <w:p w14:paraId="590C22C0" w14:textId="77777777" w:rsidR="00A01084" w:rsidRDefault="00A01084">
            <w:pPr>
              <w:pStyle w:val="TableParagraph"/>
              <w:rPr>
                <w:b/>
              </w:rPr>
            </w:pPr>
          </w:p>
          <w:p w14:paraId="590C22C1" w14:textId="77777777" w:rsidR="00A01084" w:rsidRDefault="00A01084">
            <w:pPr>
              <w:pStyle w:val="TableParagraph"/>
              <w:rPr>
                <w:b/>
              </w:rPr>
            </w:pPr>
          </w:p>
          <w:p w14:paraId="590C22C2" w14:textId="77777777" w:rsidR="00A01084" w:rsidRDefault="00A01084">
            <w:pPr>
              <w:pStyle w:val="TableParagraph"/>
              <w:rPr>
                <w:b/>
              </w:rPr>
            </w:pPr>
          </w:p>
          <w:p w14:paraId="590C22C3" w14:textId="77777777" w:rsidR="00A01084" w:rsidRDefault="00A01084">
            <w:pPr>
              <w:pStyle w:val="TableParagraph"/>
              <w:rPr>
                <w:b/>
              </w:rPr>
            </w:pPr>
          </w:p>
          <w:p w14:paraId="590C22C4" w14:textId="77777777" w:rsidR="00A01084" w:rsidRDefault="00A01084">
            <w:pPr>
              <w:pStyle w:val="TableParagraph"/>
              <w:rPr>
                <w:b/>
              </w:rPr>
            </w:pPr>
          </w:p>
          <w:p w14:paraId="590C22C5" w14:textId="77777777" w:rsidR="00A01084" w:rsidRDefault="00A01084">
            <w:pPr>
              <w:pStyle w:val="TableParagraph"/>
              <w:rPr>
                <w:b/>
              </w:rPr>
            </w:pPr>
          </w:p>
          <w:p w14:paraId="590C22C6" w14:textId="77777777" w:rsidR="00A01084" w:rsidRDefault="00A01084">
            <w:pPr>
              <w:pStyle w:val="TableParagraph"/>
              <w:rPr>
                <w:b/>
              </w:rPr>
            </w:pPr>
          </w:p>
          <w:p w14:paraId="4DD04A72" w14:textId="77777777" w:rsidR="00922BE8" w:rsidRDefault="00922BE8">
            <w:pPr>
              <w:pStyle w:val="TableParagraph"/>
              <w:spacing w:before="1"/>
              <w:ind w:left="50"/>
              <w:rPr>
                <w:color w:val="0000FF"/>
                <w:spacing w:val="-2"/>
              </w:rPr>
            </w:pPr>
          </w:p>
          <w:p w14:paraId="590C22C8" w14:textId="16080C65" w:rsidR="00A01084" w:rsidRDefault="00013AF0">
            <w:pPr>
              <w:pStyle w:val="TableParagraph"/>
              <w:spacing w:before="1"/>
              <w:ind w:left="50"/>
            </w:pPr>
            <w:r>
              <w:rPr>
                <w:color w:val="0000FF"/>
                <w:spacing w:val="-2"/>
              </w:rPr>
              <w:t>2.1.6</w:t>
            </w:r>
          </w:p>
        </w:tc>
        <w:tc>
          <w:tcPr>
            <w:tcW w:w="8288" w:type="dxa"/>
          </w:tcPr>
          <w:p w14:paraId="590C22C9" w14:textId="77777777" w:rsidR="00A01084" w:rsidRDefault="00013AF0">
            <w:pPr>
              <w:pStyle w:val="TableParagraph"/>
              <w:spacing w:before="60" w:line="276" w:lineRule="auto"/>
              <w:ind w:left="173" w:right="48"/>
              <w:jc w:val="both"/>
            </w:pPr>
            <w:r>
              <w:t>The Contracting Authority would refer Tenderers in particular to the provisions of Regulation (EU) 2022/1031 on the access of third country economic operators, goods and services to the Union’s public procurement and concession markets and procedures supporting</w:t>
            </w:r>
            <w:r>
              <w:rPr>
                <w:spacing w:val="-5"/>
              </w:rPr>
              <w:t xml:space="preserve"> </w:t>
            </w:r>
            <w:r>
              <w:t>negotiations</w:t>
            </w:r>
            <w:r>
              <w:rPr>
                <w:spacing w:val="-7"/>
              </w:rPr>
              <w:t xml:space="preserve"> </w:t>
            </w:r>
            <w:r>
              <w:t>on</w:t>
            </w:r>
            <w:r>
              <w:rPr>
                <w:spacing w:val="-8"/>
              </w:rPr>
              <w:t xml:space="preserve"> </w:t>
            </w:r>
            <w:r>
              <w:t>access</w:t>
            </w:r>
            <w:r>
              <w:rPr>
                <w:spacing w:val="-7"/>
              </w:rPr>
              <w:t xml:space="preserve"> </w:t>
            </w:r>
            <w:r>
              <w:t>of</w:t>
            </w:r>
            <w:r>
              <w:rPr>
                <w:spacing w:val="-5"/>
              </w:rPr>
              <w:t xml:space="preserve"> </w:t>
            </w:r>
            <w:r>
              <w:t>Union</w:t>
            </w:r>
            <w:r>
              <w:rPr>
                <w:spacing w:val="-7"/>
              </w:rPr>
              <w:t xml:space="preserve"> </w:t>
            </w:r>
            <w:r>
              <w:t>economic</w:t>
            </w:r>
            <w:r>
              <w:rPr>
                <w:spacing w:val="-6"/>
              </w:rPr>
              <w:t xml:space="preserve"> </w:t>
            </w:r>
            <w:r>
              <w:t>operators,</w:t>
            </w:r>
            <w:r>
              <w:rPr>
                <w:spacing w:val="-4"/>
              </w:rPr>
              <w:t xml:space="preserve"> </w:t>
            </w:r>
            <w:r>
              <w:t>goods</w:t>
            </w:r>
            <w:r>
              <w:rPr>
                <w:spacing w:val="-4"/>
              </w:rPr>
              <w:t xml:space="preserve"> </w:t>
            </w:r>
            <w:r>
              <w:t>and</w:t>
            </w:r>
            <w:r>
              <w:rPr>
                <w:spacing w:val="-5"/>
              </w:rPr>
              <w:t xml:space="preserve"> </w:t>
            </w:r>
            <w:r>
              <w:t>services</w:t>
            </w:r>
            <w:r>
              <w:rPr>
                <w:spacing w:val="-4"/>
              </w:rPr>
              <w:t xml:space="preserve"> </w:t>
            </w:r>
            <w:r>
              <w:t>to</w:t>
            </w:r>
            <w:r>
              <w:rPr>
                <w:spacing w:val="-3"/>
              </w:rPr>
              <w:t xml:space="preserve"> </w:t>
            </w:r>
            <w:r>
              <w:t>the public</w:t>
            </w:r>
            <w:r>
              <w:rPr>
                <w:spacing w:val="-3"/>
              </w:rPr>
              <w:t xml:space="preserve"> </w:t>
            </w:r>
            <w:r>
              <w:t>procurement</w:t>
            </w:r>
            <w:r>
              <w:rPr>
                <w:spacing w:val="-2"/>
              </w:rPr>
              <w:t xml:space="preserve"> </w:t>
            </w:r>
            <w:r>
              <w:t>and</w:t>
            </w:r>
            <w:r>
              <w:rPr>
                <w:spacing w:val="-6"/>
              </w:rPr>
              <w:t xml:space="preserve"> </w:t>
            </w:r>
            <w:r>
              <w:t>concession</w:t>
            </w:r>
            <w:r>
              <w:rPr>
                <w:spacing w:val="-8"/>
              </w:rPr>
              <w:t xml:space="preserve"> </w:t>
            </w:r>
            <w:r>
              <w:t>markets</w:t>
            </w:r>
            <w:r>
              <w:rPr>
                <w:spacing w:val="-5"/>
              </w:rPr>
              <w:t xml:space="preserve"> </w:t>
            </w:r>
            <w:r>
              <w:t>of</w:t>
            </w:r>
            <w:r>
              <w:rPr>
                <w:spacing w:val="-5"/>
              </w:rPr>
              <w:t xml:space="preserve"> </w:t>
            </w:r>
            <w:r>
              <w:t>third</w:t>
            </w:r>
            <w:r>
              <w:rPr>
                <w:spacing w:val="-4"/>
              </w:rPr>
              <w:t xml:space="preserve"> </w:t>
            </w:r>
            <w:r>
              <w:t>countries</w:t>
            </w:r>
            <w:r>
              <w:rPr>
                <w:spacing w:val="-5"/>
              </w:rPr>
              <w:t xml:space="preserve"> </w:t>
            </w:r>
            <w:r>
              <w:t>(International</w:t>
            </w:r>
            <w:r>
              <w:rPr>
                <w:spacing w:val="-6"/>
              </w:rPr>
              <w:t xml:space="preserve"> </w:t>
            </w:r>
            <w:r>
              <w:t>Procurement Instrument – IPI), and to their obligation to comply therewith.</w:t>
            </w:r>
          </w:p>
          <w:p w14:paraId="590C22CB" w14:textId="77777777" w:rsidR="00A01084" w:rsidRDefault="00A01084">
            <w:pPr>
              <w:pStyle w:val="TableParagraph"/>
              <w:spacing w:before="12"/>
              <w:rPr>
                <w:b/>
              </w:rPr>
            </w:pPr>
          </w:p>
          <w:p w14:paraId="590C22CC" w14:textId="77777777" w:rsidR="00A01084" w:rsidRDefault="00013AF0">
            <w:pPr>
              <w:pStyle w:val="TableParagraph"/>
              <w:spacing w:before="1" w:line="276" w:lineRule="auto"/>
              <w:ind w:left="173" w:right="48" w:hanging="1"/>
              <w:jc w:val="both"/>
            </w:pPr>
            <w:r>
              <w:t>In particular, tenderers and candidates should note in Article 6 of Regulation (EU) 2022/1031, the obligations for a Contracting Authority in the context of a procurement procedure where the EU Commission has adopted an IPI measure.</w:t>
            </w:r>
          </w:p>
          <w:p w14:paraId="590C22CD" w14:textId="77777777" w:rsidR="00A01084" w:rsidRDefault="00013AF0">
            <w:pPr>
              <w:pStyle w:val="TableParagraph"/>
              <w:spacing w:before="119" w:line="276" w:lineRule="auto"/>
              <w:ind w:left="173" w:right="47"/>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w:t>
            </w:r>
            <w:r>
              <w:rPr>
                <w:spacing w:val="-7"/>
              </w:rPr>
              <w:t xml:space="preserve"> </w:t>
            </w:r>
            <w:r>
              <w:t>therewith.</w:t>
            </w:r>
            <w:r>
              <w:rPr>
                <w:spacing w:val="-8"/>
              </w:rPr>
              <w:t xml:space="preserve"> </w:t>
            </w:r>
            <w:r>
              <w:t>In</w:t>
            </w:r>
            <w:r>
              <w:rPr>
                <w:spacing w:val="-6"/>
              </w:rPr>
              <w:t xml:space="preserve"> </w:t>
            </w:r>
            <w:r>
              <w:t>particular,</w:t>
            </w:r>
            <w:r>
              <w:rPr>
                <w:spacing w:val="-5"/>
              </w:rPr>
              <w:t xml:space="preserve"> </w:t>
            </w:r>
            <w:r>
              <w:t>tenderers</w:t>
            </w:r>
            <w:r>
              <w:rPr>
                <w:spacing w:val="-8"/>
              </w:rPr>
              <w:t xml:space="preserve"> </w:t>
            </w:r>
            <w:r>
              <w:t>and</w:t>
            </w:r>
            <w:r>
              <w:rPr>
                <w:spacing w:val="-6"/>
              </w:rPr>
              <w:t xml:space="preserve"> </w:t>
            </w:r>
            <w:r>
              <w:t>candidates</w:t>
            </w:r>
            <w:r>
              <w:rPr>
                <w:spacing w:val="-8"/>
              </w:rPr>
              <w:t xml:space="preserve"> </w:t>
            </w:r>
            <w:r>
              <w:t>should</w:t>
            </w:r>
            <w:r>
              <w:rPr>
                <w:spacing w:val="-6"/>
              </w:rPr>
              <w:t xml:space="preserve"> </w:t>
            </w:r>
            <w:r>
              <w:t>note</w:t>
            </w:r>
            <w:r>
              <w:rPr>
                <w:spacing w:val="-7"/>
              </w:rPr>
              <w:t xml:space="preserve"> </w:t>
            </w:r>
            <w:r>
              <w:t>the</w:t>
            </w:r>
            <w:r>
              <w:rPr>
                <w:spacing w:val="-5"/>
              </w:rPr>
              <w:t xml:space="preserve"> </w:t>
            </w:r>
            <w:r>
              <w:t>requirements</w:t>
            </w:r>
            <w:r>
              <w:rPr>
                <w:spacing w:val="-8"/>
              </w:rPr>
              <w:t xml:space="preserve"> </w:t>
            </w:r>
            <w:r>
              <w:t>in Articles 28 and 29 of Regulation (EU) 2022/2560 relating to the prior notification or declaration of foreign financial contributions, where the estimated value of the public procurement procedure is equal to or greater than the applicable financial thresholds set out</w:t>
            </w:r>
            <w:r>
              <w:rPr>
                <w:spacing w:val="5"/>
              </w:rPr>
              <w:t xml:space="preserve"> </w:t>
            </w:r>
            <w:r>
              <w:t>therein.</w:t>
            </w:r>
            <w:r>
              <w:rPr>
                <w:spacing w:val="6"/>
              </w:rPr>
              <w:t xml:space="preserve"> </w:t>
            </w:r>
            <w:r>
              <w:t>In</w:t>
            </w:r>
            <w:r>
              <w:rPr>
                <w:spacing w:val="6"/>
              </w:rPr>
              <w:t xml:space="preserve"> </w:t>
            </w:r>
            <w:r>
              <w:t>that</w:t>
            </w:r>
            <w:r>
              <w:rPr>
                <w:spacing w:val="7"/>
              </w:rPr>
              <w:t xml:space="preserve"> </w:t>
            </w:r>
            <w:r>
              <w:t>regard,</w:t>
            </w:r>
            <w:r>
              <w:rPr>
                <w:spacing w:val="5"/>
              </w:rPr>
              <w:t xml:space="preserve"> </w:t>
            </w:r>
            <w:r>
              <w:t>Tenderers</w:t>
            </w:r>
            <w:r>
              <w:rPr>
                <w:spacing w:val="7"/>
              </w:rPr>
              <w:t xml:space="preserve"> </w:t>
            </w:r>
            <w:r>
              <w:t>and</w:t>
            </w:r>
            <w:r>
              <w:rPr>
                <w:spacing w:val="6"/>
              </w:rPr>
              <w:t xml:space="preserve"> </w:t>
            </w:r>
            <w:r>
              <w:t>Candidates</w:t>
            </w:r>
            <w:r>
              <w:rPr>
                <w:spacing w:val="5"/>
              </w:rPr>
              <w:t xml:space="preserve"> </w:t>
            </w:r>
            <w:r>
              <w:t>are</w:t>
            </w:r>
            <w:r>
              <w:rPr>
                <w:spacing w:val="7"/>
              </w:rPr>
              <w:t xml:space="preserve"> </w:t>
            </w:r>
            <w:r>
              <w:t>referred</w:t>
            </w:r>
            <w:r>
              <w:rPr>
                <w:spacing w:val="6"/>
              </w:rPr>
              <w:t xml:space="preserve"> </w:t>
            </w:r>
            <w:r>
              <w:t>to</w:t>
            </w:r>
            <w:r>
              <w:rPr>
                <w:spacing w:val="8"/>
              </w:rPr>
              <w:t xml:space="preserve"> </w:t>
            </w:r>
            <w:r>
              <w:t>Appendix</w:t>
            </w:r>
            <w:r>
              <w:rPr>
                <w:spacing w:val="5"/>
              </w:rPr>
              <w:t xml:space="preserve"> </w:t>
            </w:r>
            <w:r>
              <w:t>3A</w:t>
            </w:r>
            <w:r>
              <w:rPr>
                <w:spacing w:val="6"/>
              </w:rPr>
              <w:t xml:space="preserve"> </w:t>
            </w:r>
            <w:r>
              <w:t>of</w:t>
            </w:r>
            <w:r>
              <w:rPr>
                <w:spacing w:val="8"/>
              </w:rPr>
              <w:t xml:space="preserve"> </w:t>
            </w:r>
            <w:r>
              <w:rPr>
                <w:spacing w:val="-5"/>
              </w:rPr>
              <w:t>the</w:t>
            </w:r>
          </w:p>
          <w:p w14:paraId="590C22CE" w14:textId="77777777" w:rsidR="00A01084" w:rsidRDefault="00013AF0">
            <w:pPr>
              <w:pStyle w:val="TableParagraph"/>
              <w:spacing w:line="243" w:lineRule="exact"/>
              <w:ind w:left="173"/>
            </w:pPr>
            <w:r>
              <w:rPr>
                <w:spacing w:val="-4"/>
              </w:rPr>
              <w:t>RFT.</w:t>
            </w:r>
          </w:p>
        </w:tc>
      </w:tr>
    </w:tbl>
    <w:p w14:paraId="590C22D0" w14:textId="77777777" w:rsidR="00A01084" w:rsidRDefault="00013AF0">
      <w:pPr>
        <w:pStyle w:val="BodyText"/>
        <w:spacing w:before="138"/>
        <w:rPr>
          <w:b/>
          <w:sz w:val="20"/>
        </w:rPr>
      </w:pPr>
      <w:r>
        <w:rPr>
          <w:noProof/>
        </w:rPr>
        <mc:AlternateContent>
          <mc:Choice Requires="wpg">
            <w:drawing>
              <wp:anchor distT="0" distB="0" distL="0" distR="0" simplePos="0" relativeHeight="487590912" behindDoc="1" locked="0" layoutInCell="1" allowOverlap="1" wp14:anchorId="590C2A93" wp14:editId="590C2A94">
                <wp:simplePos x="0" y="0"/>
                <wp:positionH relativeFrom="page">
                  <wp:posOffset>882396</wp:posOffset>
                </wp:positionH>
                <wp:positionV relativeFrom="paragraph">
                  <wp:posOffset>258445</wp:posOffset>
                </wp:positionV>
                <wp:extent cx="5797550" cy="227329"/>
                <wp:effectExtent l="0" t="0" r="0" b="0"/>
                <wp:wrapTopAndBottom/>
                <wp:docPr id="15" name="Group 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6" name="Graphic 1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7" name="Graphic 1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8" name="Textbox 18"/>
                        <wps:cNvSpPr txBox="1"/>
                        <wps:spPr>
                          <a:xfrm>
                            <a:off x="0" y="0"/>
                            <a:ext cx="5797550" cy="208915"/>
                          </a:xfrm>
                          <a:prstGeom prst="rect">
                            <a:avLst/>
                          </a:prstGeom>
                        </wps:spPr>
                        <wps:txbx>
                          <w:txbxContent>
                            <w:p w14:paraId="590C2B6A" w14:textId="77777777" w:rsidR="00A01084" w:rsidRDefault="00013AF0">
                              <w:pPr>
                                <w:tabs>
                                  <w:tab w:val="left" w:pos="595"/>
                                </w:tabs>
                                <w:spacing w:line="268" w:lineRule="exact"/>
                                <w:ind w:left="86"/>
                                <w:rPr>
                                  <w:b/>
                                </w:rPr>
                              </w:pPr>
                              <w:bookmarkStart w:id="8" w:name="2.2_Compliant_Tenders"/>
                              <w:bookmarkEnd w:id="8"/>
                              <w:r>
                                <w:rPr>
                                  <w:b/>
                                  <w:color w:val="FFFFFF"/>
                                  <w:spacing w:val="-5"/>
                                </w:rPr>
                                <w:t>2.2</w:t>
                              </w:r>
                              <w:r>
                                <w:rPr>
                                  <w:b/>
                                  <w:color w:val="FFFFFF"/>
                                </w:rPr>
                                <w:tab/>
                                <w:t>COMPLIANT</w:t>
                              </w:r>
                              <w:r>
                                <w:rPr>
                                  <w:b/>
                                  <w:color w:val="FFFFFF"/>
                                  <w:spacing w:val="-7"/>
                                </w:rPr>
                                <w:t xml:space="preserve"> </w:t>
                              </w:r>
                              <w:r>
                                <w:rPr>
                                  <w:b/>
                                  <w:color w:val="FFFFFF"/>
                                  <w:spacing w:val="-2"/>
                                </w:rPr>
                                <w:t>TENDERS</w:t>
                              </w:r>
                            </w:p>
                          </w:txbxContent>
                        </wps:txbx>
                        <wps:bodyPr wrap="square" lIns="0" tIns="0" rIns="0" bIns="0" rtlCol="0">
                          <a:noAutofit/>
                        </wps:bodyPr>
                      </wps:wsp>
                    </wpg:wgp>
                  </a:graphicData>
                </a:graphic>
              </wp:anchor>
            </w:drawing>
          </mc:Choice>
          <mc:Fallback xmlns:w16cei="http://schemas.microsoft.com/office/word/2026/wordml/cei">
            <w:pict>
              <v:group w14:anchorId="590C2A93" id="Group 15" o:spid="_x0000_s1031" style="position:absolute;margin-left:69.5pt;margin-top:20.35pt;width:456.5pt;height:17.9pt;z-index:-1572556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UjvZHQMAAN8KAAAOAAAAZHJzL2Uyb0RvYy54bWzsVt9v0zAQfkfif7D8ztJmdG2jtRNsbEJC&#10;Y9KKeHYd54dIYmO7Tfbfc2fHbdQiRMeQeCAPyTk+n8/ffXfny6uurshWaFPKZkHHZyNKRMNlWjb5&#10;gn5Z3b6ZUWIsa1JWyUYs6JMw9Gr5+tVlqxIRy0JWqdAEjDQmadWCFtaqJIoML0TNzJlUooHJTOqa&#10;WRjqPEo1a8F6XUXxaHQRtVKnSksujIG/N36SLp39LBPcfs4yIyypFhR8s+6t3XuN72h5yZJcM1WU&#10;vHeDPcOLmpUNbLozdcMsIxtdHpmqS66lkZk947KOZJaVXLgzwGnGo4PT3Gm5Ue4sedLmagcTQHuA&#10;07PN8vvtnVaP6kF770H8JPk3A7hErcqT4TyO871yl+kaF8EhSOcQfdohKjpLOPycTOfTyQSA5zAX&#10;x9PzeO4h5wXE5WgZLz78emHEEr+tc27nTKuAPWYPkPkzgB4LpoTD3SAAD5qUKZD7gpKG1UDiu54v&#10;8Adwws1BCzHsR6aH83SERrP5eIJGdwdlCd8Yeyekw5ptPxkL00C0NEisCBLvmiBqYD5yvnKct5QA&#10;5zUlwPm1D4BiFtehKRRJOwhWAbHynuB0LbdiJZ2ixYhhTOM5gBHCDb7udapmqAuRH2iFufBVzp7X&#10;gQ2ns2l/9KAQvl5xuPGJ6i7Rwc9gkFfSCA8znt7hvUME9IaYG1mV6W1ZVQiB0fn6utJky7CgwDML&#10;pgdqQE6TeBKgtJbpE3CoBdYsqPm+YVpQUn1sgKVYkoKgg7AOgrbVtXSFy6GvjV11X5lWRIG4oBay&#10;7F4GsrIkkAP8RwWviysb+W5jZVYic5xv3qN+AInjSfz3M2h6lEEu4idmkIv9zNP4p4VmPHv7b2SR&#10;dwRDsE+QYy4HBu11Ak2HCRK0wlz4DnXGs/iEHDpN+3D/l0mhc3jmricAa/+n0OAqE/K6T47QhOA+&#10;5ZvQCqi/lh0Zu0wYpBCx3XsJdXqMGYL/X7YdYWnBdtQXIWw07uZzUH18xzqohLZbd66XxsG3F6qN&#10;v1Hh3I0BblGu1vc3PrymDceuIu7vpcsfAAAA//8DAFBLAwQUAAYACAAAACEAB1z5G+EAAAAKAQAA&#10;DwAAAGRycy9kb3ducmV2LnhtbEyPQU/CQBCF7yb+h82YeJNtwQLWbgkh6omYCCbE29Ad2obubNNd&#10;2vLvXU56fG9e3nwvW42mET11rrasIJ5EIIgLq2suFXzv35+WIJxH1thYJgVXcrDK7+8yTLUd+Iv6&#10;nS9FKGGXooLK+zaV0hUVGXQT2xKH28l2Bn2QXSl1h0MoN42cRtFcGqw5fKiwpU1FxXl3MQo+BhzW&#10;s/it355Pm+vPPvk8bGNS6vFhXL+C8DT6vzDc8AM65IHpaC+snWiCnr2ELV7Bc7QAcQtEyTQ4RwWL&#10;eQIyz+T/CfkvAAAA//8DAFBLAQItABQABgAIAAAAIQC2gziS/gAAAOEBAAATAAAAAAAAAAAAAAAA&#10;AAAAAABbQ29udGVudF9UeXBlc10ueG1sUEsBAi0AFAAGAAgAAAAhADj9If/WAAAAlAEAAAsAAAAA&#10;AAAAAAAAAAAALwEAAF9yZWxzLy5yZWxzUEsBAi0AFAAGAAgAAAAhAKNSO9kdAwAA3woAAA4AAAAA&#10;AAAAAAAAAAAALgIAAGRycy9lMm9Eb2MueG1sUEsBAi0AFAAGAAgAAAAhAAdc+RvhAAAACgEAAA8A&#10;AAAAAAAAAAAAAAAAdwUAAGRycy9kb3ducmV2LnhtbFBLBQYAAAAABAAEAPMAAACFBgAAAAA=&#10;">
                <v:shape id="Graphic 16" o:spid="_x0000_s103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pWPvwAAANsAAAAPAAAAZHJzL2Rvd25yZXYueG1sRE/bisIw&#10;EH0X9h/CLOybJrpQpJoWEZYV9sXbB4zN2BSbSWmidv/eCIJvczjXWZaDa8WN+tB41jCdKBDElTcN&#10;1xqOh5/xHESIyAZbz6ThnwKUxcdoibnxd97RbR9rkUI45KjBxtjlUobKksMw8R1x4s6+dxgT7Gtp&#10;eryncNfKmVKZdNhwarDY0dpSddlfnQZ13mbfa6tOrZp2h191PTXz8Kf11+ewWoCINMS3+OXemDQ/&#10;g+cv6QBZPAAAAP//AwBQSwECLQAUAAYACAAAACEA2+H2y+4AAACFAQAAEwAAAAAAAAAAAAAAAAAA&#10;AAAAW0NvbnRlbnRfVHlwZXNdLnhtbFBLAQItABQABgAIAAAAIQBa9CxbvwAAABUBAAALAAAAAAAA&#10;AAAAAAAAAB8BAABfcmVscy8ucmVsc1BLAQItABQABgAIAAAAIQD+2pWPvwAAANsAAAAPAAAAAAAA&#10;AAAAAAAAAAcCAABkcnMvZG93bnJldi54bWxQSwUGAAAAAAMAAwC3AAAA8wIAAAAA&#10;" path="m5797296,l,,,208787r5797296,l5797296,xe" fillcolor="navy" stroked="f">
                  <v:path arrowok="t"/>
                </v:shape>
                <v:shape id="Graphic 17" o:spid="_x0000_s103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pHnwwAAANsAAAAPAAAAZHJzL2Rvd25yZXYueG1sRE9Na8JA&#10;EL0L/odlCr2IblpII6mrRKGlJ6mpgschO02WZmdDdqvJv+8KQm/zeJ+z2gy2FRfqvXGs4GmRgCCu&#10;nDZcKzh+vc2XIHxA1tg6JgUjedisp5MV5tpd+UCXMtQihrDPUUETQpdL6auGLPqF64gj9+16iyHC&#10;vpa6x2sMt618TpIXadFwbGiwo11D1U/5axUU6SE1e306F9l+O3sfP03ijjulHh+G4hVEoCH8i+/u&#10;Dx3nZ3D7JR4g138AAAD//wMAUEsBAi0AFAAGAAgAAAAhANvh9svuAAAAhQEAABMAAAAAAAAAAAAA&#10;AAAAAAAAAFtDb250ZW50X1R5cGVzXS54bWxQSwECLQAUAAYACAAAACEAWvQsW78AAAAVAQAACwAA&#10;AAAAAAAAAAAAAAAfAQAAX3JlbHMvLnJlbHNQSwECLQAUAAYACAAAACEAES6R58MAAADbAAAADwAA&#10;AAAAAAAAAAAAAAAHAgAAZHJzL2Rvd25yZXYueG1sUEsFBgAAAAADAAMAtwAAAPcCAAAAAA==&#10;" path="m5797296,l,,,18287r5797296,l5797296,xe" fillcolor="#339" stroked="f">
                  <v:path arrowok="t"/>
                </v:shape>
                <v:shape id="Textbox 18" o:spid="_x0000_s103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66xxAAAANsAAAAPAAAAZHJzL2Rvd25yZXYueG1sRI9Ba8JA&#10;EIXvBf/DMoK3umkPoqmrSLEgCKUxPfQ4zY7JYnY2ZldN/33nIHib4b1575vlevCtulIfXWADL9MM&#10;FHEVrOPawHf58TwHFROyxTYwGfijCOvV6GmJuQ03Luh6SLWSEI45GmhS6nKtY9WQxzgNHbFox9B7&#10;TLL2tbY93iTct/o1y2bao2NpaLCj94aq0+HiDWx+uNi68+fvV3EsXFkuMt7PTsZMxsPmDVSiIT3M&#10;9+udFXyBlV9kAL36BwAA//8DAFBLAQItABQABgAIAAAAIQDb4fbL7gAAAIUBAAATAAAAAAAAAAAA&#10;AAAAAAAAAABbQ29udGVudF9UeXBlc10ueG1sUEsBAi0AFAAGAAgAAAAhAFr0LFu/AAAAFQEAAAsA&#10;AAAAAAAAAAAAAAAAHwEAAF9yZWxzLy5yZWxzUEsBAi0AFAAGAAgAAAAhAOtPrrHEAAAA2wAAAA8A&#10;AAAAAAAAAAAAAAAABwIAAGRycy9kb3ducmV2LnhtbFBLBQYAAAAAAwADALcAAAD4AgAAAAA=&#10;" filled="f" stroked="f">
                  <v:textbox inset="0,0,0,0">
                    <w:txbxContent>
                      <w:p w14:paraId="590C2B6A" w14:textId="77777777" w:rsidR="00A01084" w:rsidRDefault="00013AF0">
                        <w:pPr>
                          <w:tabs>
                            <w:tab w:val="left" w:pos="595"/>
                          </w:tabs>
                          <w:spacing w:line="268" w:lineRule="exact"/>
                          <w:ind w:left="86"/>
                          <w:rPr>
                            <w:b/>
                          </w:rPr>
                        </w:pPr>
                        <w:bookmarkStart w:id="14" w:name="2.2_Compliant_Tenders"/>
                        <w:bookmarkEnd w:id="14"/>
                        <w:r>
                          <w:rPr>
                            <w:b/>
                            <w:color w:val="FFFFFF"/>
                            <w:spacing w:val="-5"/>
                          </w:rPr>
                          <w:t>2.2</w:t>
                        </w:r>
                        <w:r>
                          <w:rPr>
                            <w:b/>
                            <w:color w:val="FFFFFF"/>
                          </w:rPr>
                          <w:tab/>
                          <w:t>COMPLIANT</w:t>
                        </w:r>
                        <w:r>
                          <w:rPr>
                            <w:b/>
                            <w:color w:val="FFFFFF"/>
                            <w:spacing w:val="-7"/>
                          </w:rPr>
                          <w:t xml:space="preserve"> </w:t>
                        </w:r>
                        <w:r>
                          <w:rPr>
                            <w:b/>
                            <w:color w:val="FFFFFF"/>
                            <w:spacing w:val="-2"/>
                          </w:rPr>
                          <w:t>TENDERS</w:t>
                        </w:r>
                      </w:p>
                    </w:txbxContent>
                  </v:textbox>
                </v:shape>
                <w10:wrap type="topAndBottom" anchorx="page"/>
              </v:group>
            </w:pict>
          </mc:Fallback>
        </mc:AlternateContent>
      </w:r>
    </w:p>
    <w:p w14:paraId="590C22D1" w14:textId="77777777" w:rsidR="00A01084" w:rsidRDefault="00A01084">
      <w:pPr>
        <w:pStyle w:val="BodyText"/>
        <w:spacing w:before="2"/>
        <w:rPr>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606"/>
        <w:gridCol w:w="583"/>
        <w:gridCol w:w="7768"/>
      </w:tblGrid>
      <w:tr w:rsidR="00A01084" w14:paraId="590C22D9" w14:textId="77777777">
        <w:trPr>
          <w:trHeight w:val="3309"/>
        </w:trPr>
        <w:tc>
          <w:tcPr>
            <w:tcW w:w="606" w:type="dxa"/>
          </w:tcPr>
          <w:p w14:paraId="590C22D2" w14:textId="77777777" w:rsidR="00A01084" w:rsidRDefault="00013AF0">
            <w:pPr>
              <w:pStyle w:val="TableParagraph"/>
              <w:spacing w:line="225" w:lineRule="exact"/>
              <w:ind w:left="50"/>
            </w:pPr>
            <w:r>
              <w:rPr>
                <w:color w:val="0000FF"/>
                <w:spacing w:val="-2"/>
              </w:rPr>
              <w:t>2.2.1</w:t>
            </w:r>
          </w:p>
        </w:tc>
        <w:tc>
          <w:tcPr>
            <w:tcW w:w="8351" w:type="dxa"/>
            <w:gridSpan w:val="2"/>
          </w:tcPr>
          <w:p w14:paraId="590C22D3" w14:textId="77777777" w:rsidR="00A01084" w:rsidRDefault="00013AF0">
            <w:pPr>
              <w:pStyle w:val="TableParagraph"/>
              <w:spacing w:line="225" w:lineRule="exact"/>
              <w:ind w:left="108"/>
              <w:jc w:val="both"/>
            </w:pPr>
            <w:r>
              <w:t>If</w:t>
            </w:r>
            <w:r>
              <w:rPr>
                <w:spacing w:val="8"/>
              </w:rPr>
              <w:t xml:space="preserve"> </w:t>
            </w:r>
            <w:r>
              <w:t>a</w:t>
            </w:r>
            <w:r>
              <w:rPr>
                <w:spacing w:val="11"/>
              </w:rPr>
              <w:t xml:space="preserve"> </w:t>
            </w:r>
            <w:r>
              <w:t>Tenderer</w:t>
            </w:r>
            <w:r>
              <w:rPr>
                <w:spacing w:val="8"/>
              </w:rPr>
              <w:t xml:space="preserve"> </w:t>
            </w:r>
            <w:r>
              <w:t>fails</w:t>
            </w:r>
            <w:r>
              <w:rPr>
                <w:spacing w:val="8"/>
              </w:rPr>
              <w:t xml:space="preserve"> </w:t>
            </w:r>
            <w:r>
              <w:t>to</w:t>
            </w:r>
            <w:r>
              <w:rPr>
                <w:spacing w:val="13"/>
              </w:rPr>
              <w:t xml:space="preserve"> </w:t>
            </w:r>
            <w:r>
              <w:t>comply</w:t>
            </w:r>
            <w:r>
              <w:rPr>
                <w:spacing w:val="11"/>
              </w:rPr>
              <w:t xml:space="preserve"> </w:t>
            </w:r>
            <w:r>
              <w:t>in</w:t>
            </w:r>
            <w:r>
              <w:rPr>
                <w:spacing w:val="10"/>
              </w:rPr>
              <w:t xml:space="preserve"> </w:t>
            </w:r>
            <w:r>
              <w:t>any</w:t>
            </w:r>
            <w:r>
              <w:rPr>
                <w:spacing w:val="11"/>
              </w:rPr>
              <w:t xml:space="preserve"> </w:t>
            </w:r>
            <w:r>
              <w:t>respect</w:t>
            </w:r>
            <w:r>
              <w:rPr>
                <w:spacing w:val="9"/>
              </w:rPr>
              <w:t xml:space="preserve"> </w:t>
            </w:r>
            <w:r>
              <w:t>with</w:t>
            </w:r>
            <w:r>
              <w:rPr>
                <w:spacing w:val="8"/>
              </w:rPr>
              <w:t xml:space="preserve"> </w:t>
            </w:r>
            <w:r>
              <w:t>the</w:t>
            </w:r>
            <w:r>
              <w:rPr>
                <w:spacing w:val="11"/>
              </w:rPr>
              <w:t xml:space="preserve"> </w:t>
            </w:r>
            <w:r>
              <w:t>requirements</w:t>
            </w:r>
            <w:r>
              <w:rPr>
                <w:spacing w:val="10"/>
              </w:rPr>
              <w:t xml:space="preserve"> </w:t>
            </w:r>
            <w:r>
              <w:t>of</w:t>
            </w:r>
            <w:r>
              <w:rPr>
                <w:spacing w:val="8"/>
              </w:rPr>
              <w:t xml:space="preserve"> </w:t>
            </w:r>
            <w:r>
              <w:t>this</w:t>
            </w:r>
            <w:r>
              <w:rPr>
                <w:spacing w:val="11"/>
              </w:rPr>
              <w:t xml:space="preserve"> </w:t>
            </w:r>
            <w:r>
              <w:t>paragraph</w:t>
            </w:r>
            <w:r>
              <w:rPr>
                <w:spacing w:val="11"/>
              </w:rPr>
              <w:t xml:space="preserve"> </w:t>
            </w:r>
            <w:r>
              <w:rPr>
                <w:spacing w:val="-2"/>
              </w:rPr>
              <w:t>2.2.1,</w:t>
            </w:r>
          </w:p>
          <w:p w14:paraId="590C22D4" w14:textId="77777777" w:rsidR="00A01084" w:rsidRDefault="00013AF0">
            <w:pPr>
              <w:pStyle w:val="TableParagraph"/>
              <w:spacing w:before="38" w:line="276" w:lineRule="auto"/>
              <w:ind w:left="109" w:right="48" w:hanging="1"/>
              <w:jc w:val="both"/>
            </w:pPr>
            <w:r>
              <w:t>the Contracting Authority reserves the right to reject the Tenderer’s Tender as non- compliant</w:t>
            </w:r>
            <w:r>
              <w:rPr>
                <w:spacing w:val="-6"/>
              </w:rPr>
              <w:t xml:space="preserve"> </w:t>
            </w:r>
            <w:r>
              <w:t>or,</w:t>
            </w:r>
            <w:r>
              <w:rPr>
                <w:spacing w:val="-4"/>
              </w:rPr>
              <w:t xml:space="preserve"> </w:t>
            </w:r>
            <w:r>
              <w:t>without</w:t>
            </w:r>
            <w:r>
              <w:rPr>
                <w:spacing w:val="-6"/>
              </w:rPr>
              <w:t xml:space="preserve"> </w:t>
            </w:r>
            <w:r>
              <w:t>prejudice</w:t>
            </w:r>
            <w:r>
              <w:rPr>
                <w:spacing w:val="-4"/>
              </w:rPr>
              <w:t xml:space="preserve"> </w:t>
            </w:r>
            <w:r>
              <w:t>to</w:t>
            </w:r>
            <w:r>
              <w:rPr>
                <w:spacing w:val="-6"/>
              </w:rPr>
              <w:t xml:space="preserve"> </w:t>
            </w:r>
            <w:r>
              <w:t>this</w:t>
            </w:r>
            <w:r>
              <w:rPr>
                <w:spacing w:val="-4"/>
              </w:rPr>
              <w:t xml:space="preserve"> </w:t>
            </w:r>
            <w:r>
              <w:t>right</w:t>
            </w:r>
            <w:r>
              <w:rPr>
                <w:spacing w:val="-6"/>
              </w:rPr>
              <w:t xml:space="preserve"> </w:t>
            </w:r>
            <w:r>
              <w:t>and</w:t>
            </w:r>
            <w:r>
              <w:rPr>
                <w:spacing w:val="-5"/>
              </w:rPr>
              <w:t xml:space="preserve"> </w:t>
            </w:r>
            <w:r>
              <w:t>subject</w:t>
            </w:r>
            <w:r>
              <w:rPr>
                <w:spacing w:val="-4"/>
              </w:rPr>
              <w:t xml:space="preserve"> </w:t>
            </w:r>
            <w:r>
              <w:t>to</w:t>
            </w:r>
            <w:r>
              <w:rPr>
                <w:spacing w:val="-3"/>
              </w:rPr>
              <w:t xml:space="preserve"> </w:t>
            </w:r>
            <w:r>
              <w:t>its</w:t>
            </w:r>
            <w:r>
              <w:rPr>
                <w:spacing w:val="-7"/>
              </w:rPr>
              <w:t xml:space="preserve"> </w:t>
            </w:r>
            <w:r>
              <w:t>obligations</w:t>
            </w:r>
            <w:r>
              <w:rPr>
                <w:spacing w:val="-7"/>
              </w:rPr>
              <w:t xml:space="preserve"> </w:t>
            </w:r>
            <w:r>
              <w:t>at</w:t>
            </w:r>
            <w:r>
              <w:rPr>
                <w:spacing w:val="-4"/>
              </w:rPr>
              <w:t xml:space="preserve"> </w:t>
            </w:r>
            <w:r>
              <w:t>law,</w:t>
            </w:r>
            <w:r>
              <w:rPr>
                <w:spacing w:val="-7"/>
              </w:rPr>
              <w:t xml:space="preserve"> </w:t>
            </w:r>
            <w:r>
              <w:t>to</w:t>
            </w:r>
            <w:r>
              <w:rPr>
                <w:spacing w:val="-5"/>
              </w:rPr>
              <w:t xml:space="preserve"> </w:t>
            </w:r>
            <w:r>
              <w:t>take</w:t>
            </w:r>
            <w:r>
              <w:rPr>
                <w:spacing w:val="-4"/>
              </w:rPr>
              <w:t xml:space="preserve"> </w:t>
            </w:r>
            <w:r>
              <w:t>any other action it considers appropriate including but not limited to:</w:t>
            </w:r>
          </w:p>
          <w:p w14:paraId="590C22D5" w14:textId="77777777" w:rsidR="00A01084" w:rsidRDefault="00013AF0">
            <w:pPr>
              <w:pStyle w:val="TableParagraph"/>
              <w:numPr>
                <w:ilvl w:val="0"/>
                <w:numId w:val="17"/>
              </w:numPr>
              <w:tabs>
                <w:tab w:val="left" w:pos="468"/>
              </w:tabs>
              <w:spacing w:before="121"/>
              <w:ind w:hanging="360"/>
            </w:pPr>
            <w:r>
              <w:t>seeking</w:t>
            </w:r>
            <w:r>
              <w:rPr>
                <w:spacing w:val="-8"/>
              </w:rPr>
              <w:t xml:space="preserve"> </w:t>
            </w:r>
            <w:r>
              <w:t>written</w:t>
            </w:r>
            <w:r>
              <w:rPr>
                <w:spacing w:val="-6"/>
              </w:rPr>
              <w:t xml:space="preserve"> </w:t>
            </w:r>
            <w:r>
              <w:t>clarification</w:t>
            </w:r>
            <w:r>
              <w:rPr>
                <w:spacing w:val="-5"/>
              </w:rPr>
              <w:t xml:space="preserve"> </w:t>
            </w:r>
            <w:r>
              <w:t>from</w:t>
            </w:r>
            <w:r>
              <w:rPr>
                <w:spacing w:val="-4"/>
              </w:rPr>
              <w:t xml:space="preserve"> </w:t>
            </w:r>
            <w:r>
              <w:t>the</w:t>
            </w:r>
            <w:r>
              <w:rPr>
                <w:spacing w:val="-6"/>
              </w:rPr>
              <w:t xml:space="preserve"> </w:t>
            </w:r>
            <w:r>
              <w:rPr>
                <w:spacing w:val="-2"/>
              </w:rPr>
              <w:t>Tenderer;</w:t>
            </w:r>
          </w:p>
          <w:p w14:paraId="590C22D6" w14:textId="77777777" w:rsidR="00A01084" w:rsidRDefault="00013AF0">
            <w:pPr>
              <w:pStyle w:val="TableParagraph"/>
              <w:numPr>
                <w:ilvl w:val="0"/>
                <w:numId w:val="17"/>
              </w:numPr>
              <w:tabs>
                <w:tab w:val="left" w:pos="468"/>
              </w:tabs>
              <w:spacing w:before="161"/>
              <w:ind w:hanging="360"/>
            </w:pPr>
            <w:r>
              <w:t>seeking</w:t>
            </w:r>
            <w:r>
              <w:rPr>
                <w:spacing w:val="-6"/>
              </w:rPr>
              <w:t xml:space="preserve"> </w:t>
            </w:r>
            <w:r>
              <w:t>further</w:t>
            </w:r>
            <w:r>
              <w:rPr>
                <w:spacing w:val="-5"/>
              </w:rPr>
              <w:t xml:space="preserve"> </w:t>
            </w:r>
            <w:r>
              <w:t>information</w:t>
            </w:r>
            <w:r>
              <w:rPr>
                <w:spacing w:val="-6"/>
              </w:rPr>
              <w:t xml:space="preserve"> </w:t>
            </w:r>
            <w:r>
              <w:t>from</w:t>
            </w:r>
            <w:r>
              <w:rPr>
                <w:spacing w:val="-5"/>
              </w:rPr>
              <w:t xml:space="preserve"> </w:t>
            </w:r>
            <w:r>
              <w:t>the</w:t>
            </w:r>
            <w:r>
              <w:rPr>
                <w:spacing w:val="-6"/>
              </w:rPr>
              <w:t xml:space="preserve"> </w:t>
            </w:r>
            <w:r>
              <w:t>Tenderer;</w:t>
            </w:r>
            <w:r>
              <w:rPr>
                <w:spacing w:val="-5"/>
              </w:rPr>
              <w:t xml:space="preserve"> or</w:t>
            </w:r>
          </w:p>
          <w:p w14:paraId="590C22D7" w14:textId="77777777" w:rsidR="00A01084" w:rsidRDefault="00013AF0">
            <w:pPr>
              <w:pStyle w:val="TableParagraph"/>
              <w:numPr>
                <w:ilvl w:val="0"/>
                <w:numId w:val="17"/>
              </w:numPr>
              <w:tabs>
                <w:tab w:val="left" w:pos="468"/>
              </w:tabs>
              <w:spacing w:before="161" w:line="273" w:lineRule="auto"/>
              <w:ind w:right="46" w:hanging="360"/>
            </w:pPr>
            <w:r>
              <w:t>waiving</w:t>
            </w:r>
            <w:r>
              <w:rPr>
                <w:spacing w:val="26"/>
              </w:rPr>
              <w:t xml:space="preserve"> </w:t>
            </w:r>
            <w:r>
              <w:t>a</w:t>
            </w:r>
            <w:r>
              <w:rPr>
                <w:spacing w:val="26"/>
              </w:rPr>
              <w:t xml:space="preserve"> </w:t>
            </w:r>
            <w:r>
              <w:t>requirement,</w:t>
            </w:r>
            <w:r>
              <w:rPr>
                <w:spacing w:val="26"/>
              </w:rPr>
              <w:t xml:space="preserve"> </w:t>
            </w:r>
            <w:r>
              <w:t>which</w:t>
            </w:r>
            <w:r>
              <w:rPr>
                <w:spacing w:val="25"/>
              </w:rPr>
              <w:t xml:space="preserve"> </w:t>
            </w:r>
            <w:r>
              <w:t>in</w:t>
            </w:r>
            <w:r>
              <w:rPr>
                <w:spacing w:val="25"/>
              </w:rPr>
              <w:t xml:space="preserve"> </w:t>
            </w:r>
            <w:r>
              <w:t>the</w:t>
            </w:r>
            <w:r>
              <w:rPr>
                <w:spacing w:val="26"/>
              </w:rPr>
              <w:t xml:space="preserve"> </w:t>
            </w:r>
            <w:r>
              <w:t>Contracting</w:t>
            </w:r>
            <w:r>
              <w:rPr>
                <w:spacing w:val="26"/>
              </w:rPr>
              <w:t xml:space="preserve"> </w:t>
            </w:r>
            <w:r>
              <w:t>Authority’s view, is</w:t>
            </w:r>
            <w:r>
              <w:rPr>
                <w:spacing w:val="26"/>
              </w:rPr>
              <w:t xml:space="preserve"> </w:t>
            </w:r>
            <w:r>
              <w:t>non-material</w:t>
            </w:r>
            <w:r>
              <w:rPr>
                <w:spacing w:val="26"/>
              </w:rPr>
              <w:t xml:space="preserve"> </w:t>
            </w:r>
            <w:r>
              <w:t xml:space="preserve">or </w:t>
            </w:r>
            <w:r>
              <w:rPr>
                <w:spacing w:val="-2"/>
              </w:rPr>
              <w:t>procedural.</w:t>
            </w:r>
          </w:p>
          <w:p w14:paraId="590C22D8" w14:textId="77777777" w:rsidR="00A01084" w:rsidRDefault="00013AF0">
            <w:pPr>
              <w:pStyle w:val="TableParagraph"/>
              <w:spacing w:before="125"/>
              <w:ind w:left="109"/>
              <w:jc w:val="both"/>
            </w:pPr>
            <w:r>
              <w:t>Tenderers</w:t>
            </w:r>
            <w:r>
              <w:rPr>
                <w:spacing w:val="-5"/>
              </w:rPr>
              <w:t xml:space="preserve"> </w:t>
            </w:r>
            <w:r>
              <w:t>are</w:t>
            </w:r>
            <w:r>
              <w:rPr>
                <w:spacing w:val="-2"/>
              </w:rPr>
              <w:t xml:space="preserve"> required:</w:t>
            </w:r>
          </w:p>
        </w:tc>
      </w:tr>
      <w:tr w:rsidR="00A01084" w14:paraId="590C22E0" w14:textId="77777777">
        <w:trPr>
          <w:trHeight w:val="2726"/>
        </w:trPr>
        <w:tc>
          <w:tcPr>
            <w:tcW w:w="606" w:type="dxa"/>
          </w:tcPr>
          <w:p w14:paraId="590C22DA" w14:textId="77777777" w:rsidR="00A01084" w:rsidRDefault="00A01084">
            <w:pPr>
              <w:pStyle w:val="TableParagraph"/>
              <w:rPr>
                <w:rFonts w:ascii="Times New Roman"/>
              </w:rPr>
            </w:pPr>
          </w:p>
        </w:tc>
        <w:tc>
          <w:tcPr>
            <w:tcW w:w="583" w:type="dxa"/>
          </w:tcPr>
          <w:p w14:paraId="590C22DB" w14:textId="77777777" w:rsidR="00A01084" w:rsidRDefault="00013AF0">
            <w:pPr>
              <w:pStyle w:val="TableParagraph"/>
              <w:spacing w:before="59"/>
              <w:ind w:left="108"/>
            </w:pPr>
            <w:r>
              <w:rPr>
                <w:color w:val="0000FF"/>
                <w:spacing w:val="-5"/>
              </w:rPr>
              <w:t>(a)</w:t>
            </w:r>
          </w:p>
        </w:tc>
        <w:tc>
          <w:tcPr>
            <w:tcW w:w="7768" w:type="dxa"/>
          </w:tcPr>
          <w:p w14:paraId="590C22DC" w14:textId="23C28856" w:rsidR="00A01084" w:rsidRDefault="00013AF0">
            <w:pPr>
              <w:pStyle w:val="TableParagraph"/>
              <w:spacing w:before="59" w:line="276" w:lineRule="auto"/>
              <w:ind w:left="236" w:right="46"/>
              <w:jc w:val="both"/>
            </w:pPr>
            <w:r>
              <w:t>To complete and submit with their Tender the electronic version of the European Single Procurement Document (“</w:t>
            </w:r>
            <w:hyperlink r:id="rId17">
              <w:r>
                <w:rPr>
                  <w:color w:val="0000FF"/>
                  <w:u w:val="single" w:color="0000FF"/>
                </w:rPr>
                <w:t>eESPD</w:t>
              </w:r>
            </w:hyperlink>
            <w:r>
              <w:t>”). Tenderers may submit an eESPD which has already been used in a previous procurement procedure PROVIDED THAT they confirm that: (i) the information contained in it continues to be correct and (ii) that they satisfy the Selection Criteria for this Competition</w:t>
            </w:r>
            <w:r>
              <w:rPr>
                <w:spacing w:val="-2"/>
              </w:rPr>
              <w:t xml:space="preserve"> </w:t>
            </w:r>
            <w:r>
              <w:t>as set out at part 3.2 below;:</w:t>
            </w:r>
          </w:p>
          <w:p w14:paraId="590C22DD" w14:textId="77777777" w:rsidR="00A01084" w:rsidRDefault="00013AF0">
            <w:pPr>
              <w:pStyle w:val="TableParagraph"/>
              <w:numPr>
                <w:ilvl w:val="0"/>
                <w:numId w:val="16"/>
              </w:numPr>
              <w:tabs>
                <w:tab w:val="left" w:pos="898"/>
              </w:tabs>
              <w:spacing w:before="121"/>
              <w:ind w:left="898" w:hanging="331"/>
              <w:jc w:val="both"/>
            </w:pPr>
            <w:r>
              <w:t>the</w:t>
            </w:r>
            <w:r>
              <w:rPr>
                <w:spacing w:val="-3"/>
              </w:rPr>
              <w:t xml:space="preserve"> </w:t>
            </w:r>
            <w:r>
              <w:t>information</w:t>
            </w:r>
            <w:r>
              <w:rPr>
                <w:spacing w:val="-7"/>
              </w:rPr>
              <w:t xml:space="preserve"> </w:t>
            </w:r>
            <w:r>
              <w:t>contained</w:t>
            </w:r>
            <w:r>
              <w:rPr>
                <w:spacing w:val="-6"/>
              </w:rPr>
              <w:t xml:space="preserve"> </w:t>
            </w:r>
            <w:r>
              <w:t>in</w:t>
            </w:r>
            <w:r>
              <w:rPr>
                <w:spacing w:val="-5"/>
              </w:rPr>
              <w:t xml:space="preserve"> </w:t>
            </w:r>
            <w:r>
              <w:t>it</w:t>
            </w:r>
            <w:r>
              <w:rPr>
                <w:spacing w:val="-3"/>
              </w:rPr>
              <w:t xml:space="preserve"> </w:t>
            </w:r>
            <w:r>
              <w:t>continues</w:t>
            </w:r>
            <w:r>
              <w:rPr>
                <w:spacing w:val="-4"/>
              </w:rPr>
              <w:t xml:space="preserve"> </w:t>
            </w:r>
            <w:r>
              <w:t>to</w:t>
            </w:r>
            <w:r>
              <w:rPr>
                <w:spacing w:val="-3"/>
              </w:rPr>
              <w:t xml:space="preserve"> </w:t>
            </w:r>
            <w:r>
              <w:t>be</w:t>
            </w:r>
            <w:r>
              <w:rPr>
                <w:spacing w:val="-3"/>
              </w:rPr>
              <w:t xml:space="preserve"> </w:t>
            </w:r>
            <w:r>
              <w:t>correct;</w:t>
            </w:r>
            <w:r>
              <w:rPr>
                <w:spacing w:val="-2"/>
              </w:rPr>
              <w:t xml:space="preserve"> </w:t>
            </w:r>
            <w:r>
              <w:rPr>
                <w:spacing w:val="-5"/>
              </w:rPr>
              <w:t>and</w:t>
            </w:r>
          </w:p>
          <w:p w14:paraId="590C22DE" w14:textId="77777777" w:rsidR="00A01084" w:rsidRDefault="00013AF0">
            <w:pPr>
              <w:pStyle w:val="TableParagraph"/>
              <w:numPr>
                <w:ilvl w:val="0"/>
                <w:numId w:val="16"/>
              </w:numPr>
              <w:tabs>
                <w:tab w:val="left" w:pos="897"/>
              </w:tabs>
              <w:spacing w:before="162"/>
              <w:ind w:left="897" w:hanging="330"/>
              <w:jc w:val="both"/>
            </w:pPr>
            <w:r>
              <w:t>that</w:t>
            </w:r>
            <w:r>
              <w:rPr>
                <w:spacing w:val="-3"/>
              </w:rPr>
              <w:t xml:space="preserve"> </w:t>
            </w:r>
            <w:r>
              <w:t>they satisfy the</w:t>
            </w:r>
            <w:r>
              <w:rPr>
                <w:spacing w:val="-1"/>
              </w:rPr>
              <w:t xml:space="preserve"> </w:t>
            </w:r>
            <w:r>
              <w:t>Selection</w:t>
            </w:r>
            <w:r>
              <w:rPr>
                <w:spacing w:val="-1"/>
              </w:rPr>
              <w:t xml:space="preserve"> </w:t>
            </w:r>
            <w:r>
              <w:t>Criteria</w:t>
            </w:r>
            <w:r>
              <w:rPr>
                <w:spacing w:val="-1"/>
              </w:rPr>
              <w:t xml:space="preserve"> </w:t>
            </w:r>
            <w:r>
              <w:t>for</w:t>
            </w:r>
            <w:r>
              <w:rPr>
                <w:spacing w:val="-1"/>
              </w:rPr>
              <w:t xml:space="preserve"> </w:t>
            </w:r>
            <w:r>
              <w:t>this Competition</w:t>
            </w:r>
            <w:r>
              <w:rPr>
                <w:spacing w:val="-2"/>
              </w:rPr>
              <w:t xml:space="preserve"> </w:t>
            </w:r>
            <w:r>
              <w:t>as set out</w:t>
            </w:r>
            <w:r>
              <w:rPr>
                <w:spacing w:val="-2"/>
              </w:rPr>
              <w:t xml:space="preserve"> </w:t>
            </w:r>
            <w:r>
              <w:t xml:space="preserve">at </w:t>
            </w:r>
            <w:r>
              <w:rPr>
                <w:spacing w:val="-4"/>
              </w:rPr>
              <w:t>part</w:t>
            </w:r>
          </w:p>
          <w:p w14:paraId="590C22DF" w14:textId="77777777" w:rsidR="00A01084" w:rsidRDefault="00013AF0">
            <w:pPr>
              <w:pStyle w:val="TableParagraph"/>
              <w:spacing w:before="38" w:line="245" w:lineRule="exact"/>
              <w:ind w:left="850"/>
            </w:pPr>
            <w:r>
              <w:t>3.2</w:t>
            </w:r>
            <w:r>
              <w:rPr>
                <w:spacing w:val="-2"/>
              </w:rPr>
              <w:t xml:space="preserve"> below.</w:t>
            </w:r>
          </w:p>
        </w:tc>
      </w:tr>
    </w:tbl>
    <w:p w14:paraId="590C22E1" w14:textId="77777777" w:rsidR="00A01084" w:rsidRDefault="00A01084">
      <w:pPr>
        <w:spacing w:line="245" w:lineRule="exact"/>
        <w:sectPr w:rsidR="00A01084">
          <w:pgSz w:w="11910" w:h="16850"/>
          <w:pgMar w:top="1080" w:right="1140" w:bottom="1060" w:left="1180" w:header="677" w:footer="875" w:gutter="0"/>
          <w:cols w:space="720"/>
        </w:sectPr>
      </w:pPr>
    </w:p>
    <w:p w14:paraId="590C22E2" w14:textId="77777777" w:rsidR="00A01084" w:rsidRDefault="00A01084">
      <w:pPr>
        <w:pStyle w:val="BodyText"/>
        <w:spacing w:before="4"/>
        <w:rPr>
          <w:b/>
          <w:sz w:val="7"/>
        </w:rPr>
      </w:pPr>
    </w:p>
    <w:tbl>
      <w:tblPr>
        <w:tblW w:w="0" w:type="auto"/>
        <w:tblInd w:w="303" w:type="dxa"/>
        <w:tblLayout w:type="fixed"/>
        <w:tblCellMar>
          <w:left w:w="0" w:type="dxa"/>
          <w:right w:w="0" w:type="dxa"/>
        </w:tblCellMar>
        <w:tblLook w:val="01E0" w:firstRow="1" w:lastRow="1" w:firstColumn="1" w:lastColumn="1" w:noHBand="0" w:noVBand="0"/>
      </w:tblPr>
      <w:tblGrid>
        <w:gridCol w:w="606"/>
        <w:gridCol w:w="588"/>
        <w:gridCol w:w="7761"/>
      </w:tblGrid>
      <w:tr w:rsidR="00A01084" w14:paraId="590C22E7" w14:textId="77777777">
        <w:trPr>
          <w:trHeight w:val="634"/>
        </w:trPr>
        <w:tc>
          <w:tcPr>
            <w:tcW w:w="606" w:type="dxa"/>
          </w:tcPr>
          <w:p w14:paraId="590C22E3" w14:textId="77777777" w:rsidR="00A01084" w:rsidRDefault="00A01084">
            <w:pPr>
              <w:pStyle w:val="TableParagraph"/>
              <w:rPr>
                <w:rFonts w:ascii="Times New Roman"/>
              </w:rPr>
            </w:pPr>
          </w:p>
        </w:tc>
        <w:tc>
          <w:tcPr>
            <w:tcW w:w="588" w:type="dxa"/>
          </w:tcPr>
          <w:p w14:paraId="590C22E4" w14:textId="77777777" w:rsidR="00A01084" w:rsidRDefault="00013AF0">
            <w:pPr>
              <w:pStyle w:val="TableParagraph"/>
              <w:spacing w:line="225" w:lineRule="exact"/>
              <w:ind w:left="108"/>
            </w:pPr>
            <w:r>
              <w:rPr>
                <w:color w:val="0000FF"/>
                <w:spacing w:val="-5"/>
              </w:rPr>
              <w:t>(b)</w:t>
            </w:r>
          </w:p>
        </w:tc>
        <w:tc>
          <w:tcPr>
            <w:tcW w:w="7761" w:type="dxa"/>
          </w:tcPr>
          <w:p w14:paraId="590C22E5" w14:textId="77777777" w:rsidR="00A01084" w:rsidRDefault="00013AF0">
            <w:pPr>
              <w:pStyle w:val="TableParagraph"/>
              <w:spacing w:line="225" w:lineRule="exact"/>
              <w:ind w:left="231"/>
            </w:pPr>
            <w:r>
              <w:t>To</w:t>
            </w:r>
            <w:r>
              <w:rPr>
                <w:spacing w:val="26"/>
              </w:rPr>
              <w:t xml:space="preserve"> </w:t>
            </w:r>
            <w:r>
              <w:t>submit</w:t>
            </w:r>
            <w:r>
              <w:rPr>
                <w:spacing w:val="28"/>
              </w:rPr>
              <w:t xml:space="preserve"> </w:t>
            </w:r>
            <w:r>
              <w:t>all</w:t>
            </w:r>
            <w:r>
              <w:rPr>
                <w:spacing w:val="26"/>
              </w:rPr>
              <w:t xml:space="preserve"> </w:t>
            </w:r>
            <w:r>
              <w:t>documentation</w:t>
            </w:r>
            <w:r>
              <w:rPr>
                <w:spacing w:val="27"/>
              </w:rPr>
              <w:t xml:space="preserve"> </w:t>
            </w:r>
            <w:r>
              <w:t>which</w:t>
            </w:r>
            <w:r>
              <w:rPr>
                <w:spacing w:val="27"/>
              </w:rPr>
              <w:t xml:space="preserve"> </w:t>
            </w:r>
            <w:r>
              <w:t>this</w:t>
            </w:r>
            <w:r>
              <w:rPr>
                <w:spacing w:val="27"/>
              </w:rPr>
              <w:t xml:space="preserve"> </w:t>
            </w:r>
            <w:r>
              <w:t>RFT</w:t>
            </w:r>
            <w:r>
              <w:rPr>
                <w:spacing w:val="28"/>
              </w:rPr>
              <w:t xml:space="preserve"> </w:t>
            </w:r>
            <w:r>
              <w:t>requires</w:t>
            </w:r>
            <w:r>
              <w:rPr>
                <w:spacing w:val="28"/>
              </w:rPr>
              <w:t xml:space="preserve"> </w:t>
            </w:r>
            <w:r>
              <w:t>to</w:t>
            </w:r>
            <w:r>
              <w:rPr>
                <w:spacing w:val="28"/>
              </w:rPr>
              <w:t xml:space="preserve"> </w:t>
            </w:r>
            <w:r>
              <w:t>be</w:t>
            </w:r>
            <w:r>
              <w:rPr>
                <w:spacing w:val="26"/>
              </w:rPr>
              <w:t xml:space="preserve"> </w:t>
            </w:r>
            <w:r>
              <w:t>submitted</w:t>
            </w:r>
            <w:r>
              <w:rPr>
                <w:spacing w:val="26"/>
              </w:rPr>
              <w:t xml:space="preserve"> </w:t>
            </w:r>
            <w:r>
              <w:rPr>
                <w:u w:val="single"/>
              </w:rPr>
              <w:t>with</w:t>
            </w:r>
            <w:r>
              <w:rPr>
                <w:spacing w:val="27"/>
                <w:u w:val="single"/>
              </w:rPr>
              <w:t xml:space="preserve"> </w:t>
            </w:r>
            <w:r>
              <w:rPr>
                <w:spacing w:val="-2"/>
                <w:u w:val="single"/>
              </w:rPr>
              <w:t>their</w:t>
            </w:r>
          </w:p>
          <w:p w14:paraId="590C22E6" w14:textId="77777777" w:rsidR="00A01084" w:rsidRDefault="00013AF0">
            <w:pPr>
              <w:pStyle w:val="TableParagraph"/>
              <w:spacing w:before="41"/>
              <w:ind w:left="231"/>
            </w:pPr>
            <w:r>
              <w:rPr>
                <w:spacing w:val="-2"/>
                <w:u w:val="single"/>
              </w:rPr>
              <w:t>Tender;</w:t>
            </w:r>
          </w:p>
        </w:tc>
      </w:tr>
      <w:tr w:rsidR="00A01084" w14:paraId="590C22EB" w14:textId="77777777">
        <w:trPr>
          <w:trHeight w:val="738"/>
        </w:trPr>
        <w:tc>
          <w:tcPr>
            <w:tcW w:w="606" w:type="dxa"/>
          </w:tcPr>
          <w:p w14:paraId="590C22E8" w14:textId="77777777" w:rsidR="00A01084" w:rsidRDefault="00A01084">
            <w:pPr>
              <w:pStyle w:val="TableParagraph"/>
              <w:rPr>
                <w:rFonts w:ascii="Times New Roman"/>
              </w:rPr>
            </w:pPr>
          </w:p>
        </w:tc>
        <w:tc>
          <w:tcPr>
            <w:tcW w:w="588" w:type="dxa"/>
          </w:tcPr>
          <w:p w14:paraId="590C22E9" w14:textId="77777777" w:rsidR="00A01084" w:rsidRDefault="00013AF0">
            <w:pPr>
              <w:pStyle w:val="TableParagraph"/>
              <w:spacing w:before="60"/>
              <w:ind w:left="108"/>
            </w:pPr>
            <w:r>
              <w:rPr>
                <w:color w:val="0000FF"/>
                <w:spacing w:val="-5"/>
              </w:rPr>
              <w:t>(c)</w:t>
            </w:r>
          </w:p>
        </w:tc>
        <w:tc>
          <w:tcPr>
            <w:tcW w:w="7761" w:type="dxa"/>
          </w:tcPr>
          <w:p w14:paraId="590C22EA" w14:textId="77777777" w:rsidR="00A01084" w:rsidRDefault="00013AF0">
            <w:pPr>
              <w:pStyle w:val="TableParagraph"/>
              <w:spacing w:before="60" w:line="276" w:lineRule="auto"/>
              <w:ind w:left="231"/>
            </w:pPr>
            <w:r>
              <w:t>To</w:t>
            </w:r>
            <w:r>
              <w:rPr>
                <w:spacing w:val="-5"/>
              </w:rPr>
              <w:t xml:space="preserve"> </w:t>
            </w:r>
            <w:r>
              <w:t>follow</w:t>
            </w:r>
            <w:r>
              <w:rPr>
                <w:spacing w:val="-6"/>
              </w:rPr>
              <w:t xml:space="preserve"> </w:t>
            </w:r>
            <w:r>
              <w:t>the</w:t>
            </w:r>
            <w:r>
              <w:rPr>
                <w:spacing w:val="-6"/>
              </w:rPr>
              <w:t xml:space="preserve"> </w:t>
            </w:r>
            <w:r>
              <w:t>format</w:t>
            </w:r>
            <w:r>
              <w:rPr>
                <w:spacing w:val="-6"/>
              </w:rPr>
              <w:t xml:space="preserve"> </w:t>
            </w:r>
            <w:r>
              <w:t>of</w:t>
            </w:r>
            <w:r>
              <w:rPr>
                <w:spacing w:val="-7"/>
              </w:rPr>
              <w:t xml:space="preserve"> </w:t>
            </w:r>
            <w:r>
              <w:t>this</w:t>
            </w:r>
            <w:r>
              <w:rPr>
                <w:spacing w:val="-7"/>
              </w:rPr>
              <w:t xml:space="preserve"> </w:t>
            </w:r>
            <w:r>
              <w:t>RFT</w:t>
            </w:r>
            <w:r>
              <w:rPr>
                <w:spacing w:val="-6"/>
              </w:rPr>
              <w:t xml:space="preserve"> </w:t>
            </w:r>
            <w:r>
              <w:t>and</w:t>
            </w:r>
            <w:r>
              <w:rPr>
                <w:spacing w:val="-5"/>
              </w:rPr>
              <w:t xml:space="preserve"> </w:t>
            </w:r>
            <w:r>
              <w:t>respond</w:t>
            </w:r>
            <w:r>
              <w:rPr>
                <w:spacing w:val="-5"/>
              </w:rPr>
              <w:t xml:space="preserve"> </w:t>
            </w:r>
            <w:r>
              <w:t>to</w:t>
            </w:r>
            <w:r>
              <w:rPr>
                <w:spacing w:val="-5"/>
              </w:rPr>
              <w:t xml:space="preserve"> </w:t>
            </w:r>
            <w:r>
              <w:t>each</w:t>
            </w:r>
            <w:r>
              <w:rPr>
                <w:spacing w:val="-7"/>
              </w:rPr>
              <w:t xml:space="preserve"> </w:t>
            </w:r>
            <w:r>
              <w:t>element</w:t>
            </w:r>
            <w:r>
              <w:rPr>
                <w:spacing w:val="-4"/>
              </w:rPr>
              <w:t xml:space="preserve"> </w:t>
            </w:r>
            <w:r>
              <w:t>in</w:t>
            </w:r>
            <w:r>
              <w:rPr>
                <w:spacing w:val="-7"/>
              </w:rPr>
              <w:t xml:space="preserve"> </w:t>
            </w:r>
            <w:r>
              <w:t>the</w:t>
            </w:r>
            <w:r>
              <w:rPr>
                <w:spacing w:val="-6"/>
              </w:rPr>
              <w:t xml:space="preserve"> </w:t>
            </w:r>
            <w:r>
              <w:t>order</w:t>
            </w:r>
            <w:r>
              <w:rPr>
                <w:spacing w:val="-7"/>
              </w:rPr>
              <w:t xml:space="preserve"> </w:t>
            </w:r>
            <w:r>
              <w:t>as</w:t>
            </w:r>
            <w:r>
              <w:rPr>
                <w:spacing w:val="-7"/>
              </w:rPr>
              <w:t xml:space="preserve"> </w:t>
            </w:r>
            <w:r>
              <w:t>set</w:t>
            </w:r>
            <w:r>
              <w:rPr>
                <w:spacing w:val="-6"/>
              </w:rPr>
              <w:t xml:space="preserve"> </w:t>
            </w:r>
            <w:r>
              <w:t>out in this RFT;</w:t>
            </w:r>
          </w:p>
        </w:tc>
      </w:tr>
      <w:tr w:rsidR="00A01084" w14:paraId="590C22EF" w14:textId="77777777">
        <w:trPr>
          <w:trHeight w:val="737"/>
        </w:trPr>
        <w:tc>
          <w:tcPr>
            <w:tcW w:w="606" w:type="dxa"/>
          </w:tcPr>
          <w:p w14:paraId="590C22EC" w14:textId="77777777" w:rsidR="00A01084" w:rsidRDefault="00A01084">
            <w:pPr>
              <w:pStyle w:val="TableParagraph"/>
              <w:rPr>
                <w:rFonts w:ascii="Times New Roman"/>
              </w:rPr>
            </w:pPr>
          </w:p>
        </w:tc>
        <w:tc>
          <w:tcPr>
            <w:tcW w:w="588" w:type="dxa"/>
          </w:tcPr>
          <w:p w14:paraId="590C22ED" w14:textId="77777777" w:rsidR="00A01084" w:rsidRDefault="00013AF0">
            <w:pPr>
              <w:pStyle w:val="TableParagraph"/>
              <w:spacing w:before="59"/>
              <w:ind w:left="108"/>
            </w:pPr>
            <w:r>
              <w:rPr>
                <w:color w:val="0000FF"/>
                <w:spacing w:val="-5"/>
              </w:rPr>
              <w:t>(d)</w:t>
            </w:r>
          </w:p>
        </w:tc>
        <w:tc>
          <w:tcPr>
            <w:tcW w:w="7761" w:type="dxa"/>
          </w:tcPr>
          <w:p w14:paraId="590C22EE" w14:textId="77777777" w:rsidR="00A01084" w:rsidRDefault="00013AF0">
            <w:pPr>
              <w:pStyle w:val="TableParagraph"/>
              <w:spacing w:before="59" w:line="276" w:lineRule="auto"/>
              <w:ind w:left="231"/>
            </w:pPr>
            <w:r>
              <w:t>To</w:t>
            </w:r>
            <w:r>
              <w:rPr>
                <w:spacing w:val="-2"/>
              </w:rPr>
              <w:t xml:space="preserve"> </w:t>
            </w:r>
            <w:r>
              <w:t>conform</w:t>
            </w:r>
            <w:r>
              <w:rPr>
                <w:spacing w:val="-4"/>
              </w:rPr>
              <w:t xml:space="preserve"> </w:t>
            </w:r>
            <w:r>
              <w:t>to</w:t>
            </w:r>
            <w:r>
              <w:rPr>
                <w:spacing w:val="-2"/>
              </w:rPr>
              <w:t xml:space="preserve"> </w:t>
            </w:r>
            <w:r>
              <w:t>and</w:t>
            </w:r>
            <w:r>
              <w:rPr>
                <w:spacing w:val="-4"/>
              </w:rPr>
              <w:t xml:space="preserve"> </w:t>
            </w:r>
            <w:r>
              <w:t>comply</w:t>
            </w:r>
            <w:r>
              <w:rPr>
                <w:spacing w:val="-4"/>
              </w:rPr>
              <w:t xml:space="preserve"> </w:t>
            </w:r>
            <w:r>
              <w:t>with</w:t>
            </w:r>
            <w:r>
              <w:rPr>
                <w:spacing w:val="-4"/>
              </w:rPr>
              <w:t xml:space="preserve"> </w:t>
            </w:r>
            <w:r>
              <w:t>all</w:t>
            </w:r>
            <w:r>
              <w:rPr>
                <w:spacing w:val="-3"/>
              </w:rPr>
              <w:t xml:space="preserve"> </w:t>
            </w:r>
            <w:r>
              <w:t>instructions</w:t>
            </w:r>
            <w:r>
              <w:rPr>
                <w:spacing w:val="-3"/>
              </w:rPr>
              <w:t xml:space="preserve"> </w:t>
            </w:r>
            <w:r>
              <w:t>and</w:t>
            </w:r>
            <w:r>
              <w:rPr>
                <w:spacing w:val="-4"/>
              </w:rPr>
              <w:t xml:space="preserve"> </w:t>
            </w:r>
            <w:r>
              <w:t>requirements</w:t>
            </w:r>
            <w:r>
              <w:rPr>
                <w:spacing w:val="-5"/>
              </w:rPr>
              <w:t xml:space="preserve"> </w:t>
            </w:r>
            <w:r>
              <w:t>set</w:t>
            </w:r>
            <w:r>
              <w:rPr>
                <w:spacing w:val="-2"/>
              </w:rPr>
              <w:t xml:space="preserve"> </w:t>
            </w:r>
            <w:r>
              <w:t>out</w:t>
            </w:r>
            <w:r>
              <w:rPr>
                <w:spacing w:val="-5"/>
              </w:rPr>
              <w:t xml:space="preserve"> </w:t>
            </w:r>
            <w:r>
              <w:t>within</w:t>
            </w:r>
            <w:r>
              <w:rPr>
                <w:spacing w:val="-6"/>
              </w:rPr>
              <w:t xml:space="preserve"> </w:t>
            </w:r>
            <w:r>
              <w:t xml:space="preserve">this </w:t>
            </w:r>
            <w:r>
              <w:rPr>
                <w:spacing w:val="-4"/>
              </w:rPr>
              <w:t>RFT;</w:t>
            </w:r>
          </w:p>
        </w:tc>
      </w:tr>
      <w:tr w:rsidR="00A01084" w14:paraId="590C22F3" w14:textId="77777777">
        <w:trPr>
          <w:trHeight w:val="428"/>
        </w:trPr>
        <w:tc>
          <w:tcPr>
            <w:tcW w:w="606" w:type="dxa"/>
          </w:tcPr>
          <w:p w14:paraId="590C22F0" w14:textId="77777777" w:rsidR="00A01084" w:rsidRDefault="00A01084">
            <w:pPr>
              <w:pStyle w:val="TableParagraph"/>
              <w:rPr>
                <w:rFonts w:ascii="Times New Roman"/>
              </w:rPr>
            </w:pPr>
          </w:p>
        </w:tc>
        <w:tc>
          <w:tcPr>
            <w:tcW w:w="588" w:type="dxa"/>
          </w:tcPr>
          <w:p w14:paraId="590C22F1" w14:textId="77777777" w:rsidR="00A01084" w:rsidRDefault="00013AF0">
            <w:pPr>
              <w:pStyle w:val="TableParagraph"/>
              <w:spacing w:before="60"/>
              <w:ind w:left="108"/>
            </w:pPr>
            <w:r>
              <w:rPr>
                <w:color w:val="0000FF"/>
                <w:spacing w:val="-5"/>
              </w:rPr>
              <w:t>(e)</w:t>
            </w:r>
          </w:p>
        </w:tc>
        <w:tc>
          <w:tcPr>
            <w:tcW w:w="7761" w:type="dxa"/>
          </w:tcPr>
          <w:p w14:paraId="590C22F2" w14:textId="23950C35" w:rsidR="00392CE1" w:rsidRPr="00392CE1" w:rsidRDefault="00013AF0" w:rsidP="00392CE1">
            <w:pPr>
              <w:pStyle w:val="TableParagraph"/>
              <w:spacing w:before="60"/>
              <w:ind w:left="231"/>
              <w:rPr>
                <w:spacing w:val="-2"/>
              </w:rPr>
            </w:pPr>
            <w:r>
              <w:t>To</w:t>
            </w:r>
            <w:r>
              <w:rPr>
                <w:spacing w:val="-4"/>
              </w:rPr>
              <w:t xml:space="preserve"> </w:t>
            </w:r>
            <w:r>
              <w:t>submit</w:t>
            </w:r>
            <w:r>
              <w:rPr>
                <w:spacing w:val="-6"/>
              </w:rPr>
              <w:t xml:space="preserve"> </w:t>
            </w:r>
            <w:r>
              <w:t>the</w:t>
            </w:r>
            <w:r>
              <w:rPr>
                <w:spacing w:val="-4"/>
              </w:rPr>
              <w:t xml:space="preserve"> </w:t>
            </w:r>
            <w:r>
              <w:t>statement</w:t>
            </w:r>
            <w:r>
              <w:rPr>
                <w:spacing w:val="-4"/>
              </w:rPr>
              <w:t xml:space="preserve"> </w:t>
            </w:r>
            <w:r>
              <w:t>required</w:t>
            </w:r>
            <w:r>
              <w:rPr>
                <w:spacing w:val="-5"/>
              </w:rPr>
              <w:t xml:space="preserve"> </w:t>
            </w:r>
            <w:r>
              <w:t>under</w:t>
            </w:r>
            <w:r>
              <w:rPr>
                <w:spacing w:val="-5"/>
              </w:rPr>
              <w:t xml:space="preserve"> </w:t>
            </w:r>
            <w:r>
              <w:t>paragraph</w:t>
            </w:r>
            <w:r>
              <w:rPr>
                <w:spacing w:val="-5"/>
              </w:rPr>
              <w:t xml:space="preserve"> </w:t>
            </w:r>
            <w:r>
              <w:t>2.4</w:t>
            </w:r>
            <w:r>
              <w:rPr>
                <w:spacing w:val="-4"/>
              </w:rPr>
              <w:t xml:space="preserve"> </w:t>
            </w:r>
            <w:r>
              <w:t>below;</w:t>
            </w:r>
            <w:r>
              <w:rPr>
                <w:spacing w:val="-2"/>
              </w:rPr>
              <w:t xml:space="preserve"> </w:t>
            </w:r>
          </w:p>
        </w:tc>
      </w:tr>
      <w:tr w:rsidR="00A01084" w14:paraId="590C22F7" w14:textId="77777777">
        <w:trPr>
          <w:trHeight w:val="428"/>
        </w:trPr>
        <w:tc>
          <w:tcPr>
            <w:tcW w:w="606" w:type="dxa"/>
          </w:tcPr>
          <w:p w14:paraId="590C22F4" w14:textId="77777777" w:rsidR="00A01084" w:rsidRDefault="00A01084">
            <w:pPr>
              <w:pStyle w:val="TableParagraph"/>
              <w:rPr>
                <w:rFonts w:ascii="Times New Roman"/>
              </w:rPr>
            </w:pPr>
          </w:p>
        </w:tc>
        <w:tc>
          <w:tcPr>
            <w:tcW w:w="588" w:type="dxa"/>
          </w:tcPr>
          <w:p w14:paraId="590C22F5" w14:textId="77777777" w:rsidR="00A01084" w:rsidRDefault="00013AF0">
            <w:pPr>
              <w:pStyle w:val="TableParagraph"/>
              <w:spacing w:before="59"/>
              <w:ind w:left="108"/>
            </w:pPr>
            <w:r>
              <w:rPr>
                <w:color w:val="0000FF"/>
                <w:spacing w:val="-5"/>
              </w:rPr>
              <w:t>(f)</w:t>
            </w:r>
          </w:p>
        </w:tc>
        <w:tc>
          <w:tcPr>
            <w:tcW w:w="7761" w:type="dxa"/>
          </w:tcPr>
          <w:p w14:paraId="56C16F87" w14:textId="77777777" w:rsidR="00392CE1" w:rsidRDefault="00013AF0" w:rsidP="00392CE1">
            <w:pPr>
              <w:pStyle w:val="TableParagraph"/>
              <w:spacing w:before="59"/>
              <w:ind w:left="231"/>
              <w:rPr>
                <w:spacing w:val="-4"/>
              </w:rPr>
            </w:pPr>
            <w:r>
              <w:t>Not</w:t>
            </w:r>
            <w:r>
              <w:rPr>
                <w:spacing w:val="-1"/>
              </w:rPr>
              <w:t xml:space="preserve"> </w:t>
            </w:r>
            <w:r>
              <w:t>to alter</w:t>
            </w:r>
            <w:r>
              <w:rPr>
                <w:spacing w:val="-4"/>
              </w:rPr>
              <w:t xml:space="preserve"> </w:t>
            </w:r>
            <w:r>
              <w:t>or</w:t>
            </w:r>
            <w:r>
              <w:rPr>
                <w:spacing w:val="-3"/>
              </w:rPr>
              <w:t xml:space="preserve"> </w:t>
            </w:r>
            <w:r>
              <w:t>edit</w:t>
            </w:r>
            <w:r>
              <w:rPr>
                <w:spacing w:val="-1"/>
              </w:rPr>
              <w:t xml:space="preserve"> </w:t>
            </w:r>
            <w:r>
              <w:t>this</w:t>
            </w:r>
            <w:r>
              <w:rPr>
                <w:spacing w:val="-3"/>
              </w:rPr>
              <w:t xml:space="preserve"> </w:t>
            </w:r>
            <w:r>
              <w:t>RFT</w:t>
            </w:r>
            <w:r>
              <w:rPr>
                <w:spacing w:val="-4"/>
              </w:rPr>
              <w:t xml:space="preserve"> </w:t>
            </w:r>
            <w:r>
              <w:t>in</w:t>
            </w:r>
            <w:r>
              <w:rPr>
                <w:spacing w:val="-2"/>
              </w:rPr>
              <w:t xml:space="preserve"> </w:t>
            </w:r>
            <w:r>
              <w:t>any</w:t>
            </w:r>
            <w:r>
              <w:rPr>
                <w:spacing w:val="-2"/>
              </w:rPr>
              <w:t xml:space="preserve"> </w:t>
            </w:r>
            <w:r>
              <w:rPr>
                <w:spacing w:val="-4"/>
              </w:rPr>
              <w:t>way</w:t>
            </w:r>
            <w:r w:rsidR="00392CE1">
              <w:rPr>
                <w:spacing w:val="-4"/>
              </w:rPr>
              <w:t>; and</w:t>
            </w:r>
          </w:p>
          <w:p w14:paraId="42C49961" w14:textId="77777777" w:rsidR="00392CE1" w:rsidRDefault="00392CE1" w:rsidP="00392CE1">
            <w:pPr>
              <w:pStyle w:val="TableParagraph"/>
              <w:spacing w:before="59"/>
              <w:rPr>
                <w:spacing w:val="-4"/>
              </w:rPr>
            </w:pPr>
          </w:p>
          <w:p w14:paraId="4364C98F" w14:textId="06B0AC09" w:rsidR="00392CE1" w:rsidRDefault="00392CE1" w:rsidP="00392CE1">
            <w:pPr>
              <w:pStyle w:val="TableParagraph"/>
              <w:spacing w:before="59"/>
              <w:rPr>
                <w:spacing w:val="-4"/>
              </w:rPr>
            </w:pPr>
            <w:r>
              <w:rPr>
                <w:spacing w:val="-4"/>
              </w:rPr>
              <w:t xml:space="preserve">(g)       Complete and submit a TRD on eTenders.       </w:t>
            </w:r>
          </w:p>
          <w:p w14:paraId="590C22F6" w14:textId="52C22E0F" w:rsidR="00392CE1" w:rsidRPr="00392CE1" w:rsidRDefault="00392CE1" w:rsidP="00392CE1">
            <w:pPr>
              <w:pStyle w:val="TableParagraph"/>
              <w:spacing w:before="59"/>
              <w:rPr>
                <w:spacing w:val="-4"/>
              </w:rPr>
            </w:pPr>
          </w:p>
        </w:tc>
      </w:tr>
      <w:tr w:rsidR="00A01084" w14:paraId="590C22FA" w14:textId="77777777">
        <w:trPr>
          <w:trHeight w:val="634"/>
        </w:trPr>
        <w:tc>
          <w:tcPr>
            <w:tcW w:w="606" w:type="dxa"/>
          </w:tcPr>
          <w:p w14:paraId="590C22F8" w14:textId="77777777" w:rsidR="00A01084" w:rsidRDefault="00013AF0">
            <w:pPr>
              <w:pStyle w:val="TableParagraph"/>
              <w:spacing w:before="60"/>
              <w:ind w:left="50"/>
            </w:pPr>
            <w:r>
              <w:rPr>
                <w:color w:val="0000FF"/>
                <w:spacing w:val="-2"/>
              </w:rPr>
              <w:t>2.2.2</w:t>
            </w:r>
          </w:p>
        </w:tc>
        <w:tc>
          <w:tcPr>
            <w:tcW w:w="8349" w:type="dxa"/>
            <w:gridSpan w:val="2"/>
          </w:tcPr>
          <w:p w14:paraId="590C22F9" w14:textId="77777777" w:rsidR="00A01084" w:rsidRDefault="00013AF0">
            <w:pPr>
              <w:pStyle w:val="TableParagraph"/>
              <w:spacing w:line="310" w:lineRule="atLeast"/>
              <w:ind w:left="108" w:right="46"/>
            </w:pPr>
            <w:r>
              <w:t>Without prejudice to the generality of paragraph 2.2.1, failure to comply with paragraph</w:t>
            </w:r>
            <w:r>
              <w:rPr>
                <w:spacing w:val="80"/>
              </w:rPr>
              <w:t xml:space="preserve"> </w:t>
            </w:r>
            <w:r>
              <w:t>2.6.1, 2.6.2 or 2.6.3 below will render the Tender non-compliant and it will be rejected.</w:t>
            </w:r>
          </w:p>
        </w:tc>
      </w:tr>
    </w:tbl>
    <w:p w14:paraId="590C22FB" w14:textId="77777777" w:rsidR="00A01084" w:rsidRDefault="00013AF0">
      <w:pPr>
        <w:pStyle w:val="BodyText"/>
        <w:spacing w:before="138"/>
        <w:rPr>
          <w:b/>
          <w:sz w:val="20"/>
        </w:rPr>
      </w:pPr>
      <w:r>
        <w:rPr>
          <w:noProof/>
        </w:rPr>
        <mc:AlternateContent>
          <mc:Choice Requires="wpg">
            <w:drawing>
              <wp:anchor distT="0" distB="0" distL="0" distR="0" simplePos="0" relativeHeight="487591424" behindDoc="1" locked="0" layoutInCell="1" allowOverlap="1" wp14:anchorId="590C2A95" wp14:editId="590C2A96">
                <wp:simplePos x="0" y="0"/>
                <wp:positionH relativeFrom="page">
                  <wp:posOffset>882396</wp:posOffset>
                </wp:positionH>
                <wp:positionV relativeFrom="paragraph">
                  <wp:posOffset>258190</wp:posOffset>
                </wp:positionV>
                <wp:extent cx="5797550" cy="227329"/>
                <wp:effectExtent l="0" t="0" r="0" b="0"/>
                <wp:wrapTopAndBottom/>
                <wp:docPr id="19" name="Group 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0" name="Graphic 20"/>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1" name="Graphic 2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2" name="Textbox 22"/>
                        <wps:cNvSpPr txBox="1"/>
                        <wps:spPr>
                          <a:xfrm>
                            <a:off x="0" y="0"/>
                            <a:ext cx="5797550" cy="208915"/>
                          </a:xfrm>
                          <a:prstGeom prst="rect">
                            <a:avLst/>
                          </a:prstGeom>
                        </wps:spPr>
                        <wps:txbx>
                          <w:txbxContent>
                            <w:p w14:paraId="590C2B6B" w14:textId="77777777" w:rsidR="00A01084" w:rsidRDefault="00013AF0">
                              <w:pPr>
                                <w:tabs>
                                  <w:tab w:val="left" w:pos="595"/>
                                </w:tabs>
                                <w:spacing w:line="268" w:lineRule="exact"/>
                                <w:ind w:left="86"/>
                                <w:rPr>
                                  <w:b/>
                                </w:rPr>
                              </w:pPr>
                              <w:bookmarkStart w:id="9" w:name="2.3_Goods_Contract"/>
                              <w:bookmarkEnd w:id="9"/>
                              <w:r>
                                <w:rPr>
                                  <w:b/>
                                  <w:color w:val="FFFFFF"/>
                                  <w:spacing w:val="-5"/>
                                </w:rPr>
                                <w:t>2.3</w:t>
                              </w:r>
                              <w:r>
                                <w:rPr>
                                  <w:b/>
                                  <w:color w:val="FFFFFF"/>
                                </w:rPr>
                                <w:tab/>
                                <w:t>GOODS</w:t>
                              </w:r>
                              <w:r>
                                <w:rPr>
                                  <w:b/>
                                  <w:color w:val="FFFFFF"/>
                                  <w:spacing w:val="-3"/>
                                </w:rPr>
                                <w:t xml:space="preserve"> </w:t>
                              </w:r>
                              <w:r>
                                <w:rPr>
                                  <w:b/>
                                  <w:color w:val="FFFFFF"/>
                                  <w:spacing w:val="-2"/>
                                </w:rPr>
                                <w:t>CONTRACT</w:t>
                              </w:r>
                            </w:p>
                          </w:txbxContent>
                        </wps:txbx>
                        <wps:bodyPr wrap="square" lIns="0" tIns="0" rIns="0" bIns="0" rtlCol="0">
                          <a:noAutofit/>
                        </wps:bodyPr>
                      </wps:wsp>
                    </wpg:wgp>
                  </a:graphicData>
                </a:graphic>
              </wp:anchor>
            </w:drawing>
          </mc:Choice>
          <mc:Fallback xmlns:w16cei="http://schemas.microsoft.com/office/word/2026/wordml/cei">
            <w:pict>
              <v:group w14:anchorId="590C2A95" id="Group 19" o:spid="_x0000_s1035" style="position:absolute;margin-left:69.5pt;margin-top:20.35pt;width:456.5pt;height:17.9pt;z-index:-1572505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OCcdFwMAAN8KAAAOAAAAZHJzL2Uyb0RvYy54bWzsVt9vmzAQfp+0/8Hy+0qgS0NQk2pr12hS&#10;1VZqpj0bY35ogD3bCfS/39lgQMk0LV0n7WE8wBmfz3fffXf25VVblWjPpCp4vcL+2QwjVlOeFHW2&#10;wl+2t+9CjJQmdUJKXrMVfmYKX63fvrlsRMQCnvMyYRKBkVpFjVjhXGsReZ6iOauIOuOC1TCZclkR&#10;DUOZeYkkDVivSi+YzS68hstESE6ZUvD3ppvEa2s/TRnVD2mqmEblCoNv2r6lfcfm7a0vSZRJIvKC&#10;9m6QF3hRkaKGTQdTN0QTtJPFkamqoJIrnuozyiuPp2lBmY0BovFnB9FsJN8JG0sWNZkYYAJoD3B6&#10;sVl6v99I8SQeZec9iHecflOAi9eILJrOm3E2KreprMwiCAK1FtHnAVHWakTh53yxXMznADyFuSBY&#10;nAfLDnKaQ16OltH8068XeiTqtrXODc40AtijRoDUnwH0lBPBLO7KAPAoUZGA+xBGTSog8abnC/wB&#10;nMzmoGUw7Eeqh/N0hGbh0p8bo0OgJKI7pTeMW6zJ/k5pmAaiJU4iuZNoWztRAvMN50vLeY0RcF5i&#10;BJyPuwQIos06Y8qIqJkkKzfBWk/MdMX3bMutojYZMzkNlhcYuXSDr6NOWU91AbKJlptzX2HtdTqw&#10;4SIM+9Cdgvt2itONT1S3iQI/nUFacsU6mE30Fu8BEdCbYq54WSS3RVkaCJTM4utSoj0xDQWe0Jme&#10;qAE5VdSRwEgxT56BQw2wZoXV9x2RDKPycw0shdi1E6QTYidIXV5z27gs+lLpbfuVSIEEiCusocru&#10;uSMriRw5wH+j0OmalTX/sNM8LQxzrG+dR/0ACqcj8d+vIP+ognyT8RMraMw9iX7aaPzw/b9RRZ0j&#10;JgVjgRxz2TFo1HE0nRaI03Jz7jvV8cPghBo6Tftw/9cpoXN4lvZMANb+L6HJVcbVdV8c7hAKXAlt&#10;gfoxb1EQHJQQ0u1HDn16KK3XPY5MazHHUd+EzEFjbz4H3ac7sQ46oW7j1p6l587nV+qNv9Hh7I0B&#10;blG21/c3PnNNm45tRxzvpesfAAAA//8DAFBLAwQUAAYACAAAACEAB1z5G+EAAAAKAQAADwAAAGRy&#10;cy9kb3ducmV2LnhtbEyPQU/CQBCF7yb+h82YeJNtwQLWbgkh6omYCCbE29Ad2obubNNd2vLvXU56&#10;fG9e3nwvW42mET11rrasIJ5EIIgLq2suFXzv35+WIJxH1thYJgVXcrDK7+8yTLUd+Iv6nS9FKGGX&#10;ooLK+zaV0hUVGXQT2xKH28l2Bn2QXSl1h0MoN42cRtFcGqw5fKiwpU1FxXl3MQo+BhzWs/it355P&#10;m+vPPvk8bGNS6vFhXL+C8DT6vzDc8AM65IHpaC+snWiCnr2ELV7Bc7QAcQtEyTQ4RwWLeQIyz+T/&#10;CfkvAAAA//8DAFBLAQItABQABgAIAAAAIQC2gziS/gAAAOEBAAATAAAAAAAAAAAAAAAAAAAAAABb&#10;Q29udGVudF9UeXBlc10ueG1sUEsBAi0AFAAGAAgAAAAhADj9If/WAAAAlAEAAAsAAAAAAAAAAAAA&#10;AAAALwEAAF9yZWxzLy5yZWxzUEsBAi0AFAAGAAgAAAAhADc4Jx0XAwAA3woAAA4AAAAAAAAAAAAA&#10;AAAALgIAAGRycy9lMm9Eb2MueG1sUEsBAi0AFAAGAAgAAAAhAAdc+RvhAAAACgEAAA8AAAAAAAAA&#10;AAAAAAAAcQUAAGRycy9kb3ducmV2LnhtbFBLBQYAAAAABAAEAPMAAAB/BgAAAAA=&#10;">
                <v:shape id="Graphic 20" o:spid="_x0000_s103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2LduwAAANsAAAAPAAAAZHJzL2Rvd25yZXYueG1sRE9LCsIw&#10;EN0L3iGM4E4TFUSqUUQQBTf+DjA2Y1NsJqWJWm9vFoLLx/svVq2rxIuaUHrWMBoqEMS5NyUXGq6X&#10;7WAGIkRkg5Vn0vChAKtlt7PAzPg3n+h1joVIIRwy1GBjrDMpQ27JYRj6mjhxd984jAk2hTQNvlO4&#10;q+RYqal0WHJqsFjTxlL+OD+dBnU/Ticbq26VGtWXnXreylk4aN3vtes5iEht/It/7r3RME7r05f0&#10;A+TyCwAA//8DAFBLAQItABQABgAIAAAAIQDb4fbL7gAAAIUBAAATAAAAAAAAAAAAAAAAAAAAAABb&#10;Q29udGVudF9UeXBlc10ueG1sUEsBAi0AFAAGAAgAAAAhAFr0LFu/AAAAFQEAAAsAAAAAAAAAAAAA&#10;AAAAHwEAAF9yZWxzLy5yZWxzUEsBAi0AFAAGAAgAAAAhANATYt27AAAA2wAAAA8AAAAAAAAAAAAA&#10;AAAABwIAAGRycy9kb3ducmV2LnhtbFBLBQYAAAAAAwADALcAAADvAgAAAAA=&#10;" path="m5797296,l,,,208788r5797296,l5797296,xe" fillcolor="navy" stroked="f">
                  <v:path arrowok="t"/>
                </v:shape>
                <v:shape id="Graphic 21" o:spid="_x0000_s103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2a1xQAAANsAAAAPAAAAZHJzL2Rvd25yZXYueG1sRI9Ba8JA&#10;FITvhf6H5RV6KXUTwbZE15AKLZ6kWgWPj+wzWZp9G7Jbk/x7VxA8DjPzDbPIB9uIM3XeOFaQThIQ&#10;xKXThisF+9+v1w8QPiBrbByTgpE85MvHhwVm2vW8pfMuVCJC2GeooA6hzaT0ZU0W/cS1xNE7uc5i&#10;iLKrpO6wj3DbyGmSvEmLhuNCjS2tair/dv9WQTHbzsxGH47F++bz5Xv8MYnbr5R6fhqKOYhAQ7iH&#10;b+21VjBN4fol/gC5vAAAAP//AwBQSwECLQAUAAYACAAAACEA2+H2y+4AAACFAQAAEwAAAAAAAAAA&#10;AAAAAAAAAAAAW0NvbnRlbnRfVHlwZXNdLnhtbFBLAQItABQABgAIAAAAIQBa9CxbvwAAABUBAAAL&#10;AAAAAAAAAAAAAAAAAB8BAABfcmVscy8ucmVsc1BLAQItABQABgAIAAAAIQA/52a1xQAAANsAAAAP&#10;AAAAAAAAAAAAAAAAAAcCAABkcnMvZG93bnJldi54bWxQSwUGAAAAAAMAAwC3AAAA+QIAAAAA&#10;" path="m5797296,l,,,18288r5797296,l5797296,xe" fillcolor="#339" stroked="f">
                  <v:path arrowok="t"/>
                </v:shape>
                <v:shape id="Textbox 22" o:spid="_x0000_s103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y1PmxAAAANsAAAAPAAAAZHJzL2Rvd25yZXYueG1sRI9Ba8JA&#10;FITvQv/D8gq9mY05hBpdRaSFQqE0xoPHZ/aZLGbfptltTP99t1DwOMzMN8x6O9lOjDR441jBIklB&#10;ENdOG24UHKvX+TMIH5A1do5JwQ952G4eZmsstLtxSeMhNCJC2BeooA2hL6T0dUsWfeJ64uhd3GAx&#10;RDk0Ug94i3DbySxNc2nRcFxosad9S/X18G0V7E5cvpivj/NneSlNVS1Tfs+vSj09TrsViEBTuIf/&#10;229aQZbB35f4A+TmFwAA//8DAFBLAQItABQABgAIAAAAIQDb4fbL7gAAAIUBAAATAAAAAAAAAAAA&#10;AAAAAAAAAABbQ29udGVudF9UeXBlc10ueG1sUEsBAi0AFAAGAAgAAAAhAFr0LFu/AAAAFQEAAAsA&#10;AAAAAAAAAAAAAAAAHwEAAF9yZWxzLy5yZWxzUEsBAi0AFAAGAAgAAAAhAETLU+bEAAAA2wAAAA8A&#10;AAAAAAAAAAAAAAAABwIAAGRycy9kb3ducmV2LnhtbFBLBQYAAAAAAwADALcAAAD4AgAAAAA=&#10;" filled="f" stroked="f">
                  <v:textbox inset="0,0,0,0">
                    <w:txbxContent>
                      <w:p w14:paraId="590C2B6B" w14:textId="77777777" w:rsidR="00A01084" w:rsidRDefault="00013AF0">
                        <w:pPr>
                          <w:tabs>
                            <w:tab w:val="left" w:pos="595"/>
                          </w:tabs>
                          <w:spacing w:line="268" w:lineRule="exact"/>
                          <w:ind w:left="86"/>
                          <w:rPr>
                            <w:b/>
                          </w:rPr>
                        </w:pPr>
                        <w:bookmarkStart w:id="16" w:name="2.3_Goods_Contract"/>
                        <w:bookmarkEnd w:id="16"/>
                        <w:r>
                          <w:rPr>
                            <w:b/>
                            <w:color w:val="FFFFFF"/>
                            <w:spacing w:val="-5"/>
                          </w:rPr>
                          <w:t>2.3</w:t>
                        </w:r>
                        <w:r>
                          <w:rPr>
                            <w:b/>
                            <w:color w:val="FFFFFF"/>
                          </w:rPr>
                          <w:tab/>
                          <w:t>GOODS</w:t>
                        </w:r>
                        <w:r>
                          <w:rPr>
                            <w:b/>
                            <w:color w:val="FFFFFF"/>
                            <w:spacing w:val="-3"/>
                          </w:rPr>
                          <w:t xml:space="preserve"> </w:t>
                        </w:r>
                        <w:r>
                          <w:rPr>
                            <w:b/>
                            <w:color w:val="FFFFFF"/>
                            <w:spacing w:val="-2"/>
                          </w:rPr>
                          <w:t>CONTRACT</w:t>
                        </w:r>
                      </w:p>
                    </w:txbxContent>
                  </v:textbox>
                </v:shape>
                <w10:wrap type="topAndBottom" anchorx="page"/>
              </v:group>
            </w:pict>
          </mc:Fallback>
        </mc:AlternateContent>
      </w:r>
    </w:p>
    <w:p w14:paraId="590C22FC" w14:textId="77777777" w:rsidR="00A01084" w:rsidRDefault="00A01084">
      <w:pPr>
        <w:pStyle w:val="BodyText"/>
        <w:spacing w:before="2"/>
        <w:rPr>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671"/>
        <w:gridCol w:w="8286"/>
      </w:tblGrid>
      <w:tr w:rsidR="00A01084" w14:paraId="590C2300" w14:textId="77777777">
        <w:trPr>
          <w:trHeight w:val="634"/>
        </w:trPr>
        <w:tc>
          <w:tcPr>
            <w:tcW w:w="671" w:type="dxa"/>
          </w:tcPr>
          <w:p w14:paraId="590C22FD" w14:textId="77777777" w:rsidR="00A01084" w:rsidRDefault="00013AF0">
            <w:pPr>
              <w:pStyle w:val="TableParagraph"/>
              <w:spacing w:line="225" w:lineRule="exact"/>
              <w:ind w:right="121"/>
              <w:jc w:val="center"/>
            </w:pPr>
            <w:r>
              <w:rPr>
                <w:color w:val="0000FF"/>
                <w:spacing w:val="-2"/>
              </w:rPr>
              <w:t>2.3.1</w:t>
            </w:r>
          </w:p>
        </w:tc>
        <w:tc>
          <w:tcPr>
            <w:tcW w:w="8286" w:type="dxa"/>
          </w:tcPr>
          <w:p w14:paraId="590C22FE" w14:textId="77777777" w:rsidR="00A01084" w:rsidRDefault="00013AF0">
            <w:pPr>
              <w:pStyle w:val="TableParagraph"/>
              <w:spacing w:line="225" w:lineRule="exact"/>
              <w:ind w:left="173"/>
            </w:pPr>
            <w:r>
              <w:t>Tenderers</w:t>
            </w:r>
            <w:r>
              <w:rPr>
                <w:spacing w:val="7"/>
              </w:rPr>
              <w:t xml:space="preserve"> </w:t>
            </w:r>
            <w:r>
              <w:t>should</w:t>
            </w:r>
            <w:r>
              <w:rPr>
                <w:spacing w:val="11"/>
              </w:rPr>
              <w:t xml:space="preserve"> </w:t>
            </w:r>
            <w:r>
              <w:t>note</w:t>
            </w:r>
            <w:r>
              <w:rPr>
                <w:spacing w:val="10"/>
              </w:rPr>
              <w:t xml:space="preserve"> </w:t>
            </w:r>
            <w:r>
              <w:t>the</w:t>
            </w:r>
            <w:r>
              <w:rPr>
                <w:spacing w:val="10"/>
              </w:rPr>
              <w:t xml:space="preserve"> </w:t>
            </w:r>
            <w:r>
              <w:t>terms</w:t>
            </w:r>
            <w:r>
              <w:rPr>
                <w:spacing w:val="12"/>
              </w:rPr>
              <w:t xml:space="preserve"> </w:t>
            </w:r>
            <w:r>
              <w:t>and</w:t>
            </w:r>
            <w:r>
              <w:rPr>
                <w:spacing w:val="11"/>
              </w:rPr>
              <w:t xml:space="preserve"> </w:t>
            </w:r>
            <w:r>
              <w:t>conditions</w:t>
            </w:r>
            <w:r>
              <w:rPr>
                <w:spacing w:val="11"/>
              </w:rPr>
              <w:t xml:space="preserve"> </w:t>
            </w:r>
            <w:r>
              <w:t>of</w:t>
            </w:r>
            <w:r>
              <w:rPr>
                <w:spacing w:val="9"/>
              </w:rPr>
              <w:t xml:space="preserve"> </w:t>
            </w:r>
            <w:r>
              <w:t>the</w:t>
            </w:r>
            <w:r>
              <w:rPr>
                <w:spacing w:val="12"/>
              </w:rPr>
              <w:t xml:space="preserve"> </w:t>
            </w:r>
            <w:r>
              <w:t>Goods</w:t>
            </w:r>
            <w:r>
              <w:rPr>
                <w:spacing w:val="12"/>
              </w:rPr>
              <w:t xml:space="preserve"> </w:t>
            </w:r>
            <w:r>
              <w:t>Contract</w:t>
            </w:r>
            <w:r>
              <w:rPr>
                <w:spacing w:val="12"/>
              </w:rPr>
              <w:t xml:space="preserve"> </w:t>
            </w:r>
            <w:r>
              <w:t>at</w:t>
            </w:r>
            <w:r>
              <w:rPr>
                <w:spacing w:val="10"/>
              </w:rPr>
              <w:t xml:space="preserve"> </w:t>
            </w:r>
            <w:r>
              <w:t>Appendix</w:t>
            </w:r>
            <w:r>
              <w:rPr>
                <w:spacing w:val="12"/>
              </w:rPr>
              <w:t xml:space="preserve"> </w:t>
            </w:r>
            <w:r>
              <w:t>5</w:t>
            </w:r>
            <w:r>
              <w:rPr>
                <w:spacing w:val="11"/>
              </w:rPr>
              <w:t xml:space="preserve"> </w:t>
            </w:r>
            <w:r>
              <w:rPr>
                <w:spacing w:val="-5"/>
              </w:rPr>
              <w:t>to</w:t>
            </w:r>
          </w:p>
          <w:p w14:paraId="590C22FF" w14:textId="77777777" w:rsidR="00A01084" w:rsidRDefault="00013AF0">
            <w:pPr>
              <w:pStyle w:val="TableParagraph"/>
              <w:spacing w:before="41"/>
              <w:ind w:left="173"/>
            </w:pPr>
            <w:r>
              <w:t>this</w:t>
            </w:r>
            <w:r>
              <w:rPr>
                <w:spacing w:val="-2"/>
              </w:rPr>
              <w:t xml:space="preserve"> </w:t>
            </w:r>
            <w:r>
              <w:rPr>
                <w:spacing w:val="-4"/>
              </w:rPr>
              <w:t>RFT.</w:t>
            </w:r>
          </w:p>
        </w:tc>
      </w:tr>
      <w:tr w:rsidR="00A01084" w14:paraId="590C2304" w14:textId="77777777">
        <w:trPr>
          <w:trHeight w:val="941"/>
        </w:trPr>
        <w:tc>
          <w:tcPr>
            <w:tcW w:w="671" w:type="dxa"/>
          </w:tcPr>
          <w:p w14:paraId="590C2301" w14:textId="77777777" w:rsidR="00A01084" w:rsidRDefault="00013AF0">
            <w:pPr>
              <w:pStyle w:val="TableParagraph"/>
              <w:spacing w:before="60"/>
              <w:ind w:right="121"/>
              <w:jc w:val="center"/>
            </w:pPr>
            <w:r>
              <w:rPr>
                <w:color w:val="0000FF"/>
                <w:spacing w:val="-2"/>
              </w:rPr>
              <w:t>2.3.2</w:t>
            </w:r>
          </w:p>
        </w:tc>
        <w:tc>
          <w:tcPr>
            <w:tcW w:w="8286" w:type="dxa"/>
          </w:tcPr>
          <w:p w14:paraId="590C2302" w14:textId="77777777" w:rsidR="00A01084" w:rsidRDefault="00013AF0">
            <w:pPr>
              <w:pStyle w:val="TableParagraph"/>
              <w:spacing w:before="60" w:line="273" w:lineRule="auto"/>
              <w:ind w:left="173"/>
            </w:pPr>
            <w:r>
              <w:t>Tenderers</w:t>
            </w:r>
            <w:r>
              <w:rPr>
                <w:spacing w:val="24"/>
              </w:rPr>
              <w:t xml:space="preserve"> </w:t>
            </w:r>
            <w:r>
              <w:t>are</w:t>
            </w:r>
            <w:r>
              <w:rPr>
                <w:spacing w:val="24"/>
              </w:rPr>
              <w:t xml:space="preserve"> </w:t>
            </w:r>
            <w:r>
              <w:t>required</w:t>
            </w:r>
            <w:r>
              <w:rPr>
                <w:spacing w:val="23"/>
              </w:rPr>
              <w:t xml:space="preserve"> </w:t>
            </w:r>
            <w:r>
              <w:t>to</w:t>
            </w:r>
            <w:r>
              <w:rPr>
                <w:spacing w:val="25"/>
              </w:rPr>
              <w:t xml:space="preserve"> </w:t>
            </w:r>
            <w:r>
              <w:t>confirm</w:t>
            </w:r>
            <w:r>
              <w:rPr>
                <w:spacing w:val="25"/>
              </w:rPr>
              <w:t xml:space="preserve"> </w:t>
            </w:r>
            <w:r>
              <w:t>their</w:t>
            </w:r>
            <w:r>
              <w:rPr>
                <w:spacing w:val="24"/>
              </w:rPr>
              <w:t xml:space="preserve"> </w:t>
            </w:r>
            <w:r>
              <w:t>acceptance</w:t>
            </w:r>
            <w:r>
              <w:rPr>
                <w:spacing w:val="23"/>
              </w:rPr>
              <w:t xml:space="preserve"> </w:t>
            </w:r>
            <w:r>
              <w:t>of</w:t>
            </w:r>
            <w:r>
              <w:rPr>
                <w:spacing w:val="26"/>
              </w:rPr>
              <w:t xml:space="preserve"> </w:t>
            </w:r>
            <w:r>
              <w:t>the</w:t>
            </w:r>
            <w:r>
              <w:rPr>
                <w:spacing w:val="27"/>
              </w:rPr>
              <w:t xml:space="preserve"> </w:t>
            </w:r>
            <w:r>
              <w:t>terms</w:t>
            </w:r>
            <w:r>
              <w:rPr>
                <w:spacing w:val="26"/>
              </w:rPr>
              <w:t xml:space="preserve"> </w:t>
            </w:r>
            <w:r>
              <w:t>and</w:t>
            </w:r>
            <w:r>
              <w:rPr>
                <w:spacing w:val="23"/>
              </w:rPr>
              <w:t xml:space="preserve"> </w:t>
            </w:r>
            <w:r>
              <w:t>conditions</w:t>
            </w:r>
            <w:r>
              <w:rPr>
                <w:spacing w:val="26"/>
              </w:rPr>
              <w:t xml:space="preserve"> </w:t>
            </w:r>
            <w:r>
              <w:t>of</w:t>
            </w:r>
            <w:r>
              <w:rPr>
                <w:spacing w:val="24"/>
              </w:rPr>
              <w:t xml:space="preserve"> </w:t>
            </w:r>
            <w:r>
              <w:t>the Goods</w:t>
            </w:r>
            <w:r>
              <w:rPr>
                <w:spacing w:val="13"/>
              </w:rPr>
              <w:t xml:space="preserve"> </w:t>
            </w:r>
            <w:r>
              <w:t>Contract</w:t>
            </w:r>
            <w:r>
              <w:rPr>
                <w:spacing w:val="14"/>
              </w:rPr>
              <w:t xml:space="preserve"> </w:t>
            </w:r>
            <w:r>
              <w:t>by</w:t>
            </w:r>
            <w:r>
              <w:rPr>
                <w:spacing w:val="17"/>
              </w:rPr>
              <w:t xml:space="preserve"> </w:t>
            </w:r>
            <w:r>
              <w:t>signing</w:t>
            </w:r>
            <w:r>
              <w:rPr>
                <w:spacing w:val="13"/>
              </w:rPr>
              <w:t xml:space="preserve"> </w:t>
            </w:r>
            <w:r>
              <w:t>the</w:t>
            </w:r>
            <w:r>
              <w:rPr>
                <w:spacing w:val="17"/>
              </w:rPr>
              <w:t xml:space="preserve"> </w:t>
            </w:r>
            <w:r>
              <w:t>Tenderer’s</w:t>
            </w:r>
            <w:r>
              <w:rPr>
                <w:spacing w:val="16"/>
              </w:rPr>
              <w:t xml:space="preserve"> </w:t>
            </w:r>
            <w:r>
              <w:t>Statement</w:t>
            </w:r>
            <w:r>
              <w:rPr>
                <w:spacing w:val="13"/>
              </w:rPr>
              <w:t xml:space="preserve"> </w:t>
            </w:r>
            <w:r>
              <w:t>at</w:t>
            </w:r>
            <w:r>
              <w:rPr>
                <w:spacing w:val="17"/>
              </w:rPr>
              <w:t xml:space="preserve"> </w:t>
            </w:r>
            <w:r>
              <w:t>Appendix</w:t>
            </w:r>
            <w:r>
              <w:rPr>
                <w:spacing w:val="14"/>
              </w:rPr>
              <w:t xml:space="preserve"> </w:t>
            </w:r>
            <w:r>
              <w:t>3.</w:t>
            </w:r>
            <w:r>
              <w:rPr>
                <w:spacing w:val="55"/>
                <w:w w:val="150"/>
              </w:rPr>
              <w:t xml:space="preserve"> </w:t>
            </w:r>
            <w:r>
              <w:t>Tenderers</w:t>
            </w:r>
            <w:r>
              <w:rPr>
                <w:spacing w:val="14"/>
              </w:rPr>
              <w:t xml:space="preserve"> </w:t>
            </w:r>
            <w:r>
              <w:t>may</w:t>
            </w:r>
            <w:r>
              <w:rPr>
                <w:spacing w:val="17"/>
              </w:rPr>
              <w:t xml:space="preserve"> </w:t>
            </w:r>
            <w:r>
              <w:rPr>
                <w:spacing w:val="-5"/>
              </w:rPr>
              <w:t>not</w:t>
            </w:r>
          </w:p>
          <w:p w14:paraId="590C2303" w14:textId="77777777" w:rsidR="00A01084" w:rsidRDefault="00013AF0">
            <w:pPr>
              <w:pStyle w:val="TableParagraph"/>
              <w:spacing w:before="5" w:line="245" w:lineRule="exact"/>
              <w:ind w:left="173"/>
            </w:pPr>
            <w:r>
              <w:t>amend</w:t>
            </w:r>
            <w:r>
              <w:rPr>
                <w:spacing w:val="-4"/>
              </w:rPr>
              <w:t xml:space="preserve"> </w:t>
            </w:r>
            <w:r>
              <w:t>the</w:t>
            </w:r>
            <w:r>
              <w:rPr>
                <w:spacing w:val="-1"/>
              </w:rPr>
              <w:t xml:space="preserve"> </w:t>
            </w:r>
            <w:r>
              <w:t>Goods</w:t>
            </w:r>
            <w:r>
              <w:rPr>
                <w:spacing w:val="-4"/>
              </w:rPr>
              <w:t xml:space="preserve"> </w:t>
            </w:r>
            <w:r>
              <w:rPr>
                <w:spacing w:val="-2"/>
              </w:rPr>
              <w:t>Contract.</w:t>
            </w:r>
          </w:p>
        </w:tc>
      </w:tr>
    </w:tbl>
    <w:p w14:paraId="590C2305" w14:textId="77777777" w:rsidR="00A01084" w:rsidRDefault="00013AF0">
      <w:pPr>
        <w:pStyle w:val="BodyText"/>
        <w:spacing w:before="19"/>
        <w:rPr>
          <w:b/>
          <w:sz w:val="20"/>
        </w:rPr>
      </w:pPr>
      <w:r>
        <w:rPr>
          <w:noProof/>
        </w:rPr>
        <mc:AlternateContent>
          <mc:Choice Requires="wpg">
            <w:drawing>
              <wp:anchor distT="0" distB="0" distL="0" distR="0" simplePos="0" relativeHeight="487591936" behindDoc="1" locked="0" layoutInCell="1" allowOverlap="1" wp14:anchorId="590C2A97" wp14:editId="590C2A98">
                <wp:simplePos x="0" y="0"/>
                <wp:positionH relativeFrom="page">
                  <wp:posOffset>882396</wp:posOffset>
                </wp:positionH>
                <wp:positionV relativeFrom="paragraph">
                  <wp:posOffset>182498</wp:posOffset>
                </wp:positionV>
                <wp:extent cx="5797550" cy="226060"/>
                <wp:effectExtent l="0" t="0" r="0" b="0"/>
                <wp:wrapTopAndBottom/>
                <wp:docPr id="23" name="Group 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6060"/>
                          <a:chOff x="0" y="0"/>
                          <a:chExt cx="5797550" cy="226060"/>
                        </a:xfrm>
                      </wpg:grpSpPr>
                      <wps:wsp>
                        <wps:cNvPr id="24" name="Graphic 24"/>
                        <wps:cNvSpPr/>
                        <wps:spPr>
                          <a:xfrm>
                            <a:off x="0" y="0"/>
                            <a:ext cx="5797550" cy="207645"/>
                          </a:xfrm>
                          <a:custGeom>
                            <a:avLst/>
                            <a:gdLst/>
                            <a:ahLst/>
                            <a:cxnLst/>
                            <a:rect l="l" t="t" r="r" b="b"/>
                            <a:pathLst>
                              <a:path w="5797550" h="207645">
                                <a:moveTo>
                                  <a:pt x="5797296" y="0"/>
                                </a:moveTo>
                                <a:lnTo>
                                  <a:pt x="0" y="0"/>
                                </a:lnTo>
                                <a:lnTo>
                                  <a:pt x="0" y="207263"/>
                                </a:lnTo>
                                <a:lnTo>
                                  <a:pt x="5797296" y="207263"/>
                                </a:lnTo>
                                <a:lnTo>
                                  <a:pt x="5797296" y="0"/>
                                </a:lnTo>
                                <a:close/>
                              </a:path>
                            </a:pathLst>
                          </a:custGeom>
                          <a:solidFill>
                            <a:srgbClr val="000080"/>
                          </a:solidFill>
                        </wps:spPr>
                        <wps:bodyPr wrap="square" lIns="0" tIns="0" rIns="0" bIns="0" rtlCol="0">
                          <a:prstTxWarp prst="textNoShape">
                            <a:avLst/>
                          </a:prstTxWarp>
                          <a:noAutofit/>
                        </wps:bodyPr>
                      </wps:wsp>
                      <wps:wsp>
                        <wps:cNvPr id="25" name="Graphic 25"/>
                        <wps:cNvSpPr/>
                        <wps:spPr>
                          <a:xfrm>
                            <a:off x="0" y="207263"/>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6" name="Textbox 26"/>
                        <wps:cNvSpPr txBox="1"/>
                        <wps:spPr>
                          <a:xfrm>
                            <a:off x="0" y="0"/>
                            <a:ext cx="5797550" cy="207645"/>
                          </a:xfrm>
                          <a:prstGeom prst="rect">
                            <a:avLst/>
                          </a:prstGeom>
                        </wps:spPr>
                        <wps:txbx>
                          <w:txbxContent>
                            <w:p w14:paraId="590C2B6C" w14:textId="77777777" w:rsidR="00A01084" w:rsidRDefault="00013AF0">
                              <w:pPr>
                                <w:tabs>
                                  <w:tab w:val="left" w:pos="595"/>
                                </w:tabs>
                                <w:spacing w:line="268" w:lineRule="exact"/>
                                <w:ind w:left="86"/>
                                <w:rPr>
                                  <w:b/>
                                </w:rPr>
                              </w:pPr>
                              <w:bookmarkStart w:id="10" w:name="2.4_Acceptance_of_RFT_Requirements"/>
                              <w:bookmarkEnd w:id="10"/>
                              <w:r>
                                <w:rPr>
                                  <w:b/>
                                  <w:color w:val="FFFFFF"/>
                                  <w:spacing w:val="-5"/>
                                </w:rPr>
                                <w:t>2.4</w:t>
                              </w:r>
                              <w:r>
                                <w:rPr>
                                  <w:b/>
                                  <w:color w:val="FFFFFF"/>
                                </w:rPr>
                                <w:tab/>
                                <w:t>ACCEPTANCE</w:t>
                              </w:r>
                              <w:r>
                                <w:rPr>
                                  <w:b/>
                                  <w:color w:val="FFFFFF"/>
                                  <w:spacing w:val="-6"/>
                                </w:rPr>
                                <w:t xml:space="preserve"> </w:t>
                              </w:r>
                              <w:r>
                                <w:rPr>
                                  <w:b/>
                                  <w:color w:val="FFFFFF"/>
                                </w:rPr>
                                <w:t>OF</w:t>
                              </w:r>
                              <w:r>
                                <w:rPr>
                                  <w:b/>
                                  <w:color w:val="FFFFFF"/>
                                  <w:spacing w:val="-3"/>
                                </w:rPr>
                                <w:t xml:space="preserve"> </w:t>
                              </w:r>
                              <w:r>
                                <w:rPr>
                                  <w:b/>
                                  <w:color w:val="FFFFFF"/>
                                </w:rPr>
                                <w:t>RFT</w:t>
                              </w:r>
                              <w:r>
                                <w:rPr>
                                  <w:b/>
                                  <w:color w:val="FFFFFF"/>
                                  <w:spacing w:val="-2"/>
                                </w:rPr>
                                <w:t xml:space="preserve"> REQUIREMENTS</w:t>
                              </w:r>
                            </w:p>
                          </w:txbxContent>
                        </wps:txbx>
                        <wps:bodyPr wrap="square" lIns="0" tIns="0" rIns="0" bIns="0" rtlCol="0">
                          <a:noAutofit/>
                        </wps:bodyPr>
                      </wps:wsp>
                    </wpg:wgp>
                  </a:graphicData>
                </a:graphic>
              </wp:anchor>
            </w:drawing>
          </mc:Choice>
          <mc:Fallback xmlns:w16cei="http://schemas.microsoft.com/office/word/2026/wordml/cei">
            <w:pict>
              <v:group w14:anchorId="590C2A97" id="Group 23" o:spid="_x0000_s1039" style="position:absolute;margin-left:69.5pt;margin-top:14.35pt;width:456.5pt;height:17.8pt;z-index:-15724544;mso-wrap-distance-left:0;mso-wrap-distance-right:0;mso-position-horizontal-relative:page;mso-position-vertical-relative:text" coordsize="57975,2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rrZ6GgMAAN8KAAAOAAAAZHJzL2Uyb0RvYy54bWzsVl1v2yAUfZ+0/4B4X524zZdVp9raNZpU&#10;tZWaac8E4w/NNgxI7P77XcA4VjJNTddJe5gf7Is5XC6Hcy9cXrVViXZMqoLXMR6fjTBiNeVJUWcx&#10;/rq+/TDHSGlSJ6TkNYvxM1P4avn+3WUjIhbynJcJkwic1CpqRIxzrUUUBIrmrCLqjAtWQ2fKZUU0&#10;NGUWJJI04L0qg3A0mgYNl4mQnDKl4O+N68RL6z9NGdUPaaqYRmWMITZt39K+N+YdLC9JlEki8oJ2&#10;YZBXRFGRooZJe1c3RBO0lcWRq6qgkiue6jPKq4CnaUGZXQOsZjw6WM1K8q2wa8miJhM9TUDtAU+v&#10;dkvvdyspnsSjdNGDecfpdwW8BI3IomG/aWd7cJvKygyCRaDWMvrcM8pajSj8nMwWs8kEiKfQF4bT&#10;0bSjnOawL0fDaP759wMDErlpbXB9MI0A9ag9QerPCHrKiWCWd2UIeJSoSCD8C4xqUoGIV51e4A/w&#10;ZCYHlOGwa6mOztMZGs2mFxPjtF8oiehW6RXjlmuyu1MaukFoibdI7i3a1t6UoHyj+dJqXmMEmpcY&#10;geY3TvOCaDPOuDImagablcNiXSSmu+I7tuYWqM2OmT0NF1OM/HZDrHtMWQ+xsPMDlO/zX2H9OQxM&#10;GE7Pu6V7gP864HDiE+FWdRCnd0hLrpij2aze8t0zArgh54qXRXJblKWhQMlsc11KtCOmoMAz964H&#10;MBCnipwIjLXhyTNoqAHVxFj92BLJMCq/1KBSU5K8Ib2x8YbU5TW3hcuyL5Vet9+IFEiAGWMNWXbP&#10;vVhJ5MUB8RuAw5qRNf+41TwtjHJsbC6irgGJ40T89zNocpRBVuwnZtB+70n0y0Iznl+M/4kscoGY&#10;LdgnyLGWvYL2GC/TYYJ4lO/z3yFmPA/nsxfn0Gnow/nfJoXO4VksupD/p9DgKuPzuksOfwhB3XWH&#10;0Bqkv+EtCqeGvUEKId1+4lCnx/7/2x5HprSY46grQuagsTefg+rjTqyDSqjbTWvP0v7gfKPa+IIK&#10;Z28McIuytb678Zlr2rBtK+L+Xrr8CQAA//8DAFBLAwQUAAYACAAAACEAJ2cXGOEAAAAKAQAADwAA&#10;AGRycy9kb3ducmV2LnhtbEyPzU7DMBCE70i8g7VI3KjzQ0sJcaqqAk4VEi0S4ubG2yRqvI5iN0nf&#10;nu0JjjM7mv0mX022FQP2vnGkIJ5FIJBKZxqqFHzt3x6WIHzQZHTrCBVc0MOquL3JdWbcSJ847EIl&#10;uIR8phXUIXSZlL6s0Wo/cx0S346utzqw7Ctpej1yuW1lEkULaXVD/KHWHW5qLE+7s1XwPupxncav&#10;w/Z03Fx+9vOP722MSt3fTesXEAGn8BeGKz6jQ8FMB3cm40XLOn3mLUFBsnwCcQ1E84Sdg4LFYwqy&#10;yOX/CcUvAAAA//8DAFBLAQItABQABgAIAAAAIQC2gziS/gAAAOEBAAATAAAAAAAAAAAAAAAAAAAA&#10;AABbQ29udGVudF9UeXBlc10ueG1sUEsBAi0AFAAGAAgAAAAhADj9If/WAAAAlAEAAAsAAAAAAAAA&#10;AAAAAAAALwEAAF9yZWxzLy5yZWxzUEsBAi0AFAAGAAgAAAAhAPSutnoaAwAA3woAAA4AAAAAAAAA&#10;AAAAAAAALgIAAGRycy9lMm9Eb2MueG1sUEsBAi0AFAAGAAgAAAAhACdnFxjhAAAACgEAAA8AAAAA&#10;AAAAAAAAAAAAdAUAAGRycy9kb3ducmV2LnhtbFBLBQYAAAAABAAEAPMAAACCBgAAAAA=&#10;">
                <v:shape id="Graphic 24" o:spid="_x0000_s1040" style="position:absolute;width:57975;height:2076;visibility:visible;mso-wrap-style:square;v-text-anchor:top" coordsize="579755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H6tJxAAAANsAAAAPAAAAZHJzL2Rvd25yZXYueG1sRI9Ba8JA&#10;FITvhf6H5RW86cYQRFJXsYrgwYvR0np7ZJ9JbPZtyK4m/ntXEHocZuYbZrboTS1u1LrKsoLxKAJB&#10;nFtdcaHgeNgMpyCcR9ZYWyYFd3KwmL+/zTDVtuM93TJfiABhl6KC0vsmldLlJRl0I9sQB+9sW4M+&#10;yLaQusUuwE0t4yiaSIMVh4USG1qVlP9lV6MAf5KvfRYlnRn/7taneLW++u+LUoOPfvkJwlPv/8Ov&#10;9lYriBN4fgk/QM4fAAAA//8DAFBLAQItABQABgAIAAAAIQDb4fbL7gAAAIUBAAATAAAAAAAAAAAA&#10;AAAAAAAAAABbQ29udGVudF9UeXBlc10ueG1sUEsBAi0AFAAGAAgAAAAhAFr0LFu/AAAAFQEAAAsA&#10;AAAAAAAAAAAAAAAAHwEAAF9yZWxzLy5yZWxzUEsBAi0AFAAGAAgAAAAhAAgfq0nEAAAA2wAAAA8A&#10;AAAAAAAAAAAAAAAABwIAAGRycy9kb3ducmV2LnhtbFBLBQYAAAAAAwADALcAAAD4AgAAAAA=&#10;" path="m5797296,l,,,207263r5797296,l5797296,xe" fillcolor="navy" stroked="f">
                  <v:path arrowok="t"/>
                </v:shape>
                <v:shape id="Graphic 25" o:spid="_x0000_s1041" style="position:absolute;top:2072;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3GC2xAAAANsAAAAPAAAAZHJzL2Rvd25yZXYueG1sRI9Ba8JA&#10;FITvhf6H5RV6KbqpEC3RVVLB4kk0VfD4yL4mS7NvQ3bV+O9dQfA4zMw3zGzR20acqfPGsYLPYQKC&#10;uHTacKVg/7safIHwAVlj45gUXMnDYv76MsNMuwvv6FyESkQI+wwV1CG0mZS+rMmiH7qWOHp/rrMY&#10;ouwqqTu8RLht5ChJxtKi4bhQY0vLmsr/4mQV5OkuNRt9OOaTzffHz3VrErdfKvX+1udTEIH68Aw/&#10;2mutYJTC/Uv8AXJ+AwAA//8DAFBLAQItABQABgAIAAAAIQDb4fbL7gAAAIUBAAATAAAAAAAAAAAA&#10;AAAAAAAAAABbQ29udGVudF9UeXBlc10ueG1sUEsBAi0AFAAGAAgAAAAhAFr0LFu/AAAAFQEAAAsA&#10;AAAAAAAAAAAAAAAAHwEAAF9yZWxzLy5yZWxzUEsBAi0AFAAGAAgAAAAhAEDcYLbEAAAA2wAAAA8A&#10;AAAAAAAAAAAAAAAABwIAAGRycy9kb3ducmV2LnhtbFBLBQYAAAAAAwADALcAAAD4AgAAAAA=&#10;" path="m5797296,l,,,18287r5797296,l5797296,xe" fillcolor="#339" stroked="f">
                  <v:path arrowok="t"/>
                </v:shape>
                <v:shape id="Textbox 26" o:spid="_x0000_s1042" type="#_x0000_t202" style="position:absolute;width:57975;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8FXlwwAAANsAAAAPAAAAZHJzL2Rvd25yZXYueG1sRI9Ba8JA&#10;FITvgv9heYI33egh1OgqIhYKgjSmhx6f2WeymH0bs6um/75bKHgcZuYbZrXpbSMe1HnjWMFsmoAg&#10;Lp02XCn4Kt4nbyB8QNbYOCYFP+Rhsx4OVphp9+ScHqdQiQhhn6GCOoQ2k9KXNVn0U9cSR+/iOosh&#10;yq6SusNnhNtGzpMklRYNx4UaW9rVVF5Pd6tg+8353tyO58/8kpuiWCR8SK9KjUf9dgkiUB9e4f/2&#10;h1YwT+HvS/wBcv0LAAD//wMAUEsBAi0AFAAGAAgAAAAhANvh9svuAAAAhQEAABMAAAAAAAAAAAAA&#10;AAAAAAAAAFtDb250ZW50X1R5cGVzXS54bWxQSwECLQAUAAYACAAAACEAWvQsW78AAAAVAQAACwAA&#10;AAAAAAAAAAAAAAAfAQAAX3JlbHMvLnJlbHNQSwECLQAUAAYACAAAACEAO/BV5cMAAADbAAAADwAA&#10;AAAAAAAAAAAAAAAHAgAAZHJzL2Rvd25yZXYueG1sUEsFBgAAAAADAAMAtwAAAPcCAAAAAA==&#10;" filled="f" stroked="f">
                  <v:textbox inset="0,0,0,0">
                    <w:txbxContent>
                      <w:p w14:paraId="590C2B6C" w14:textId="77777777" w:rsidR="00A01084" w:rsidRDefault="00013AF0">
                        <w:pPr>
                          <w:tabs>
                            <w:tab w:val="left" w:pos="595"/>
                          </w:tabs>
                          <w:spacing w:line="268" w:lineRule="exact"/>
                          <w:ind w:left="86"/>
                          <w:rPr>
                            <w:b/>
                          </w:rPr>
                        </w:pPr>
                        <w:bookmarkStart w:id="18" w:name="2.4_Acceptance_of_RFT_Requirements"/>
                        <w:bookmarkEnd w:id="18"/>
                        <w:r>
                          <w:rPr>
                            <w:b/>
                            <w:color w:val="FFFFFF"/>
                            <w:spacing w:val="-5"/>
                          </w:rPr>
                          <w:t>2.4</w:t>
                        </w:r>
                        <w:r>
                          <w:rPr>
                            <w:b/>
                            <w:color w:val="FFFFFF"/>
                          </w:rPr>
                          <w:tab/>
                          <w:t>ACCEPTANCE</w:t>
                        </w:r>
                        <w:r>
                          <w:rPr>
                            <w:b/>
                            <w:color w:val="FFFFFF"/>
                            <w:spacing w:val="-6"/>
                          </w:rPr>
                          <w:t xml:space="preserve"> </w:t>
                        </w:r>
                        <w:r>
                          <w:rPr>
                            <w:b/>
                            <w:color w:val="FFFFFF"/>
                          </w:rPr>
                          <w:t>OF</w:t>
                        </w:r>
                        <w:r>
                          <w:rPr>
                            <w:b/>
                            <w:color w:val="FFFFFF"/>
                            <w:spacing w:val="-3"/>
                          </w:rPr>
                          <w:t xml:space="preserve"> </w:t>
                        </w:r>
                        <w:r>
                          <w:rPr>
                            <w:b/>
                            <w:color w:val="FFFFFF"/>
                          </w:rPr>
                          <w:t>RFT</w:t>
                        </w:r>
                        <w:r>
                          <w:rPr>
                            <w:b/>
                            <w:color w:val="FFFFFF"/>
                            <w:spacing w:val="-2"/>
                          </w:rPr>
                          <w:t xml:space="preserve"> REQUIREMENTS</w:t>
                        </w:r>
                      </w:p>
                    </w:txbxContent>
                  </v:textbox>
                </v:shape>
                <w10:wrap type="topAndBottom" anchorx="page"/>
              </v:group>
            </w:pict>
          </mc:Fallback>
        </mc:AlternateContent>
      </w:r>
    </w:p>
    <w:p w14:paraId="590C2306" w14:textId="77777777" w:rsidR="00A01084" w:rsidRDefault="00013AF0">
      <w:pPr>
        <w:pStyle w:val="BodyText"/>
        <w:spacing w:before="81" w:line="276" w:lineRule="auto"/>
        <w:ind w:left="238" w:right="272"/>
        <w:jc w:val="both"/>
      </w:pPr>
      <w:r>
        <w:t>Each Tenderer is required to accept the provisions of this RFT. ALL TENDERERS MUST RETURN, with their</w:t>
      </w:r>
      <w:r>
        <w:rPr>
          <w:spacing w:val="-1"/>
        </w:rPr>
        <w:t xml:space="preserve"> </w:t>
      </w:r>
      <w:r>
        <w:t>Tender,</w:t>
      </w:r>
      <w:r>
        <w:rPr>
          <w:spacing w:val="-1"/>
        </w:rPr>
        <w:t xml:space="preserve"> </w:t>
      </w:r>
      <w:r>
        <w:t>a</w:t>
      </w:r>
      <w:r>
        <w:rPr>
          <w:spacing w:val="-3"/>
        </w:rPr>
        <w:t xml:space="preserve"> </w:t>
      </w:r>
      <w:r>
        <w:t>scanned</w:t>
      </w:r>
      <w:r>
        <w:rPr>
          <w:spacing w:val="-4"/>
        </w:rPr>
        <w:t xml:space="preserve"> </w:t>
      </w:r>
      <w:r>
        <w:t>signed</w:t>
      </w:r>
      <w:r>
        <w:rPr>
          <w:spacing w:val="-1"/>
        </w:rPr>
        <w:t xml:space="preserve"> </w:t>
      </w:r>
      <w:r>
        <w:t>copy</w:t>
      </w:r>
      <w:r>
        <w:rPr>
          <w:spacing w:val="-2"/>
        </w:rPr>
        <w:t xml:space="preserve"> </w:t>
      </w:r>
      <w:r>
        <w:t>of</w:t>
      </w:r>
      <w:r>
        <w:rPr>
          <w:spacing w:val="-4"/>
        </w:rPr>
        <w:t xml:space="preserve"> </w:t>
      </w:r>
      <w:r>
        <w:t>the</w:t>
      </w:r>
      <w:r>
        <w:rPr>
          <w:spacing w:val="-3"/>
        </w:rPr>
        <w:t xml:space="preserve"> </w:t>
      </w:r>
      <w:r>
        <w:t>Tenderer’s</w:t>
      </w:r>
      <w:r>
        <w:rPr>
          <w:spacing w:val="-3"/>
        </w:rPr>
        <w:t xml:space="preserve"> </w:t>
      </w:r>
      <w:r>
        <w:t>Statement,</w:t>
      </w:r>
      <w:r>
        <w:rPr>
          <w:spacing w:val="-3"/>
        </w:rPr>
        <w:t xml:space="preserve"> </w:t>
      </w:r>
      <w:r>
        <w:t>as</w:t>
      </w:r>
      <w:r>
        <w:rPr>
          <w:spacing w:val="-3"/>
        </w:rPr>
        <w:t xml:space="preserve"> </w:t>
      </w:r>
      <w:r>
        <w:t>set</w:t>
      </w:r>
      <w:r>
        <w:rPr>
          <w:spacing w:val="-3"/>
        </w:rPr>
        <w:t xml:space="preserve"> </w:t>
      </w:r>
      <w:r>
        <w:t>out in</w:t>
      </w:r>
      <w:r>
        <w:rPr>
          <w:spacing w:val="-2"/>
        </w:rPr>
        <w:t xml:space="preserve"> </w:t>
      </w:r>
      <w:r>
        <w:t>Appendix 3,</w:t>
      </w:r>
      <w:r>
        <w:rPr>
          <w:spacing w:val="-3"/>
        </w:rPr>
        <w:t xml:space="preserve"> </w:t>
      </w:r>
      <w:r>
        <w:t>printed</w:t>
      </w:r>
      <w:r>
        <w:rPr>
          <w:spacing w:val="-4"/>
        </w:rPr>
        <w:t xml:space="preserve"> </w:t>
      </w:r>
      <w:r>
        <w:t>on the Tenderer’s letterhead. The Contracting Authority must be able to read the scanned signature of the Tenderer. If possible, please sign documents using blue ink. If the Contracting Authority cannot read</w:t>
      </w:r>
      <w:r>
        <w:rPr>
          <w:spacing w:val="-3"/>
        </w:rPr>
        <w:t xml:space="preserve"> </w:t>
      </w:r>
      <w:r>
        <w:t>the</w:t>
      </w:r>
      <w:r>
        <w:rPr>
          <w:spacing w:val="-1"/>
        </w:rPr>
        <w:t xml:space="preserve"> </w:t>
      </w:r>
      <w:r>
        <w:t>scanned</w:t>
      </w:r>
      <w:r>
        <w:rPr>
          <w:spacing w:val="-5"/>
        </w:rPr>
        <w:t xml:space="preserve"> </w:t>
      </w:r>
      <w:r>
        <w:t>signature,</w:t>
      </w:r>
      <w:r>
        <w:rPr>
          <w:spacing w:val="-2"/>
        </w:rPr>
        <w:t xml:space="preserve"> </w:t>
      </w:r>
      <w:r>
        <w:t>Tenderers</w:t>
      </w:r>
      <w:r>
        <w:rPr>
          <w:spacing w:val="-7"/>
        </w:rPr>
        <w:t xml:space="preserve"> </w:t>
      </w:r>
      <w:r>
        <w:t>may</w:t>
      </w:r>
      <w:r>
        <w:rPr>
          <w:spacing w:val="-3"/>
        </w:rPr>
        <w:t xml:space="preserve"> </w:t>
      </w:r>
      <w:r>
        <w:t>be</w:t>
      </w:r>
      <w:r>
        <w:rPr>
          <w:spacing w:val="-4"/>
        </w:rPr>
        <w:t xml:space="preserve"> </w:t>
      </w:r>
      <w:r>
        <w:t>requested</w:t>
      </w:r>
      <w:r>
        <w:rPr>
          <w:spacing w:val="-3"/>
        </w:rPr>
        <w:t xml:space="preserve"> </w:t>
      </w:r>
      <w:r>
        <w:t>to</w:t>
      </w:r>
      <w:r>
        <w:rPr>
          <w:spacing w:val="-3"/>
        </w:rPr>
        <w:t xml:space="preserve"> </w:t>
      </w:r>
      <w:r>
        <w:t>re-submit.</w:t>
      </w:r>
      <w:r>
        <w:rPr>
          <w:spacing w:val="-5"/>
        </w:rPr>
        <w:t xml:space="preserve"> </w:t>
      </w:r>
      <w:r>
        <w:t>Tenderers</w:t>
      </w:r>
      <w:r>
        <w:rPr>
          <w:spacing w:val="-7"/>
        </w:rPr>
        <w:t xml:space="preserve"> </w:t>
      </w:r>
      <w:r>
        <w:t>may</w:t>
      </w:r>
      <w:r>
        <w:rPr>
          <w:spacing w:val="-3"/>
        </w:rPr>
        <w:t xml:space="preserve"> </w:t>
      </w:r>
      <w:r>
        <w:t>not</w:t>
      </w:r>
      <w:r>
        <w:rPr>
          <w:spacing w:val="-4"/>
        </w:rPr>
        <w:t xml:space="preserve"> </w:t>
      </w:r>
      <w:r>
        <w:t>amend</w:t>
      </w:r>
      <w:r>
        <w:rPr>
          <w:spacing w:val="-5"/>
        </w:rPr>
        <w:t xml:space="preserve"> </w:t>
      </w:r>
      <w:r>
        <w:t>the Tenderer’s Statement.</w:t>
      </w:r>
    </w:p>
    <w:p w14:paraId="590C2307" w14:textId="77777777" w:rsidR="00A01084" w:rsidRDefault="00013AF0">
      <w:pPr>
        <w:pStyle w:val="BodyText"/>
        <w:spacing w:before="11"/>
        <w:rPr>
          <w:sz w:val="17"/>
        </w:rPr>
      </w:pPr>
      <w:r>
        <w:rPr>
          <w:noProof/>
        </w:rPr>
        <mc:AlternateContent>
          <mc:Choice Requires="wpg">
            <w:drawing>
              <wp:anchor distT="0" distB="0" distL="0" distR="0" simplePos="0" relativeHeight="487592448" behindDoc="1" locked="0" layoutInCell="1" allowOverlap="1" wp14:anchorId="590C2A99" wp14:editId="590C2A9A">
                <wp:simplePos x="0" y="0"/>
                <wp:positionH relativeFrom="page">
                  <wp:posOffset>882396</wp:posOffset>
                </wp:positionH>
                <wp:positionV relativeFrom="paragraph">
                  <wp:posOffset>154160</wp:posOffset>
                </wp:positionV>
                <wp:extent cx="5797550" cy="226060"/>
                <wp:effectExtent l="0" t="0" r="0" b="0"/>
                <wp:wrapTopAndBottom/>
                <wp:docPr id="27" name="Group 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6060"/>
                          <a:chOff x="0" y="0"/>
                          <a:chExt cx="5797550" cy="226060"/>
                        </a:xfrm>
                      </wpg:grpSpPr>
                      <wps:wsp>
                        <wps:cNvPr id="28" name="Graphic 28"/>
                        <wps:cNvSpPr/>
                        <wps:spPr>
                          <a:xfrm>
                            <a:off x="0" y="0"/>
                            <a:ext cx="5797550" cy="207645"/>
                          </a:xfrm>
                          <a:custGeom>
                            <a:avLst/>
                            <a:gdLst/>
                            <a:ahLst/>
                            <a:cxnLst/>
                            <a:rect l="l" t="t" r="r" b="b"/>
                            <a:pathLst>
                              <a:path w="5797550" h="207645">
                                <a:moveTo>
                                  <a:pt x="5797296" y="0"/>
                                </a:moveTo>
                                <a:lnTo>
                                  <a:pt x="0" y="0"/>
                                </a:lnTo>
                                <a:lnTo>
                                  <a:pt x="0" y="207263"/>
                                </a:lnTo>
                                <a:lnTo>
                                  <a:pt x="5797296" y="207263"/>
                                </a:lnTo>
                                <a:lnTo>
                                  <a:pt x="5797296" y="0"/>
                                </a:lnTo>
                                <a:close/>
                              </a:path>
                            </a:pathLst>
                          </a:custGeom>
                          <a:solidFill>
                            <a:srgbClr val="000080"/>
                          </a:solidFill>
                        </wps:spPr>
                        <wps:bodyPr wrap="square" lIns="0" tIns="0" rIns="0" bIns="0" rtlCol="0">
                          <a:prstTxWarp prst="textNoShape">
                            <a:avLst/>
                          </a:prstTxWarp>
                          <a:noAutofit/>
                        </wps:bodyPr>
                      </wps:wsp>
                      <wps:wsp>
                        <wps:cNvPr id="29" name="Graphic 29"/>
                        <wps:cNvSpPr/>
                        <wps:spPr>
                          <a:xfrm>
                            <a:off x="0" y="207263"/>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30" name="Textbox 30"/>
                        <wps:cNvSpPr txBox="1"/>
                        <wps:spPr>
                          <a:xfrm>
                            <a:off x="0" y="0"/>
                            <a:ext cx="5797550" cy="207645"/>
                          </a:xfrm>
                          <a:prstGeom prst="rect">
                            <a:avLst/>
                          </a:prstGeom>
                        </wps:spPr>
                        <wps:txbx>
                          <w:txbxContent>
                            <w:p w14:paraId="590C2B6D" w14:textId="77777777" w:rsidR="00A01084" w:rsidRDefault="00013AF0">
                              <w:pPr>
                                <w:tabs>
                                  <w:tab w:val="left" w:pos="595"/>
                                </w:tabs>
                                <w:spacing w:line="268" w:lineRule="exact"/>
                                <w:ind w:left="86"/>
                                <w:rPr>
                                  <w:b/>
                                </w:rPr>
                              </w:pPr>
                              <w:bookmarkStart w:id="11" w:name="2.5_Consortia_and_Prime_/_Subcontractors"/>
                              <w:bookmarkEnd w:id="11"/>
                              <w:r>
                                <w:rPr>
                                  <w:b/>
                                  <w:color w:val="FFFFFF"/>
                                  <w:spacing w:val="-5"/>
                                </w:rPr>
                                <w:t>2.5</w:t>
                              </w:r>
                              <w:r>
                                <w:rPr>
                                  <w:b/>
                                  <w:color w:val="FFFFFF"/>
                                </w:rPr>
                                <w:tab/>
                                <w:t>CONSORTIA</w:t>
                              </w:r>
                              <w:r>
                                <w:rPr>
                                  <w:b/>
                                  <w:color w:val="FFFFFF"/>
                                  <w:spacing w:val="-4"/>
                                </w:rPr>
                                <w:t xml:space="preserve"> </w:t>
                              </w:r>
                              <w:r>
                                <w:rPr>
                                  <w:b/>
                                  <w:color w:val="FFFFFF"/>
                                </w:rPr>
                                <w:t>AND</w:t>
                              </w:r>
                              <w:r>
                                <w:rPr>
                                  <w:b/>
                                  <w:color w:val="FFFFFF"/>
                                  <w:spacing w:val="-4"/>
                                </w:rPr>
                                <w:t xml:space="preserve"> </w:t>
                              </w:r>
                              <w:r>
                                <w:rPr>
                                  <w:b/>
                                  <w:color w:val="FFFFFF"/>
                                </w:rPr>
                                <w:t>PRIME</w:t>
                              </w:r>
                              <w:r>
                                <w:rPr>
                                  <w:b/>
                                  <w:color w:val="FFFFFF"/>
                                  <w:spacing w:val="-4"/>
                                </w:rPr>
                                <w:t xml:space="preserve"> </w:t>
                              </w:r>
                              <w:r>
                                <w:rPr>
                                  <w:b/>
                                  <w:color w:val="FFFFFF"/>
                                </w:rPr>
                                <w:t>/</w:t>
                              </w:r>
                              <w:r>
                                <w:rPr>
                                  <w:b/>
                                  <w:color w:val="FFFFFF"/>
                                  <w:spacing w:val="-3"/>
                                </w:rPr>
                                <w:t xml:space="preserve"> </w:t>
                              </w:r>
                              <w:r>
                                <w:rPr>
                                  <w:b/>
                                  <w:color w:val="FFFFFF"/>
                                  <w:spacing w:val="-2"/>
                                </w:rPr>
                                <w:t>SUBCONTRACTORS</w:t>
                              </w:r>
                            </w:p>
                          </w:txbxContent>
                        </wps:txbx>
                        <wps:bodyPr wrap="square" lIns="0" tIns="0" rIns="0" bIns="0" rtlCol="0">
                          <a:noAutofit/>
                        </wps:bodyPr>
                      </wps:wsp>
                    </wpg:wgp>
                  </a:graphicData>
                </a:graphic>
              </wp:anchor>
            </w:drawing>
          </mc:Choice>
          <mc:Fallback xmlns:w16cei="http://schemas.microsoft.com/office/word/2026/wordml/cei">
            <w:pict>
              <v:group w14:anchorId="590C2A99" id="Group 27" o:spid="_x0000_s1043" style="position:absolute;margin-left:69.5pt;margin-top:12.15pt;width:456.5pt;height:17.8pt;z-index:-15724032;mso-wrap-distance-left:0;mso-wrap-distance-right:0;mso-position-horizontal-relative:page;mso-position-vertical-relative:text" coordsize="57975,2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Al0HAMAAN8KAAAOAAAAZHJzL2Uyb0RvYy54bWzsVktv2zAMvg/YfxB0X52kzcuoU2ztGgwo&#10;ugLNsLMsyw/MtjRJid1/P0qyYi8ZhqbrgB3mg01ZFEV+/Ejp8qqtSrRjUhW8jvD4bIQRqylPijqL&#10;8JfN7bsFRkqTOiElr1mEn5jCV6u3by4bEbIJz3mZMInASK3CRkQ411qEQaBoziqizrhgNUymXFZE&#10;w1BmQSJJA9arMpiMRrOg4TIRklOmFPy9cZN4Ze2nKaP6c5oqplEZYfBN27e079i8g9UlCTNJRF7Q&#10;zg3yAi8qUtSw6d7UDdEEbWVxZKoqqOSKp/qM8irgaVpQZmOAaMajg2jWkm+FjSULm0zsYQJoD3B6&#10;sVl6v1tL8SgepPMexDtOvynAJWhEFg7nzTjrldtUVmYRBIFai+jTHlHWakTh53S+nE+nADyFuclk&#10;Npp1kNMc8nK0jOYff78wIKHb1jq3d6YRwB7VA6T+DKDHnAhmcVcGgAeJigTcByrXpAISrzu+wB/A&#10;yWwOWgbDbqQ6OE9HaDSfXUyN0X2gJKRbpdeMW6zJ7k5pmAaiJV4iuZdoW3tRAvMN50vLeY0RcF5i&#10;BJyPHecF0WadMWVE1AySlUOwzhMzXfEd23CrqE3GTE4nyxlGPt3ga69T1kNdyPxAy8/5r7D2nA5s&#10;OJmdd6F7Bf91isONT1S3rAM/vUFacsUczCZ6i/ceEdAbYq54WSS3RVkaCJTM4utSoh0xDQWehTc9&#10;UANyqtCRwEgxT56AQw2wJsLq+5ZIhlH5qQaWmpbkBemF2AtSl9fcNi6LvlR6034lUiABYoQ1VNk9&#10;92QloScH+G8UnK5ZWfP3W83TwjDH+uY86gZQOI7Ef7+ClkcVtDQZP7GC+tyT8JeNZry4GP8TVeQc&#10;MSnoC+SYy55BvY6n6bBAvJaf89+hzngxWcyfXUOnaR/u/zoldA7P0pIAWPu/hAZXGV/XXXF0h9A5&#10;dAx3CG2A+jFvEfz5uYSQbj9w6NNj//91jyPTWsxx1DUhc9DYm89B93En1kEn1G3c2rPUVucr9sZn&#10;dDh7Y4BblO313Y3PXNOGY9sR+3vp6gcAAAD//wMAUEsDBBQABgAIAAAAIQB/qc8q4AAAAAoBAAAP&#10;AAAAZHJzL2Rvd25yZXYueG1sTI9PS8NAEMXvgt9hGcGb3fwxYmI2pRT1VARbofQ2TaZJaHY2ZLdJ&#10;+u3dnvT43jze/F6+nHUnRhpsa1hBuAhAEJemarlW8LP7eHoFYR1yhZ1hUnAlC8vi/i7HrDITf9O4&#10;dbXwJWwzVNA412dS2rIhjXZhemJ/O5lBo/NyqGU14OTLdSejIHiRGlv2Hxrsad1Qed5etILPCadV&#10;HL6Pm/NpfT3skq/9JiSlHh/m1RsIR7P7C8MN36ND4ZmO5sKVFZ3Xceq3OAXRcwziFgiSyDtHBUma&#10;gixy+X9C8QsAAP//AwBQSwECLQAUAAYACAAAACEAtoM4kv4AAADhAQAAEwAAAAAAAAAAAAAAAAAA&#10;AAAAW0NvbnRlbnRfVHlwZXNdLnhtbFBLAQItABQABgAIAAAAIQA4/SH/1gAAAJQBAAALAAAAAAAA&#10;AAAAAAAAAC8BAABfcmVscy8ucmVsc1BLAQItABQABgAIAAAAIQBpcAl0HAMAAN8KAAAOAAAAAAAA&#10;AAAAAAAAAC4CAABkcnMvZTJvRG9jLnhtbFBLAQItABQABgAIAAAAIQB/qc8q4AAAAAoBAAAPAAAA&#10;AAAAAAAAAAAAAHYFAABkcnMvZG93bnJldi54bWxQSwUGAAAAAAQABADzAAAAgwYAAAAA&#10;">
                <v:shape id="Graphic 28" o:spid="_x0000_s1044" style="position:absolute;width:57975;height:2076;visibility:visible;mso-wrap-style:square;v-text-anchor:top" coordsize="579755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UqFMwgAAANsAAAAPAAAAZHJzL2Rvd25yZXYueG1sRE/LaoNA&#10;FN0X8g/DDXTXjEooxWYieRDoIhttS9LdxblVG+eOOBM1f99ZBLI8nPcqm0wrBupdY1lBvIhAEJdW&#10;N1wp+Po8vLyBcB5ZY2uZFNzIQbaePa0w1XbknIbCVyKEsEtRQe19l0rpypoMuoXtiAP3a3uDPsC+&#10;krrHMYSbViZR9CoNNhwaauxoV1N5Ka5GAZ6W27yIlqOJz8f9T7LbX/33n1LP82nzDsLT5B/iu/tD&#10;K0jC2PAl/AC5/gcAAP//AwBQSwECLQAUAAYACAAAACEA2+H2y+4AAACFAQAAEwAAAAAAAAAAAAAA&#10;AAAAAAAAW0NvbnRlbnRfVHlwZXNdLnhtbFBLAQItABQABgAIAAAAIQBa9CxbvwAAABUBAAALAAAA&#10;AAAAAAAAAAAAAB8BAABfcmVscy8ucmVsc1BLAQItABQABgAIAAAAIQCJUqFMwgAAANsAAAAPAAAA&#10;AAAAAAAAAAAAAAcCAABkcnMvZG93bnJldi54bWxQSwUGAAAAAAMAAwC3AAAA9gIAAAAA&#10;" path="m5797296,l,,,207263r5797296,l5797296,xe" fillcolor="navy" stroked="f">
                  <v:path arrowok="t"/>
                </v:shape>
                <v:shape id="Graphic 29" o:spid="_x0000_s1045" style="position:absolute;top:2072;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kWqzxAAAANsAAAAPAAAAZHJzL2Rvd25yZXYueG1sRI9Ba8JA&#10;FITvgv9heYIXqRsFa5u6ShSUnsSohR4f2ddkafZtyK4a/323IHgcZuYbZrHqbC2u1HrjWMFknIAg&#10;Lpw2XCo4n7YvbyB8QNZYOyYFd/KwWvZ7C0y1u3FO12MoRYSwT1FBFUKTSumLiiz6sWuIo/fjWosh&#10;yraUusVbhNtaTpPkVVo0HBcqbGhTUfF7vFgF2Syfmb3++s7m+/Vodz+YxJ03Sg0HXfYBIlAXnuFH&#10;+1MrmL7D/5f4A+TyDwAA//8DAFBLAQItABQABgAIAAAAIQDb4fbL7gAAAIUBAAATAAAAAAAAAAAA&#10;AAAAAAAAAABbQ29udGVudF9UeXBlc10ueG1sUEsBAi0AFAAGAAgAAAAhAFr0LFu/AAAAFQEAAAsA&#10;AAAAAAAAAAAAAAAAHwEAAF9yZWxzLy5yZWxzUEsBAi0AFAAGAAgAAAAhAMGRarPEAAAA2wAAAA8A&#10;AAAAAAAAAAAAAAAABwIAAGRycy9kb3ducmV2LnhtbFBLBQYAAAAAAwADALcAAAD4AgAAAAA=&#10;" path="m5797296,l,,,18287r5797296,l5797296,xe" fillcolor="#339" stroked="f">
                  <v:path arrowok="t"/>
                </v:shape>
                <v:shape id="Textbox 30" o:spid="_x0000_s1046" type="#_x0000_t202" style="position:absolute;width:57975;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jP7XwAAAANsAAAAPAAAAZHJzL2Rvd25yZXYueG1sRE9Ni8Iw&#10;EL0v+B/CCN7W1BVkrUYRcUFYEGs9eBybsQ02k9pE7f57cxD2+Hjf82Vna/Gg1hvHCkbDBARx4bTh&#10;UsEx//n8BuEDssbaMSn4Iw/LRe9jjql2T87ocQiliCHsU1RQhdCkUvqiIot+6BriyF1cazFE2JZS&#10;t/iM4baWX0kykRYNx4YKG1pXVFwPd6tgdeJsY2678z67ZCbPpwn/Tq5KDfrdagYiUBf+xW/3VisY&#10;x/XxS/wBcvECAAD//wMAUEsBAi0AFAAGAAgAAAAhANvh9svuAAAAhQEAABMAAAAAAAAAAAAAAAAA&#10;AAAAAFtDb250ZW50X1R5cGVzXS54bWxQSwECLQAUAAYACAAAACEAWvQsW78AAAAVAQAACwAAAAAA&#10;AAAAAAAAAAAfAQAAX3JlbHMvLnJlbHNQSwECLQAUAAYACAAAACEAXoz+18AAAADbAAAADwAAAAAA&#10;AAAAAAAAAAAHAgAAZHJzL2Rvd25yZXYueG1sUEsFBgAAAAADAAMAtwAAAPQCAAAAAA==&#10;" filled="f" stroked="f">
                  <v:textbox inset="0,0,0,0">
                    <w:txbxContent>
                      <w:p w14:paraId="590C2B6D" w14:textId="77777777" w:rsidR="00A01084" w:rsidRDefault="00013AF0">
                        <w:pPr>
                          <w:tabs>
                            <w:tab w:val="left" w:pos="595"/>
                          </w:tabs>
                          <w:spacing w:line="268" w:lineRule="exact"/>
                          <w:ind w:left="86"/>
                          <w:rPr>
                            <w:b/>
                          </w:rPr>
                        </w:pPr>
                        <w:bookmarkStart w:id="20" w:name="2.5_Consortia_and_Prime_/_Subcontractors"/>
                        <w:bookmarkEnd w:id="20"/>
                        <w:r>
                          <w:rPr>
                            <w:b/>
                            <w:color w:val="FFFFFF"/>
                            <w:spacing w:val="-5"/>
                          </w:rPr>
                          <w:t>2.5</w:t>
                        </w:r>
                        <w:r>
                          <w:rPr>
                            <w:b/>
                            <w:color w:val="FFFFFF"/>
                          </w:rPr>
                          <w:tab/>
                          <w:t>CONSORTIA</w:t>
                        </w:r>
                        <w:r>
                          <w:rPr>
                            <w:b/>
                            <w:color w:val="FFFFFF"/>
                            <w:spacing w:val="-4"/>
                          </w:rPr>
                          <w:t xml:space="preserve"> </w:t>
                        </w:r>
                        <w:r>
                          <w:rPr>
                            <w:b/>
                            <w:color w:val="FFFFFF"/>
                          </w:rPr>
                          <w:t>AND</w:t>
                        </w:r>
                        <w:r>
                          <w:rPr>
                            <w:b/>
                            <w:color w:val="FFFFFF"/>
                            <w:spacing w:val="-4"/>
                          </w:rPr>
                          <w:t xml:space="preserve"> </w:t>
                        </w:r>
                        <w:r>
                          <w:rPr>
                            <w:b/>
                            <w:color w:val="FFFFFF"/>
                          </w:rPr>
                          <w:t>PRIME</w:t>
                        </w:r>
                        <w:r>
                          <w:rPr>
                            <w:b/>
                            <w:color w:val="FFFFFF"/>
                            <w:spacing w:val="-4"/>
                          </w:rPr>
                          <w:t xml:space="preserve"> </w:t>
                        </w:r>
                        <w:r>
                          <w:rPr>
                            <w:b/>
                            <w:color w:val="FFFFFF"/>
                          </w:rPr>
                          <w:t>/</w:t>
                        </w:r>
                        <w:r>
                          <w:rPr>
                            <w:b/>
                            <w:color w:val="FFFFFF"/>
                            <w:spacing w:val="-3"/>
                          </w:rPr>
                          <w:t xml:space="preserve"> </w:t>
                        </w:r>
                        <w:r>
                          <w:rPr>
                            <w:b/>
                            <w:color w:val="FFFFFF"/>
                            <w:spacing w:val="-2"/>
                          </w:rPr>
                          <w:t>SUBCONTRACTORS</w:t>
                        </w:r>
                      </w:p>
                    </w:txbxContent>
                  </v:textbox>
                </v:shape>
                <w10:wrap type="topAndBottom" anchorx="page"/>
              </v:group>
            </w:pict>
          </mc:Fallback>
        </mc:AlternateContent>
      </w:r>
    </w:p>
    <w:p w14:paraId="590C2308" w14:textId="77777777" w:rsidR="00A01084" w:rsidRDefault="00013AF0">
      <w:pPr>
        <w:pStyle w:val="BodyText"/>
        <w:spacing w:before="81" w:line="276" w:lineRule="auto"/>
        <w:ind w:left="238" w:right="269"/>
        <w:jc w:val="both"/>
      </w:pPr>
      <w:r>
        <w:t>Where a group of undertakings (in whatever form and regardless of the legal relationship between them) come together to submit a Tender in response to this RFT, the Contracting Authority will deal with</w:t>
      </w:r>
      <w:r>
        <w:rPr>
          <w:spacing w:val="-10"/>
        </w:rPr>
        <w:t xml:space="preserve"> </w:t>
      </w:r>
      <w:r>
        <w:t>all</w:t>
      </w:r>
      <w:r>
        <w:rPr>
          <w:spacing w:val="-12"/>
        </w:rPr>
        <w:t xml:space="preserve"> </w:t>
      </w:r>
      <w:r>
        <w:t>matters</w:t>
      </w:r>
      <w:r>
        <w:rPr>
          <w:spacing w:val="-9"/>
        </w:rPr>
        <w:t xml:space="preserve"> </w:t>
      </w:r>
      <w:r>
        <w:t>relating</w:t>
      </w:r>
      <w:r>
        <w:rPr>
          <w:spacing w:val="-10"/>
        </w:rPr>
        <w:t xml:space="preserve"> </w:t>
      </w:r>
      <w:r>
        <w:t>to</w:t>
      </w:r>
      <w:r>
        <w:rPr>
          <w:spacing w:val="-13"/>
        </w:rPr>
        <w:t xml:space="preserve"> </w:t>
      </w:r>
      <w:r>
        <w:t>this</w:t>
      </w:r>
      <w:r>
        <w:rPr>
          <w:spacing w:val="-8"/>
        </w:rPr>
        <w:t xml:space="preserve"> </w:t>
      </w:r>
      <w:r>
        <w:t>Competition</w:t>
      </w:r>
      <w:r>
        <w:rPr>
          <w:spacing w:val="-10"/>
        </w:rPr>
        <w:t xml:space="preserve"> </w:t>
      </w:r>
      <w:r>
        <w:t>through</w:t>
      </w:r>
      <w:r>
        <w:rPr>
          <w:spacing w:val="-10"/>
        </w:rPr>
        <w:t xml:space="preserve"> </w:t>
      </w:r>
      <w:r>
        <w:t>a</w:t>
      </w:r>
      <w:r>
        <w:rPr>
          <w:spacing w:val="-13"/>
        </w:rPr>
        <w:t xml:space="preserve"> </w:t>
      </w:r>
      <w:r>
        <w:t>single</w:t>
      </w:r>
      <w:r>
        <w:rPr>
          <w:spacing w:val="-7"/>
        </w:rPr>
        <w:t xml:space="preserve"> </w:t>
      </w:r>
      <w:r>
        <w:t>nominated</w:t>
      </w:r>
      <w:r>
        <w:rPr>
          <w:spacing w:val="-12"/>
        </w:rPr>
        <w:t xml:space="preserve"> </w:t>
      </w:r>
      <w:r>
        <w:t>entity</w:t>
      </w:r>
      <w:r>
        <w:rPr>
          <w:spacing w:val="-10"/>
        </w:rPr>
        <w:t xml:space="preserve"> </w:t>
      </w:r>
      <w:r>
        <w:t>authorised</w:t>
      </w:r>
      <w:r>
        <w:rPr>
          <w:spacing w:val="-12"/>
        </w:rPr>
        <w:t xml:space="preserve"> </w:t>
      </w:r>
      <w:r>
        <w:t>to</w:t>
      </w:r>
      <w:r>
        <w:rPr>
          <w:spacing w:val="-10"/>
        </w:rPr>
        <w:t xml:space="preserve"> </w:t>
      </w:r>
      <w:r>
        <w:t>represent all members of the group of undertakings.</w:t>
      </w:r>
      <w:r>
        <w:rPr>
          <w:spacing w:val="40"/>
        </w:rPr>
        <w:t xml:space="preserve"> </w:t>
      </w:r>
      <w:r>
        <w:t>The Tenderer must provide details of all members of the group</w:t>
      </w:r>
      <w:r>
        <w:rPr>
          <w:spacing w:val="-12"/>
        </w:rPr>
        <w:t xml:space="preserve"> </w:t>
      </w:r>
      <w:r>
        <w:t>of</w:t>
      </w:r>
      <w:r>
        <w:rPr>
          <w:spacing w:val="-11"/>
        </w:rPr>
        <w:t xml:space="preserve"> </w:t>
      </w:r>
      <w:r>
        <w:t>undertakings</w:t>
      </w:r>
      <w:r>
        <w:rPr>
          <w:spacing w:val="-10"/>
        </w:rPr>
        <w:t xml:space="preserve"> </w:t>
      </w:r>
      <w:r>
        <w:t>and</w:t>
      </w:r>
      <w:r>
        <w:rPr>
          <w:spacing w:val="-11"/>
        </w:rPr>
        <w:t xml:space="preserve"> </w:t>
      </w:r>
      <w:r>
        <w:t>their</w:t>
      </w:r>
      <w:r>
        <w:rPr>
          <w:spacing w:val="-11"/>
        </w:rPr>
        <w:t xml:space="preserve"> </w:t>
      </w:r>
      <w:r>
        <w:t>role</w:t>
      </w:r>
      <w:r>
        <w:rPr>
          <w:spacing w:val="-10"/>
        </w:rPr>
        <w:t xml:space="preserve"> </w:t>
      </w:r>
      <w:r>
        <w:t>in</w:t>
      </w:r>
      <w:r>
        <w:rPr>
          <w:spacing w:val="-11"/>
        </w:rPr>
        <w:t xml:space="preserve"> </w:t>
      </w:r>
      <w:r>
        <w:t>the</w:t>
      </w:r>
      <w:r>
        <w:rPr>
          <w:spacing w:val="-12"/>
        </w:rPr>
        <w:t xml:space="preserve"> </w:t>
      </w:r>
      <w:r>
        <w:t>Tender</w:t>
      </w:r>
      <w:r>
        <w:rPr>
          <w:spacing w:val="-11"/>
        </w:rPr>
        <w:t xml:space="preserve"> </w:t>
      </w:r>
      <w:r>
        <w:t>and</w:t>
      </w:r>
      <w:r>
        <w:rPr>
          <w:spacing w:val="-13"/>
        </w:rPr>
        <w:t xml:space="preserve"> </w:t>
      </w:r>
      <w:r>
        <w:t>clearly</w:t>
      </w:r>
      <w:r>
        <w:rPr>
          <w:spacing w:val="-10"/>
        </w:rPr>
        <w:t xml:space="preserve"> </w:t>
      </w:r>
      <w:r>
        <w:t>and</w:t>
      </w:r>
      <w:r>
        <w:rPr>
          <w:spacing w:val="-11"/>
        </w:rPr>
        <w:t xml:space="preserve"> </w:t>
      </w:r>
      <w:r>
        <w:t>comprehensively</w:t>
      </w:r>
      <w:r>
        <w:rPr>
          <w:spacing w:val="-10"/>
        </w:rPr>
        <w:t xml:space="preserve"> </w:t>
      </w:r>
      <w:r>
        <w:t>set</w:t>
      </w:r>
      <w:r>
        <w:rPr>
          <w:spacing w:val="-12"/>
        </w:rPr>
        <w:t xml:space="preserve"> </w:t>
      </w:r>
      <w:r>
        <w:t>out</w:t>
      </w:r>
      <w:r>
        <w:rPr>
          <w:spacing w:val="-10"/>
        </w:rPr>
        <w:t xml:space="preserve"> </w:t>
      </w:r>
      <w:r>
        <w:t>the</w:t>
      </w:r>
      <w:r>
        <w:rPr>
          <w:spacing w:val="-10"/>
        </w:rPr>
        <w:t xml:space="preserve"> </w:t>
      </w:r>
      <w:r>
        <w:t>contact details including name, title, telephone number, postal address, facsimile number and email address of the nominated entity authorised to represent the Tenderer and to whom all communications shall be directed</w:t>
      </w:r>
      <w:r>
        <w:rPr>
          <w:spacing w:val="-2"/>
        </w:rPr>
        <w:t xml:space="preserve"> </w:t>
      </w:r>
      <w:r>
        <w:t>and</w:t>
      </w:r>
      <w:r>
        <w:rPr>
          <w:spacing w:val="-2"/>
        </w:rPr>
        <w:t xml:space="preserve"> </w:t>
      </w:r>
      <w:r>
        <w:t>accepted</w:t>
      </w:r>
      <w:r>
        <w:rPr>
          <w:spacing w:val="-2"/>
        </w:rPr>
        <w:t xml:space="preserve"> </w:t>
      </w:r>
      <w:r>
        <w:t>until</w:t>
      </w:r>
      <w:r>
        <w:rPr>
          <w:spacing w:val="-1"/>
        </w:rPr>
        <w:t xml:space="preserve"> </w:t>
      </w:r>
      <w:r>
        <w:t>this</w:t>
      </w:r>
      <w:r>
        <w:rPr>
          <w:spacing w:val="-1"/>
        </w:rPr>
        <w:t xml:space="preserve"> </w:t>
      </w:r>
      <w:r>
        <w:t>Competition</w:t>
      </w:r>
      <w:r>
        <w:rPr>
          <w:spacing w:val="-2"/>
        </w:rPr>
        <w:t xml:space="preserve"> </w:t>
      </w:r>
      <w:r>
        <w:t>has</w:t>
      </w:r>
      <w:r>
        <w:rPr>
          <w:spacing w:val="-1"/>
        </w:rPr>
        <w:t xml:space="preserve"> </w:t>
      </w:r>
      <w:r>
        <w:t>been</w:t>
      </w:r>
      <w:r>
        <w:rPr>
          <w:spacing w:val="-2"/>
        </w:rPr>
        <w:t xml:space="preserve"> </w:t>
      </w:r>
      <w:r>
        <w:t>completed</w:t>
      </w:r>
      <w:r>
        <w:rPr>
          <w:spacing w:val="-2"/>
        </w:rPr>
        <w:t xml:space="preserve"> </w:t>
      </w:r>
      <w:r>
        <w:t>or</w:t>
      </w:r>
      <w:r>
        <w:rPr>
          <w:spacing w:val="-1"/>
        </w:rPr>
        <w:t xml:space="preserve"> </w:t>
      </w:r>
      <w:r>
        <w:t>terminated.</w:t>
      </w:r>
      <w:r>
        <w:rPr>
          <w:spacing w:val="40"/>
        </w:rPr>
        <w:t xml:space="preserve"> </w:t>
      </w:r>
      <w:r>
        <w:t>Correspondence from any other person will NOT be accepted, acknowledged or responded to.</w:t>
      </w:r>
    </w:p>
    <w:p w14:paraId="590C2309" w14:textId="77777777" w:rsidR="00A01084" w:rsidRDefault="00013AF0">
      <w:pPr>
        <w:pStyle w:val="BodyText"/>
        <w:spacing w:before="121" w:line="276" w:lineRule="auto"/>
        <w:ind w:left="238" w:right="272"/>
        <w:jc w:val="both"/>
      </w:pPr>
      <w:r>
        <w:t>Prior</w:t>
      </w:r>
      <w:r>
        <w:rPr>
          <w:spacing w:val="-1"/>
        </w:rPr>
        <w:t xml:space="preserve"> </w:t>
      </w:r>
      <w:r>
        <w:t>to and as a</w:t>
      </w:r>
      <w:r>
        <w:rPr>
          <w:spacing w:val="-1"/>
        </w:rPr>
        <w:t xml:space="preserve"> </w:t>
      </w:r>
      <w:r>
        <w:t>condition</w:t>
      </w:r>
      <w:r>
        <w:rPr>
          <w:spacing w:val="-2"/>
        </w:rPr>
        <w:t xml:space="preserve"> </w:t>
      </w:r>
      <w:r>
        <w:t>of award</w:t>
      </w:r>
      <w:r>
        <w:rPr>
          <w:spacing w:val="-2"/>
        </w:rPr>
        <w:t xml:space="preserve"> </w:t>
      </w:r>
      <w:r>
        <w:t>of any Goods Contract, the successful Tenderer shall be required to designate a single entity who will carry overall responsibility for the Goods Contract (the “Prime Contractor”), irrespective of whether or not tasks are to be performed by a subcontractor or other consortium member (the “Subcontractor”).</w:t>
      </w:r>
    </w:p>
    <w:p w14:paraId="0351DB24" w14:textId="77777777" w:rsidR="00AA509E" w:rsidRDefault="00AA509E">
      <w:pPr>
        <w:pStyle w:val="BodyText"/>
        <w:spacing w:before="121" w:line="276" w:lineRule="auto"/>
        <w:ind w:left="238" w:right="272"/>
        <w:jc w:val="both"/>
      </w:pPr>
    </w:p>
    <w:p w14:paraId="0F78016B" w14:textId="77777777" w:rsidR="00AA509E" w:rsidRDefault="00AA509E">
      <w:pPr>
        <w:pStyle w:val="BodyText"/>
        <w:spacing w:before="121" w:line="276" w:lineRule="auto"/>
        <w:ind w:left="238" w:right="272"/>
        <w:jc w:val="both"/>
      </w:pPr>
    </w:p>
    <w:tbl>
      <w:tblPr>
        <w:tblpPr w:leftFromText="180" w:rightFromText="180" w:vertAnchor="text" w:horzAnchor="margin" w:tblpY="1037"/>
        <w:tblW w:w="9439" w:type="dxa"/>
        <w:tblLayout w:type="fixed"/>
        <w:tblCellMar>
          <w:left w:w="0" w:type="dxa"/>
          <w:right w:w="0" w:type="dxa"/>
        </w:tblCellMar>
        <w:tblLook w:val="01E0" w:firstRow="1" w:lastRow="1" w:firstColumn="1" w:lastColumn="1" w:noHBand="0" w:noVBand="0"/>
      </w:tblPr>
      <w:tblGrid>
        <w:gridCol w:w="698"/>
        <w:gridCol w:w="175"/>
        <w:gridCol w:w="8510"/>
        <w:gridCol w:w="56"/>
      </w:tblGrid>
      <w:tr w:rsidR="00AA509E" w14:paraId="242B49B2" w14:textId="77777777" w:rsidTr="00AA509E">
        <w:trPr>
          <w:gridAfter w:val="1"/>
          <w:wAfter w:w="56" w:type="dxa"/>
          <w:trHeight w:val="5638"/>
        </w:trPr>
        <w:tc>
          <w:tcPr>
            <w:tcW w:w="873" w:type="dxa"/>
            <w:gridSpan w:val="2"/>
          </w:tcPr>
          <w:p w14:paraId="5457F8CD" w14:textId="77777777" w:rsidR="00AA509E" w:rsidRPr="00275345" w:rsidRDefault="00AA509E" w:rsidP="00AA509E">
            <w:pPr>
              <w:pStyle w:val="TableParagraph"/>
              <w:spacing w:line="225" w:lineRule="exact"/>
              <w:ind w:left="50"/>
            </w:pPr>
            <w:r w:rsidRPr="00275345">
              <w:rPr>
                <w:color w:val="0000FF"/>
                <w:spacing w:val="-2"/>
              </w:rPr>
              <w:t>2.6.1</w:t>
            </w:r>
          </w:p>
        </w:tc>
        <w:tc>
          <w:tcPr>
            <w:tcW w:w="8510" w:type="dxa"/>
          </w:tcPr>
          <w:p w14:paraId="4DF0B7A6" w14:textId="77777777" w:rsidR="00AA509E" w:rsidRPr="00275345" w:rsidRDefault="00AA509E" w:rsidP="00AA509E">
            <w:pPr>
              <w:pStyle w:val="TableParagraph"/>
              <w:spacing w:before="161" w:line="276" w:lineRule="auto"/>
              <w:jc w:val="both"/>
            </w:pPr>
            <w:r w:rsidRPr="00275345">
              <w:rPr>
                <w:color w:val="000000"/>
              </w:rPr>
              <w:t xml:space="preserve">Tenders must be submitted via the ‘electronic tenderbox’ available on </w:t>
            </w:r>
            <w:hyperlink r:id="rId18">
              <w:r w:rsidRPr="00275345">
                <w:rPr>
                  <w:color w:val="0000FF"/>
                  <w:u w:val="single" w:color="0000FF"/>
                </w:rPr>
                <w:t>www.etenders.gov.ie</w:t>
              </w:r>
            </w:hyperlink>
            <w:r w:rsidRPr="00275345">
              <w:rPr>
                <w:color w:val="000000"/>
              </w:rPr>
              <w:t>.</w:t>
            </w:r>
            <w:r w:rsidRPr="00275345">
              <w:rPr>
                <w:color w:val="000000"/>
                <w:spacing w:val="40"/>
              </w:rPr>
              <w:t xml:space="preserve"> </w:t>
            </w:r>
            <w:r w:rsidRPr="00275345">
              <w:rPr>
                <w:color w:val="000000"/>
              </w:rPr>
              <w:t>Only Tenders submitted to the electronic tenderbox will be accepted.</w:t>
            </w:r>
            <w:r w:rsidRPr="00275345">
              <w:rPr>
                <w:color w:val="000000"/>
                <w:spacing w:val="40"/>
              </w:rPr>
              <w:t xml:space="preserve"> </w:t>
            </w:r>
            <w:r w:rsidRPr="00275345">
              <w:rPr>
                <w:color w:val="000000"/>
              </w:rPr>
              <w:t>Tenders submitted by any other means (including but not limited to: by email, fax, post, hand delivery, etc.) will NOT be accepted.</w:t>
            </w:r>
          </w:p>
          <w:p w14:paraId="26C239B7" w14:textId="77777777" w:rsidR="00AA509E" w:rsidRPr="00275345" w:rsidRDefault="00AA509E" w:rsidP="00AA509E">
            <w:pPr>
              <w:pStyle w:val="TableParagraph"/>
              <w:spacing w:before="120" w:line="276" w:lineRule="auto"/>
              <w:ind w:right="1"/>
              <w:jc w:val="both"/>
            </w:pPr>
            <w:r w:rsidRPr="00275345">
              <w:rPr>
                <w:noProof/>
              </w:rPr>
              <mc:AlternateContent>
                <mc:Choice Requires="wpg">
                  <w:drawing>
                    <wp:anchor distT="0" distB="0" distL="0" distR="0" simplePos="0" relativeHeight="487645184" behindDoc="1" locked="0" layoutInCell="1" allowOverlap="1" wp14:anchorId="048211BD" wp14:editId="0CEF201C">
                      <wp:simplePos x="0" y="0"/>
                      <wp:positionH relativeFrom="column">
                        <wp:posOffset>0</wp:posOffset>
                      </wp:positionH>
                      <wp:positionV relativeFrom="paragraph">
                        <wp:posOffset>76627</wp:posOffset>
                      </wp:positionV>
                      <wp:extent cx="5128260" cy="365760"/>
                      <wp:effectExtent l="0" t="0" r="0" b="0"/>
                      <wp:wrapNone/>
                      <wp:docPr id="35" name="Group 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128260" cy="365760"/>
                                <a:chOff x="0" y="0"/>
                                <a:chExt cx="5128260" cy="365760"/>
                              </a:xfrm>
                            </wpg:grpSpPr>
                            <wps:wsp>
                              <wps:cNvPr id="36" name="Graphic 36"/>
                              <wps:cNvSpPr/>
                              <wps:spPr>
                                <a:xfrm>
                                  <a:off x="0" y="0"/>
                                  <a:ext cx="5128260" cy="365760"/>
                                </a:xfrm>
                                <a:custGeom>
                                  <a:avLst/>
                                  <a:gdLst/>
                                  <a:ahLst/>
                                  <a:cxnLst/>
                                  <a:rect l="l" t="t" r="r" b="b"/>
                                  <a:pathLst>
                                    <a:path w="5128260" h="365760">
                                      <a:moveTo>
                                        <a:pt x="5128260" y="195072"/>
                                      </a:moveTo>
                                      <a:lnTo>
                                        <a:pt x="0" y="195072"/>
                                      </a:lnTo>
                                      <a:lnTo>
                                        <a:pt x="0" y="365760"/>
                                      </a:lnTo>
                                      <a:lnTo>
                                        <a:pt x="5128260" y="365760"/>
                                      </a:lnTo>
                                      <a:lnTo>
                                        <a:pt x="5128260" y="195072"/>
                                      </a:lnTo>
                                      <a:close/>
                                    </a:path>
                                    <a:path w="5128260" h="365760">
                                      <a:moveTo>
                                        <a:pt x="5128260" y="0"/>
                                      </a:moveTo>
                                      <a:lnTo>
                                        <a:pt x="0" y="0"/>
                                      </a:lnTo>
                                      <a:lnTo>
                                        <a:pt x="0" y="170688"/>
                                      </a:lnTo>
                                      <a:lnTo>
                                        <a:pt x="5128260" y="170688"/>
                                      </a:lnTo>
                                      <a:lnTo>
                                        <a:pt x="5128260"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42C439BB" id="Group 35" o:spid="_x0000_s1026" style="position:absolute;margin-left:0;margin-top:6.05pt;width:403.8pt;height:28.8pt;z-index:-15671296;mso-wrap-distance-left:0;mso-wrap-distance-right:0" coordsize="51282,3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I+GtmgIAABIHAAAOAAAAZHJzL2Uyb0RvYy54bWykVV1r2zAUfR/sPwi9r04ymqamThnNGgal&#10;K7Rjz4osfzBZV5OUOP33u5Itx0tgow0B68o6uj733I/c3O4bSXbC2BpURqcXE0qE4pDXqszoj5f7&#10;TwtKrGMqZxKUyOirsPR2+fHDTatTMYMKZC4MQSfKpq3OaOWcTpPE8ko0zF6AFgoPCzANc7g1ZZIb&#10;1qL3RiazyWSetGBybYALa/Htqjuky+C/KAR334vCCkdkRpGbC08Tnhv/TJY3LC0N01XNexrsHSwa&#10;Viv86OBqxRwjW1OfuGpqbsBC4S44NAkURc1FiAGjmU6Oolkb2OoQS5m2pR5kQmmPdHq3W/64Wxv9&#10;rJ9Mxx7NB+C/LOqStLpMx+d+Xx7A+8I0/hIGQfZB0ddBUbF3hOPLy+lsMZuj8BzPPs8vr9AOkvMK&#10;83JyjVdf/30xYWn32UBuINNqrB57EMieJ9BzxbQIulsvwJMhde7pU6JYg0W87usF32Aw/uOI8hr2&#10;O9vLeYZCQ6As5Vvr1gKC1mz3YF0QsMyjxapo8b2KpsHK9zUvQ807SrDmDSVY85suAZo5f88n0Juk&#10;HSWrGnLljxvYiRcIQOczNuQUUzq9vpxczbxHJHwASjW+gOk/hkZAXHXw3AEPZYI+IyCuHXBM4Y3w&#10;vxhHr1yCFV0QXowzRQkl/l89IipyiOtYiunVZL5Y9PJGQFxPpXgj/JjBiQoYw1AmaI8L0YKs8/ta&#10;Sq+VNeXmThqyY1hxq5n/9ZxHMOxYm3ad4a0N5K/YWC22Ukbt7y0zghL5TWHr+jkdDRONTTSMk3cQ&#10;pnlIk7HuZf+TGU00mhl1OHoeIXYwS2PH+FgGrL+p4MvWQVH7dgrcOkb9BqdJPwFx8Ibq7v8k/GQf&#10;7wPq8Fe2/AMAAP//AwBQSwMEFAAGAAgAAAAhAPk5WB/eAAAABgEAAA8AAABkcnMvZG93bnJldi54&#10;bWxMj0FLw0AQhe+C/2EZwZvdpGJaYzalFPVUBFtBvE2TaRKanQ3ZbZL+e8eTPc57j/e+yVaTbdVA&#10;vW8cG4hnESjiwpUNVwa+9m8PS1A+IJfYOiYDF/Kwym9vMkxLN/InDbtQKSlhn6KBOoQu1doXNVn0&#10;M9cRi3d0vcUgZ1/pssdRym2r51GUaIsNy0KNHW1qKk67szXwPuK4foxfh+3puLn87J8+vrcxGXN/&#10;N61fQAWawn8Y/vAFHXJhOrgzl161BuSRIOo8BiXuMlokoA4GkucF6DzT1/j5LwAAAP//AwBQSwEC&#10;LQAUAAYACAAAACEAtoM4kv4AAADhAQAAEwAAAAAAAAAAAAAAAAAAAAAAW0NvbnRlbnRfVHlwZXNd&#10;LnhtbFBLAQItABQABgAIAAAAIQA4/SH/1gAAAJQBAAALAAAAAAAAAAAAAAAAAC8BAABfcmVscy8u&#10;cmVsc1BLAQItABQABgAIAAAAIQDaI+GtmgIAABIHAAAOAAAAAAAAAAAAAAAAAC4CAABkcnMvZTJv&#10;RG9jLnhtbFBLAQItABQABgAIAAAAIQD5OVgf3gAAAAYBAAAPAAAAAAAAAAAAAAAAAPQEAABkcnMv&#10;ZG93bnJldi54bWxQSwUGAAAAAAQABADzAAAA/wUAAAAA&#10;">
                      <v:shape id="Graphic 36" o:spid="_x0000_s1027" style="position:absolute;width:51282;height:3657;visibility:visible;mso-wrap-style:square;v-text-anchor:top" coordsize="51282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38HVxAAAANsAAAAPAAAAZHJzL2Rvd25yZXYueG1sRI9Pa8JA&#10;FMTvhX6H5RW8NZsqBk1dpYgWT0JNG/D2yD6T0OzbkN386bfvFgoeh5n5DbPZTaYRA3WutqzgJYpB&#10;EBdW11wq+MyOzysQziNrbCyTgh9ysNs+Pmww1XbkDxouvhQBwi5FBZX3bSqlKyoy6CLbEgfvZjuD&#10;PsiulLrDMcBNI+dxnEiDNYeFClvaV1R8X3qj4D0z8jx+JflBXmm9zJMz8q1XavY0vb2C8DT5e/i/&#10;fdIKFgn8fQk/QG5/AQAA//8DAFBLAQItABQABgAIAAAAIQDb4fbL7gAAAIUBAAATAAAAAAAAAAAA&#10;AAAAAAAAAABbQ29udGVudF9UeXBlc10ueG1sUEsBAi0AFAAGAAgAAAAhAFr0LFu/AAAAFQEAAAsA&#10;AAAAAAAAAAAAAAAAHwEAAF9yZWxzLy5yZWxzUEsBAi0AFAAGAAgAAAAhAPDfwdXEAAAA2wAAAA8A&#10;AAAAAAAAAAAAAAAABwIAAGRycy9kb3ducmV2LnhtbFBLBQYAAAAAAwADALcAAAD4AgAAAAA=&#10;" path="m5128260,195072l,195072,,365760r5128260,l5128260,195072xem5128260,l,,,170688r5128260,l5128260,xe" fillcolor="#d2d2d2" stroked="f">
                        <v:path arrowok="t"/>
                      </v:shape>
                    </v:group>
                  </w:pict>
                </mc:Fallback>
              </mc:AlternateContent>
            </w:r>
            <w:r w:rsidRPr="00275345">
              <w:t xml:space="preserve">Tenderers must ensure that they give themselves sufficient time to upload and submit all required tender documentation in their Tender before the Tender Deadline (as defined in </w:t>
            </w:r>
            <w:r w:rsidRPr="00275345">
              <w:rPr>
                <w:color w:val="000000"/>
              </w:rPr>
              <w:t>paragraph 2.6.2). Tenderers should take into account the fact that upload speeds vary.</w:t>
            </w:r>
          </w:p>
          <w:p w14:paraId="042CF63A" w14:textId="77777777" w:rsidR="00AA509E" w:rsidRPr="00275345" w:rsidRDefault="00AA509E" w:rsidP="00AA509E">
            <w:pPr>
              <w:pStyle w:val="TableParagraph"/>
              <w:spacing w:before="120" w:line="276" w:lineRule="auto"/>
              <w:jc w:val="both"/>
            </w:pPr>
            <w:r w:rsidRPr="00275345">
              <w:rPr>
                <w:noProof/>
              </w:rPr>
              <mc:AlternateContent>
                <mc:Choice Requires="wpg">
                  <w:drawing>
                    <wp:anchor distT="0" distB="0" distL="0" distR="0" simplePos="0" relativeHeight="487646208" behindDoc="1" locked="0" layoutInCell="1" allowOverlap="1" wp14:anchorId="4CAF783C" wp14:editId="02A47A21">
                      <wp:simplePos x="0" y="0"/>
                      <wp:positionH relativeFrom="column">
                        <wp:posOffset>0</wp:posOffset>
                      </wp:positionH>
                      <wp:positionV relativeFrom="paragraph">
                        <wp:posOffset>76627</wp:posOffset>
                      </wp:positionV>
                      <wp:extent cx="5128260" cy="365760"/>
                      <wp:effectExtent l="0" t="0" r="0" b="0"/>
                      <wp:wrapNone/>
                      <wp:docPr id="37" name="Group 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128260" cy="365760"/>
                                <a:chOff x="0" y="0"/>
                                <a:chExt cx="5128260" cy="365760"/>
                              </a:xfrm>
                            </wpg:grpSpPr>
                            <wps:wsp>
                              <wps:cNvPr id="38" name="Graphic 38"/>
                              <wps:cNvSpPr/>
                              <wps:spPr>
                                <a:xfrm>
                                  <a:off x="0" y="0"/>
                                  <a:ext cx="5128260" cy="365760"/>
                                </a:xfrm>
                                <a:custGeom>
                                  <a:avLst/>
                                  <a:gdLst/>
                                  <a:ahLst/>
                                  <a:cxnLst/>
                                  <a:rect l="l" t="t" r="r" b="b"/>
                                  <a:pathLst>
                                    <a:path w="5128260" h="365760">
                                      <a:moveTo>
                                        <a:pt x="5128260" y="195072"/>
                                      </a:moveTo>
                                      <a:lnTo>
                                        <a:pt x="0" y="195072"/>
                                      </a:lnTo>
                                      <a:lnTo>
                                        <a:pt x="0" y="365760"/>
                                      </a:lnTo>
                                      <a:lnTo>
                                        <a:pt x="5128260" y="365760"/>
                                      </a:lnTo>
                                      <a:lnTo>
                                        <a:pt x="5128260" y="195072"/>
                                      </a:lnTo>
                                      <a:close/>
                                    </a:path>
                                    <a:path w="5128260" h="365760">
                                      <a:moveTo>
                                        <a:pt x="5128260" y="0"/>
                                      </a:moveTo>
                                      <a:lnTo>
                                        <a:pt x="0" y="0"/>
                                      </a:lnTo>
                                      <a:lnTo>
                                        <a:pt x="0" y="170688"/>
                                      </a:lnTo>
                                      <a:lnTo>
                                        <a:pt x="5128260" y="170688"/>
                                      </a:lnTo>
                                      <a:lnTo>
                                        <a:pt x="5128260"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11FBCB97" id="Group 37" o:spid="_x0000_s1026" style="position:absolute;margin-left:0;margin-top:6.05pt;width:403.8pt;height:28.8pt;z-index:-15670272;mso-wrap-distance-left:0;mso-wrap-distance-right:0" coordsize="51282,3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j8nmQIAABIHAAAOAAAAZHJzL2Uyb0RvYy54bWykVW1r2zAQ/j7YfxD6vjjJaJKZOmW0axiU&#10;rtCOfVZk+YXJknZS4uTf7yRbjpfCtrYE7JP16HT33HOXy6tDI8legK21yuhsMqVEKK7zWpUZ/f50&#10;+2FFiXVM5UxqJTJ6FJZerd+/u2xNKua60jIXQNCJsmlrMlo5Z9IksbwSDbMTbYTCzUJDwxwuoUxy&#10;YC16b2Qyn04XSashN6C5sBa/3nSbdB38F4Xg7ltRWOGIzCjG5sITwnPrn8n6kqUlMFPVvA+DvSKK&#10;htUKLx1c3TDHyA7qZ66amoO2unATrptEF0XNRcgBs5lNz7LZgN6ZkEuZtqUZaEJqz3h6tVt+v9+A&#10;eTQP0EWP5p3mPy3ykrSmTMf7fl2ewIcCGn8IkyCHwOhxYFQcHOH48WI2X80XSDzHvY+LiyXagXJe&#10;YV2eHePVl78fTFjaXRuCG4JpDarHngiybyPosWJGBN6tJ+ABSJ1j+ChlxRoU8abXC37BZPzliPIc&#10;9ivb0/kGhoZEWcp31m2EDlyz/Z11gcAyjxarosUPKpqAyveal0HzjhLUPFCCmt92BTDM+XO+gN4k&#10;7ahY1VArv93ovXjSAeh8xYaaYklnny6my7n3iAGfgFKND2D5z6EREN8meO6AJ5mgzwiI7w44DuGF&#10;8D8ijl651FZ0SXgy3khKkPg/+YioGEN8j6mYLaeLVRDZf1HxQvh5BM9YwEsHmaA9FqLVss5vayk9&#10;VxbK7bUEsmeouJu5//WSGMGwY23adYa3tjo/YmO12EoZtb92DAQl8qvC1vVzOhoQjW00wMlrHaZ5&#10;KBNY93T4wcAQg2ZGHY6eex07mKWxY3wuA9afVPrzzumi9u0UYusi6hc4TfoJiIM3qLv/k/CTfbwO&#10;qNNf2fo3AAAA//8DAFBLAwQUAAYACAAAACEA+TlYH94AAAAGAQAADwAAAGRycy9kb3ducmV2Lnht&#10;bEyPQUvDQBCF74L/YRnBm92kYlpjNqUU9VQEW0G8TZNpEpqdDdltkv57x5M9znuP977JVpNt1UC9&#10;bxwbiGcRKOLClQ1XBr72bw9LUD4gl9g6JgMX8rDKb28yTEs38icNu1ApKWGfooE6hC7V2hc1WfQz&#10;1xGLd3S9xSBnX+myx1HKbavnUZRoiw3LQo0dbWoqTruzNfA+4rh+jF+H7em4ufzsnz6+tzEZc383&#10;rV9ABZrCfxj+8AUdcmE6uDOXXrUG5JEg6jwGJe4yWiSgDgaS5wXoPNPX+PkvAAAA//8DAFBLAQIt&#10;ABQABgAIAAAAIQC2gziS/gAAAOEBAAATAAAAAAAAAAAAAAAAAAAAAABbQ29udGVudF9UeXBlc10u&#10;eG1sUEsBAi0AFAAGAAgAAAAhADj9If/WAAAAlAEAAAsAAAAAAAAAAAAAAAAALwEAAF9yZWxzLy5y&#10;ZWxzUEsBAi0AFAAGAAgAAAAhACLOPyeZAgAAEgcAAA4AAAAAAAAAAAAAAAAALgIAAGRycy9lMm9E&#10;b2MueG1sUEsBAi0AFAAGAAgAAAAhAPk5WB/eAAAABgEAAA8AAAAAAAAAAAAAAAAA8wQAAGRycy9k&#10;b3ducmV2LnhtbFBLBQYAAAAABAAEAPMAAAD+BQAAAAA=&#10;">
                      <v:shape id="Graphic 38" o:spid="_x0000_s1027" style="position:absolute;width:51282;height:3657;visibility:visible;mso-wrap-style:square;v-text-anchor:top" coordsize="51282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DPA8vwAAANsAAAAPAAAAZHJzL2Rvd25yZXYueG1sRE/LisIw&#10;FN0P+A/hCu7GVGWKVtMiosOsBJ/g7tJc22JzU5poO38/WQy4PJz3KutNLV7Uusqygsk4AkGcW11x&#10;oeB82n3OQTiPrLG2TAp+yUGWDj5WmGjb8YFeR1+IEMIuQQWl900ipctLMujGtiEO3N22Bn2AbSF1&#10;i10IN7WcRlEsDVYcGkpsaFNS/jg+jYLvk5H77hJft/JGi69rvEe+P5UaDfv1EoSn3r/F/+4frWAW&#10;xoYv4QfI9A8AAP//AwBQSwECLQAUAAYACAAAACEA2+H2y+4AAACFAQAAEwAAAAAAAAAAAAAAAAAA&#10;AAAAW0NvbnRlbnRfVHlwZXNdLnhtbFBLAQItABQABgAIAAAAIQBa9CxbvwAAABUBAAALAAAAAAAA&#10;AAAAAAAAAB8BAABfcmVscy8ucmVsc1BLAQItABQABgAIAAAAIQDuDPA8vwAAANsAAAAPAAAAAAAA&#10;AAAAAAAAAAcCAABkcnMvZG93bnJldi54bWxQSwUGAAAAAAMAAwC3AAAA8wIAAAAA&#10;" path="m5128260,195072l,195072,,365760r5128260,l5128260,195072xem5128260,l,,,170688r5128260,l5128260,xe" fillcolor="#d2d2d2" stroked="f">
                        <v:path arrowok="t"/>
                      </v:shape>
                    </v:group>
                  </w:pict>
                </mc:Fallback>
              </mc:AlternateContent>
            </w:r>
            <w:r w:rsidRPr="00275345">
              <w:t xml:space="preserve">Tenderers must note that in the electronic tenderbox, there is a current file size limit of 250MB for each single file uploaded, with a maximum total limit of 2GB for all </w:t>
            </w:r>
            <w:r w:rsidRPr="00275345">
              <w:rPr>
                <w:color w:val="000000"/>
              </w:rPr>
              <w:t>documentation (combined) in the Tender submitted.</w:t>
            </w:r>
          </w:p>
          <w:p w14:paraId="4BEED341" w14:textId="4A39BBAC" w:rsidR="00AA509E" w:rsidRPr="00275345" w:rsidRDefault="00AA509E" w:rsidP="00AA509E">
            <w:pPr>
              <w:pStyle w:val="TableParagraph"/>
              <w:spacing w:before="120" w:line="276" w:lineRule="auto"/>
              <w:jc w:val="both"/>
            </w:pPr>
            <w:r w:rsidRPr="00275345">
              <w:rPr>
                <w:noProof/>
              </w:rPr>
              <mc:AlternateContent>
                <mc:Choice Requires="wpg">
                  <w:drawing>
                    <wp:anchor distT="0" distB="0" distL="0" distR="0" simplePos="0" relativeHeight="487647232" behindDoc="1" locked="0" layoutInCell="1" allowOverlap="1" wp14:anchorId="7AEDFFC7" wp14:editId="177A738D">
                      <wp:simplePos x="0" y="0"/>
                      <wp:positionH relativeFrom="column">
                        <wp:posOffset>0</wp:posOffset>
                      </wp:positionH>
                      <wp:positionV relativeFrom="paragraph">
                        <wp:posOffset>76627</wp:posOffset>
                      </wp:positionV>
                      <wp:extent cx="5128260" cy="365760"/>
                      <wp:effectExtent l="0" t="0" r="0" b="0"/>
                      <wp:wrapNone/>
                      <wp:docPr id="39" name="Group 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128260" cy="365760"/>
                                <a:chOff x="0" y="0"/>
                                <a:chExt cx="5128260" cy="365760"/>
                              </a:xfrm>
                            </wpg:grpSpPr>
                            <wps:wsp>
                              <wps:cNvPr id="40" name="Graphic 40"/>
                              <wps:cNvSpPr/>
                              <wps:spPr>
                                <a:xfrm>
                                  <a:off x="0" y="0"/>
                                  <a:ext cx="5128260" cy="365760"/>
                                </a:xfrm>
                                <a:custGeom>
                                  <a:avLst/>
                                  <a:gdLst/>
                                  <a:ahLst/>
                                  <a:cxnLst/>
                                  <a:rect l="l" t="t" r="r" b="b"/>
                                  <a:pathLst>
                                    <a:path w="5128260" h="365760">
                                      <a:moveTo>
                                        <a:pt x="5128260" y="195072"/>
                                      </a:moveTo>
                                      <a:lnTo>
                                        <a:pt x="0" y="195072"/>
                                      </a:lnTo>
                                      <a:lnTo>
                                        <a:pt x="0" y="365760"/>
                                      </a:lnTo>
                                      <a:lnTo>
                                        <a:pt x="5128260" y="365760"/>
                                      </a:lnTo>
                                      <a:lnTo>
                                        <a:pt x="5128260" y="195072"/>
                                      </a:lnTo>
                                      <a:close/>
                                    </a:path>
                                    <a:path w="5128260" h="365760">
                                      <a:moveTo>
                                        <a:pt x="5128260" y="0"/>
                                      </a:moveTo>
                                      <a:lnTo>
                                        <a:pt x="0" y="0"/>
                                      </a:lnTo>
                                      <a:lnTo>
                                        <a:pt x="0" y="170688"/>
                                      </a:lnTo>
                                      <a:lnTo>
                                        <a:pt x="5128260" y="170688"/>
                                      </a:lnTo>
                                      <a:lnTo>
                                        <a:pt x="5128260"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799F0640" id="Group 39" o:spid="_x0000_s1026" style="position:absolute;margin-left:0;margin-top:6.05pt;width:403.8pt;height:28.8pt;z-index:-15669248;mso-wrap-distance-left:0;mso-wrap-distance-right:0" coordsize="51282,3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HIDnAIAABIHAAAOAAAAZHJzL2Uyb0RvYy54bWykVW1r2zAQ/j7YfxD6vjrJljQzdcpo1jAo&#10;XaEd+6zI8guTdZqkxOm/30m2HC+BjbYYpJP16Hz33HPy1fWhkWQvjK1BZXR6MaFEKA55rcqM/ni6&#10;/bCkxDqmciZBiYw+C0uvV+/fXbU6FTOoQObCEHSibNrqjFbO6TRJLK9Ew+wFaKFwswDTMIdLUya5&#10;YS16b2Qym0wWSQsm1wa4sBbfrrtNugr+i0Jw970orHBEZhRjc2E0Ydz6MVldsbQ0TFc178Ngr4ii&#10;YbXCjw6u1swxsjP1maum5gYsFO6CQ5NAUdRchBwwm+nkJJuNgZ0OuZRpW+qBJqT2hKdXu+X3+43R&#10;j/rBdNGjeQf8l0VeklaX6Xjfr8sj+FCYxh/CJMghMPo8MCoOjnB8OZ/OlrMFEs9x7+Nifol2oJxX&#10;WJezY7z6+u+DCUu7z4bghmBajeqxR4Ls2wh6rJgWgXfrCXgwpM4z+gnTUKxBEW96veAbTMZ/HFGe&#10;w35lezrfwNCQKEv5zrqNgMA1299ZFwgs82ixKlr8oKJpUPle8zJo3lGCmjeUoOa3XQE0c/6cL6A3&#10;STsqVjXUym83sBdPEIDOV2yoKZZ0+nk+uZx5jxjwESjV+ADydgqNgDjr4LkDHmWCPiMgzh1wHMIL&#10;4X9FHL1yCVZ0SXgy3khKUMV/+YioGEOcx1RMLyeL5bKnNwLifE7FC+GnEZyxgDkMMkF7LEQLss5v&#10;ayk9V9aU2xtpyJ6h4tYz//Qxj2DYsTbtOsNbW8ifsbFabKWM2t87ZgQl8pvC1kUZuGiYaGyjYZy8&#10;gXCbhzIZ654OP5nRRKOZUYdXzz3EDmZp7Bify4D1JxV82Tkoat9OIbYuon6Bt0l/A+LFG9Td/yT8&#10;zT5eB9TxV7b6AwAA//8DAFBLAwQUAAYACAAAACEA+TlYH94AAAAGAQAADwAAAGRycy9kb3ducmV2&#10;LnhtbEyPQUvDQBCF74L/YRnBm92kYlpjNqUU9VQEW0G8TZNpEpqdDdltkv57x5M9znuP977JVpNt&#10;1UC9bxwbiGcRKOLClQ1XBr72bw9LUD4gl9g6JgMX8rDKb28yTEs38icNu1ApKWGfooE6hC7V2hc1&#10;WfQz1xGLd3S9xSBnX+myx1HKbavnUZRoiw3LQo0dbWoqTruzNfA+4rh+jF+H7em4ufzsnz6+tzEZ&#10;c383rV9ABZrCfxj+8AUdcmE6uDOXXrUG5JEg6jwGJe4yWiSgDgaS5wXoPNPX+PkvAAAA//8DAFBL&#10;AQItABQABgAIAAAAIQC2gziS/gAAAOEBAAATAAAAAAAAAAAAAAAAAAAAAABbQ29udGVudF9UeXBl&#10;c10ueG1sUEsBAi0AFAAGAAgAAAAhADj9If/WAAAAlAEAAAsAAAAAAAAAAAAAAAAALwEAAF9yZWxz&#10;Ly5yZWxzUEsBAi0AFAAGAAgAAAAhAFiUcgOcAgAAEgcAAA4AAAAAAAAAAAAAAAAALgIAAGRycy9l&#10;Mm9Eb2MueG1sUEsBAi0AFAAGAAgAAAAhAPk5WB/eAAAABgEAAA8AAAAAAAAAAAAAAAAA9gQAAGRy&#10;cy9kb3ducmV2LnhtbFBLBQYAAAAABAAEAPMAAAABBgAAAAA=&#10;">
                      <v:shape id="Graphic 40" o:spid="_x0000_s1027" style="position:absolute;width:51282;height:3657;visibility:visible;mso-wrap-style:square;v-text-anchor:top" coordsize="51282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fI9HvwAAANsAAAAPAAAAZHJzL2Rvd25yZXYueG1sRE/LisIw&#10;FN0P+A/hCu7GVHGKVtMiosOsBJ/g7tJc22JzU5poO38/WQy4PJz3KutNLV7Uusqygsk4AkGcW11x&#10;oeB82n3OQTiPrLG2TAp+yUGWDj5WmGjb8YFeR1+IEMIuQQWl900ipctLMujGtiEO3N22Bn2AbSF1&#10;i10IN7WcRlEsDVYcGkpsaFNS/jg+jYLvk5H77hJft/JGi69rvEe+P5UaDfv1EoSn3r/F/+4frWAW&#10;1ocv4QfI9A8AAP//AwBQSwECLQAUAAYACAAAACEA2+H2y+4AAACFAQAAEwAAAAAAAAAAAAAAAAAA&#10;AAAAW0NvbnRlbnRfVHlwZXNdLnhtbFBLAQItABQABgAIAAAAIQBa9CxbvwAAABUBAAALAAAAAAAA&#10;AAAAAAAAAB8BAABfcmVscy8ucmVsc1BLAQItABQABgAIAAAAIQBIfI9HvwAAANsAAAAPAAAAAAAA&#10;AAAAAAAAAAcCAABkcnMvZG93bnJldi54bWxQSwUGAAAAAAMAAwC3AAAA8wIAAAAA&#10;" path="m5128260,195072l,195072,,365760r5128260,l5128260,195072xem5128260,l,,,170688r5128260,l5128260,xe" fillcolor="#d2d2d2" stroked="f">
                        <v:path arrowok="t"/>
                      </v:shape>
                    </v:group>
                  </w:pict>
                </mc:Fallback>
              </mc:AlternateContent>
            </w:r>
            <w:r w:rsidRPr="00275345">
              <w:rPr>
                <w:noProof/>
              </w:rPr>
              <mc:AlternateContent>
                <mc:Choice Requires="wpg">
                  <w:drawing>
                    <wp:anchor distT="0" distB="0" distL="0" distR="0" simplePos="0" relativeHeight="487648256" behindDoc="1" locked="0" layoutInCell="1" allowOverlap="1" wp14:anchorId="4FAFB52C" wp14:editId="22C647BB">
                      <wp:simplePos x="0" y="0"/>
                      <wp:positionH relativeFrom="column">
                        <wp:posOffset>0</wp:posOffset>
                      </wp:positionH>
                      <wp:positionV relativeFrom="paragraph">
                        <wp:posOffset>664891</wp:posOffset>
                      </wp:positionV>
                      <wp:extent cx="5128260" cy="365760"/>
                      <wp:effectExtent l="0" t="0" r="0" b="0"/>
                      <wp:wrapNone/>
                      <wp:docPr id="41" name="Group 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128260" cy="365760"/>
                                <a:chOff x="0" y="0"/>
                                <a:chExt cx="5128260" cy="365760"/>
                              </a:xfrm>
                            </wpg:grpSpPr>
                            <wps:wsp>
                              <wps:cNvPr id="42" name="Graphic 42"/>
                              <wps:cNvSpPr/>
                              <wps:spPr>
                                <a:xfrm>
                                  <a:off x="0" y="0"/>
                                  <a:ext cx="5128260" cy="365760"/>
                                </a:xfrm>
                                <a:custGeom>
                                  <a:avLst/>
                                  <a:gdLst/>
                                  <a:ahLst/>
                                  <a:cxnLst/>
                                  <a:rect l="l" t="t" r="r" b="b"/>
                                  <a:pathLst>
                                    <a:path w="5128260" h="365760">
                                      <a:moveTo>
                                        <a:pt x="5128260" y="195072"/>
                                      </a:moveTo>
                                      <a:lnTo>
                                        <a:pt x="0" y="195072"/>
                                      </a:lnTo>
                                      <a:lnTo>
                                        <a:pt x="0" y="365760"/>
                                      </a:lnTo>
                                      <a:lnTo>
                                        <a:pt x="5128260" y="365760"/>
                                      </a:lnTo>
                                      <a:lnTo>
                                        <a:pt x="5128260" y="195072"/>
                                      </a:lnTo>
                                      <a:close/>
                                    </a:path>
                                    <a:path w="5128260" h="365760">
                                      <a:moveTo>
                                        <a:pt x="5128260" y="0"/>
                                      </a:moveTo>
                                      <a:lnTo>
                                        <a:pt x="0" y="0"/>
                                      </a:lnTo>
                                      <a:lnTo>
                                        <a:pt x="0" y="170688"/>
                                      </a:lnTo>
                                      <a:lnTo>
                                        <a:pt x="5128260" y="170688"/>
                                      </a:lnTo>
                                      <a:lnTo>
                                        <a:pt x="5128260"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35609DD4" id="Group 41" o:spid="_x0000_s1026" style="position:absolute;margin-left:0;margin-top:52.35pt;width:403.8pt;height:28.8pt;z-index:-15668224;mso-wrap-distance-left:0;mso-wrap-distance-right:0" coordsize="51282,3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Ba8mgIAABIHAAAOAAAAZHJzL2Uyb0RvYy54bWykVW1v2yAQ/j5p/wHxfXWSrWlmxammdo0m&#10;VW2ldtpngvGLhoEdJE7//Q5sHC+VtrWRJXyYh+O55+7w8nLfSLITYGutMjo9m1AiFNd5rcqMfn+6&#10;+bCgxDqmcia1Ehl9FpZert6/W7YmFTNdaZkLIOhE2bQ1Ga2cM2mSWF6JhtkzbYTCxUJDwxxOoUxy&#10;YC16b2Qym0zmSashN6C5sBa/XneLdBX8F4Xg7r4orHBEZhS5uTBCGDd+TFZLlpbATFXzngZ7A4uG&#10;1QoPHVxdM8fIFuoXrpqag7a6cGdcN4kuipqLEANGM50cRbMGvTUhljJtSzPIhNIe6fRmt/xutwbz&#10;aB6gY4/mreY/LeqStKZMx+t+Xh7A+wIavwmDIPug6POgqNg7wvHj+XS2mM1ReI5rH+fnF2gHyXmF&#10;eXmxjVdf/74xYWl3bCA3kGkNVo89CGRPE+ixYkYE3a0X4AFInWf004wSxRos4nVfL/gFg/GHI8pr&#10;2M9sL+cJCg2BspRvrVsLHbRmu1vrgoBlHi1WRYvvVTQBK9/XvAw17yjBmgdKsOY3XQIMc36fT6A3&#10;STtKVjXkyi83eieedAA6n7Ehp5jS6efzyUVQAQkfgFKNN2D6j6EREN8meO6AhzJBnxEQ3x1wTOGV&#10;8D8YR69caitQVjzQi3GiKKHE/6lHREUO8T2WYnoxmS8WPmH/JcUr4ccMXqjQyxHKBO1xIVot6/ym&#10;ltJrZaHcXEkgO4YVdz3zT895BMOOtWnXGd7a6PwZG6vFVsqo/bVlICiR3xS2rr+nowHR2EQDnLzS&#10;4TYPaQLrnvY/GBhi0Myow6vnTscOZmnsGB/LgPU7lf6ydbqofTsFbh2jfoK3SbDCxRvk738S/mYf&#10;zwPq8Ctb/QYAAP//AwBQSwMEFAAGAAgAAAAhAKH45V7fAAAACAEAAA8AAABkcnMvZG93bnJldi54&#10;bWxMj8FOwzAQRO9I/IO1SNyonRbSKsSpqgo4VUi0SIjbNt4mUWM7it0k/XuWExx3ZjT7Jl9PthUD&#10;9aHxTkMyUyDIld40rtLweXh9WIEIEZ3B1jvScKUA6+L2JsfM+NF90LCPleASFzLUUMfYZVKGsiaL&#10;YeY7cuydfG8x8tlX0vQ4crlt5VypVFpsHH+osaNtTeV5f7Ea3kYcN4vkZdidT9vr9+Hp/WuXkNb3&#10;d9PmGUSkKf6F4Ref0aFgpqO/OBNEq4GHRFbV4xIE2yu1TEEcWUnnC5BFLv8PKH4AAAD//wMAUEsB&#10;Ai0AFAAGAAgAAAAhALaDOJL+AAAA4QEAABMAAAAAAAAAAAAAAAAAAAAAAFtDb250ZW50X1R5cGVz&#10;XS54bWxQSwECLQAUAAYACAAAACEAOP0h/9YAAACUAQAACwAAAAAAAAAAAAAAAAAvAQAAX3JlbHMv&#10;LnJlbHNQSwECLQAUAAYACAAAACEAJrQWvJoCAAASBwAADgAAAAAAAAAAAAAAAAAuAgAAZHJzL2Uy&#10;b0RvYy54bWxQSwECLQAUAAYACAAAACEAofjlXt8AAAAIAQAADwAAAAAAAAAAAAAAAAD0BAAAZHJz&#10;L2Rvd25yZXYueG1sUEsFBgAAAAAEAAQA8wAAAAAGAAAAAA==&#10;">
                      <v:shape id="Graphic 42" o:spid="_x0000_s1027" style="position:absolute;width:51282;height:3657;visibility:visible;mso-wrap-style:square;v-text-anchor:top" coordsize="51282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4rSrxAAAANsAAAAPAAAAZHJzL2Rvd25yZXYueG1sRI9La8Mw&#10;EITvhfwHsYHcGrkmNYkbJYTQhp4MzQt6W6yNbWqtjCU/8u+rQiHHYWa+Ydbb0dSip9ZVlhW8zCMQ&#10;xLnVFRcKzqeP5yUI55E11pZJwZ0cbDeTpzWm2g78Rf3RFyJA2KWooPS+SaV0eUkG3dw2xMG72dag&#10;D7ItpG5xCHBTyziKEmmw4rBQYkP7kvKfY2cUHE5GZsMlub7Lb1q9XpMM+dYpNZuOuzcQnkb/CP+3&#10;P7WCRQx/X8IPkJtfAAAA//8DAFBLAQItABQABgAIAAAAIQDb4fbL7gAAAIUBAAATAAAAAAAAAAAA&#10;AAAAAAAAAABbQ29udGVudF9UeXBlc10ueG1sUEsBAi0AFAAGAAgAAAAhAFr0LFu/AAAAFQEAAAsA&#10;AAAAAAAAAAAAAAAAHwEAAF9yZWxzLy5yZWxzUEsBAi0AFAAGAAgAAAAhANfitKvEAAAA2wAAAA8A&#10;AAAAAAAAAAAAAAAABwIAAGRycy9kb3ducmV2LnhtbFBLBQYAAAAAAwADALcAAAD4AgAAAAA=&#10;" path="m5128260,195072l,195072,,365760r5128260,l5128260,195072xem5128260,l,,,170688r5128260,l5128260,xe" fillcolor="#d2d2d2" stroked="f">
                        <v:path arrowok="t"/>
                      </v:shape>
                    </v:group>
                  </w:pict>
                </mc:Fallback>
              </mc:AlternateContent>
            </w:r>
            <w:r w:rsidRPr="00275345">
              <w:t xml:space="preserve">In order to submit a Tender to the electronic tenderbox, Tenderers must ensure that they follow the necessary steps on the eTenders platform to ensure that their tender has been </w:t>
            </w:r>
            <w:r w:rsidRPr="00275345">
              <w:rPr>
                <w:color w:val="000000"/>
              </w:rPr>
              <w:t>submitted</w:t>
            </w:r>
            <w:r w:rsidRPr="00275345">
              <w:rPr>
                <w:color w:val="000000"/>
                <w:spacing w:val="-1"/>
              </w:rPr>
              <w:t xml:space="preserve"> </w:t>
            </w:r>
            <w:r w:rsidRPr="00275345">
              <w:rPr>
                <w:color w:val="000000"/>
              </w:rPr>
              <w:t>properly,</w:t>
            </w:r>
            <w:r w:rsidRPr="00275345">
              <w:rPr>
                <w:color w:val="000000"/>
                <w:spacing w:val="-3"/>
              </w:rPr>
              <w:t xml:space="preserve"> </w:t>
            </w:r>
            <w:r w:rsidRPr="00275345">
              <w:rPr>
                <w:color w:val="000000"/>
              </w:rPr>
              <w:t>which</w:t>
            </w:r>
            <w:r w:rsidRPr="00275345">
              <w:rPr>
                <w:color w:val="000000"/>
                <w:spacing w:val="-6"/>
              </w:rPr>
              <w:t xml:space="preserve"> </w:t>
            </w:r>
            <w:r w:rsidRPr="00275345">
              <w:rPr>
                <w:color w:val="000000"/>
              </w:rPr>
              <w:t>includes ensuring</w:t>
            </w:r>
            <w:r w:rsidRPr="00275345">
              <w:rPr>
                <w:color w:val="000000"/>
                <w:spacing w:val="-1"/>
              </w:rPr>
              <w:t xml:space="preserve"> </w:t>
            </w:r>
            <w:r w:rsidRPr="00275345">
              <w:rPr>
                <w:color w:val="000000"/>
              </w:rPr>
              <w:t>that the</w:t>
            </w:r>
            <w:r w:rsidRPr="00275345">
              <w:rPr>
                <w:color w:val="000000"/>
                <w:spacing w:val="-2"/>
              </w:rPr>
              <w:t xml:space="preserve"> </w:t>
            </w:r>
            <w:r w:rsidRPr="00275345">
              <w:rPr>
                <w:color w:val="000000"/>
              </w:rPr>
              <w:t>“Submit” button</w:t>
            </w:r>
            <w:r w:rsidRPr="00275345">
              <w:rPr>
                <w:color w:val="000000"/>
                <w:spacing w:val="-4"/>
              </w:rPr>
              <w:t xml:space="preserve"> </w:t>
            </w:r>
            <w:r w:rsidRPr="00275345">
              <w:rPr>
                <w:color w:val="000000"/>
              </w:rPr>
              <w:t>has been</w:t>
            </w:r>
            <w:r w:rsidRPr="00275345">
              <w:rPr>
                <w:color w:val="000000"/>
                <w:spacing w:val="-3"/>
              </w:rPr>
              <w:t xml:space="preserve"> </w:t>
            </w:r>
            <w:r w:rsidRPr="00275345">
              <w:rPr>
                <w:color w:val="000000"/>
              </w:rPr>
              <w:t>clicked.</w:t>
            </w:r>
            <w:r w:rsidRPr="00275345">
              <w:rPr>
                <w:color w:val="000000"/>
                <w:spacing w:val="-1"/>
              </w:rPr>
              <w:t xml:space="preserve"> </w:t>
            </w:r>
            <w:r w:rsidRPr="00275345">
              <w:rPr>
                <w:color w:val="000000"/>
              </w:rPr>
              <w:t>in the event that Tenderers need to modify or change any aspect of their Tender before the Tender</w:t>
            </w:r>
            <w:r w:rsidRPr="00275345">
              <w:rPr>
                <w:color w:val="000000"/>
                <w:spacing w:val="-3"/>
              </w:rPr>
              <w:t xml:space="preserve"> </w:t>
            </w:r>
            <w:r w:rsidRPr="00275345">
              <w:rPr>
                <w:color w:val="000000"/>
              </w:rPr>
              <w:t>Deadline,</w:t>
            </w:r>
            <w:r w:rsidRPr="00275345">
              <w:rPr>
                <w:color w:val="000000"/>
                <w:spacing w:val="-3"/>
              </w:rPr>
              <w:t xml:space="preserve"> </w:t>
            </w:r>
            <w:r w:rsidRPr="00275345">
              <w:rPr>
                <w:color w:val="000000"/>
              </w:rPr>
              <w:t>the</w:t>
            </w:r>
            <w:r w:rsidRPr="00275345">
              <w:rPr>
                <w:color w:val="000000"/>
                <w:spacing w:val="-2"/>
              </w:rPr>
              <w:t xml:space="preserve"> </w:t>
            </w:r>
            <w:r w:rsidRPr="00275345">
              <w:rPr>
                <w:color w:val="000000"/>
              </w:rPr>
              <w:t>Tender</w:t>
            </w:r>
            <w:r w:rsidRPr="00275345">
              <w:rPr>
                <w:color w:val="000000"/>
                <w:spacing w:val="-1"/>
              </w:rPr>
              <w:t xml:space="preserve"> </w:t>
            </w:r>
            <w:r w:rsidRPr="00275345">
              <w:rPr>
                <w:color w:val="000000"/>
              </w:rPr>
              <w:t>in</w:t>
            </w:r>
            <w:r w:rsidRPr="00275345">
              <w:rPr>
                <w:color w:val="000000"/>
                <w:spacing w:val="-1"/>
              </w:rPr>
              <w:t xml:space="preserve"> </w:t>
            </w:r>
            <w:r w:rsidRPr="00275345">
              <w:rPr>
                <w:color w:val="000000"/>
              </w:rPr>
              <w:t>its entirety</w:t>
            </w:r>
            <w:r w:rsidRPr="00275345">
              <w:rPr>
                <w:color w:val="000000"/>
                <w:spacing w:val="-2"/>
              </w:rPr>
              <w:t xml:space="preserve"> </w:t>
            </w:r>
            <w:r w:rsidRPr="00275345">
              <w:rPr>
                <w:color w:val="000000"/>
              </w:rPr>
              <w:t>will</w:t>
            </w:r>
            <w:r w:rsidRPr="00275345">
              <w:rPr>
                <w:color w:val="000000"/>
                <w:spacing w:val="-1"/>
              </w:rPr>
              <w:t xml:space="preserve"> </w:t>
            </w:r>
            <w:r w:rsidRPr="00275345">
              <w:rPr>
                <w:color w:val="000000"/>
              </w:rPr>
              <w:t>need</w:t>
            </w:r>
            <w:r w:rsidRPr="00275345">
              <w:rPr>
                <w:color w:val="000000"/>
                <w:spacing w:val="-4"/>
              </w:rPr>
              <w:t xml:space="preserve"> </w:t>
            </w:r>
            <w:r w:rsidRPr="00275345">
              <w:rPr>
                <w:color w:val="000000"/>
              </w:rPr>
              <w:t>to be</w:t>
            </w:r>
            <w:r w:rsidRPr="00275345">
              <w:rPr>
                <w:color w:val="000000"/>
                <w:spacing w:val="-2"/>
              </w:rPr>
              <w:t xml:space="preserve"> </w:t>
            </w:r>
            <w:r w:rsidRPr="00275345">
              <w:rPr>
                <w:color w:val="000000"/>
              </w:rPr>
              <w:t>re-submitted.</w:t>
            </w:r>
            <w:r w:rsidRPr="00275345">
              <w:rPr>
                <w:color w:val="000000"/>
                <w:spacing w:val="-1"/>
              </w:rPr>
              <w:t xml:space="preserve"> </w:t>
            </w:r>
            <w:r w:rsidRPr="00275345">
              <w:rPr>
                <w:color w:val="000000"/>
              </w:rPr>
              <w:t>Tenderers should be aware that the “Submit” button will be disabled automatically at the Tender Deadline</w:t>
            </w:r>
            <w:r w:rsidR="005338D5" w:rsidRPr="00275345">
              <w:rPr>
                <w:color w:val="000000"/>
              </w:rPr>
              <w:t>.</w:t>
            </w:r>
          </w:p>
        </w:tc>
      </w:tr>
      <w:tr w:rsidR="00AA509E" w14:paraId="588128C0" w14:textId="77777777" w:rsidTr="00AA509E">
        <w:trPr>
          <w:trHeight w:val="365"/>
        </w:trPr>
        <w:tc>
          <w:tcPr>
            <w:tcW w:w="698" w:type="dxa"/>
          </w:tcPr>
          <w:p w14:paraId="2BB6E66A" w14:textId="77777777" w:rsidR="00AA509E" w:rsidRDefault="00AA509E" w:rsidP="00AA509E">
            <w:pPr>
              <w:pStyle w:val="TableParagraph"/>
              <w:spacing w:line="225" w:lineRule="exact"/>
              <w:ind w:right="114"/>
              <w:jc w:val="center"/>
            </w:pPr>
            <w:r>
              <w:rPr>
                <w:color w:val="0000FF"/>
                <w:spacing w:val="-2"/>
              </w:rPr>
              <w:t>2.6.2</w:t>
            </w:r>
          </w:p>
        </w:tc>
        <w:tc>
          <w:tcPr>
            <w:tcW w:w="8741" w:type="dxa"/>
            <w:gridSpan w:val="3"/>
          </w:tcPr>
          <w:p w14:paraId="22B2458E" w14:textId="1F13D246" w:rsidR="00AA509E" w:rsidRDefault="00AA509E" w:rsidP="00AA509E">
            <w:pPr>
              <w:pStyle w:val="TableParagraph"/>
              <w:spacing w:line="225" w:lineRule="exact"/>
              <w:ind w:left="165"/>
            </w:pPr>
            <w:r>
              <w:t>Tenders</w:t>
            </w:r>
            <w:r>
              <w:rPr>
                <w:spacing w:val="49"/>
              </w:rPr>
              <w:t xml:space="preserve"> </w:t>
            </w:r>
            <w:r>
              <w:t>must</w:t>
            </w:r>
            <w:r>
              <w:rPr>
                <w:spacing w:val="52"/>
              </w:rPr>
              <w:t xml:space="preserve"> </w:t>
            </w:r>
            <w:r>
              <w:t>be</w:t>
            </w:r>
            <w:r>
              <w:rPr>
                <w:spacing w:val="50"/>
              </w:rPr>
              <w:t xml:space="preserve"> </w:t>
            </w:r>
            <w:r>
              <w:t>received</w:t>
            </w:r>
            <w:r>
              <w:rPr>
                <w:spacing w:val="52"/>
              </w:rPr>
              <w:t xml:space="preserve"> </w:t>
            </w:r>
            <w:r>
              <w:t>not</w:t>
            </w:r>
            <w:r>
              <w:rPr>
                <w:spacing w:val="50"/>
              </w:rPr>
              <w:t xml:space="preserve"> </w:t>
            </w:r>
            <w:r>
              <w:t>later</w:t>
            </w:r>
            <w:r>
              <w:rPr>
                <w:spacing w:val="49"/>
              </w:rPr>
              <w:t xml:space="preserve"> </w:t>
            </w:r>
            <w:r w:rsidRPr="00275345">
              <w:rPr>
                <w:color w:val="000000" w:themeColor="text1"/>
              </w:rPr>
              <w:t>than</w:t>
            </w:r>
            <w:r w:rsidRPr="00275345">
              <w:rPr>
                <w:color w:val="000000" w:themeColor="text1"/>
                <w:spacing w:val="52"/>
              </w:rPr>
              <w:t xml:space="preserve"> </w:t>
            </w:r>
            <w:r w:rsidR="00275345" w:rsidRPr="00FA5A84">
              <w:rPr>
                <w:b/>
                <w:bCs/>
                <w:color w:val="000000" w:themeColor="text1"/>
              </w:rPr>
              <w:t>1</w:t>
            </w:r>
            <w:r w:rsidR="00CA0FDD" w:rsidRPr="00FA5A84">
              <w:rPr>
                <w:b/>
                <w:bCs/>
                <w:color w:val="000000" w:themeColor="text1"/>
              </w:rPr>
              <w:t>6:</w:t>
            </w:r>
            <w:r w:rsidR="002C157C" w:rsidRPr="00FA5A84">
              <w:rPr>
                <w:b/>
                <w:bCs/>
                <w:color w:val="000000" w:themeColor="text1"/>
              </w:rPr>
              <w:t>00</w:t>
            </w:r>
            <w:r w:rsidR="00275345" w:rsidRPr="00FA5A84">
              <w:rPr>
                <w:b/>
                <w:bCs/>
                <w:color w:val="000000" w:themeColor="text1"/>
              </w:rPr>
              <w:t>hrs</w:t>
            </w:r>
            <w:r w:rsidR="002C157C" w:rsidRPr="00FA5A84">
              <w:rPr>
                <w:b/>
                <w:bCs/>
                <w:color w:val="000000" w:themeColor="text1"/>
                <w:spacing w:val="49"/>
              </w:rPr>
              <w:t xml:space="preserve"> </w:t>
            </w:r>
            <w:r w:rsidRPr="00FA5A84">
              <w:rPr>
                <w:b/>
                <w:bCs/>
                <w:color w:val="000000" w:themeColor="text1"/>
              </w:rPr>
              <w:t>on</w:t>
            </w:r>
            <w:r w:rsidR="002C157C" w:rsidRPr="00FA5A84">
              <w:rPr>
                <w:b/>
                <w:bCs/>
                <w:color w:val="000000" w:themeColor="text1"/>
              </w:rPr>
              <w:t xml:space="preserve"> </w:t>
            </w:r>
            <w:r w:rsidR="00602C41">
              <w:rPr>
                <w:b/>
                <w:bCs/>
                <w:color w:val="000000" w:themeColor="text1"/>
              </w:rPr>
              <w:t>28</w:t>
            </w:r>
            <w:r w:rsidR="00FC0FBB" w:rsidRPr="00FA5A84">
              <w:rPr>
                <w:b/>
                <w:bCs/>
                <w:color w:val="000000" w:themeColor="text1"/>
              </w:rPr>
              <w:t xml:space="preserve"> </w:t>
            </w:r>
            <w:r w:rsidR="00C00728">
              <w:rPr>
                <w:b/>
                <w:bCs/>
                <w:color w:val="000000" w:themeColor="text1"/>
              </w:rPr>
              <w:t>October</w:t>
            </w:r>
            <w:r w:rsidR="002C157C" w:rsidRPr="00FA5A84">
              <w:rPr>
                <w:b/>
                <w:bCs/>
                <w:color w:val="000000" w:themeColor="text1"/>
              </w:rPr>
              <w:t xml:space="preserve"> 202</w:t>
            </w:r>
            <w:r w:rsidR="00CA0FDD" w:rsidRPr="00FA5A84">
              <w:rPr>
                <w:b/>
                <w:bCs/>
                <w:color w:val="000000" w:themeColor="text1"/>
              </w:rPr>
              <w:t>6</w:t>
            </w:r>
            <w:r w:rsidRPr="00032170">
              <w:rPr>
                <w:color w:val="000000" w:themeColor="text1"/>
                <w:spacing w:val="49"/>
              </w:rPr>
              <w:t xml:space="preserve"> </w:t>
            </w:r>
            <w:r w:rsidRPr="00032170">
              <w:t>(the</w:t>
            </w:r>
            <w:r w:rsidRPr="00032170">
              <w:rPr>
                <w:spacing w:val="51"/>
              </w:rPr>
              <w:t xml:space="preserve"> </w:t>
            </w:r>
            <w:r w:rsidRPr="00032170">
              <w:rPr>
                <w:spacing w:val="-2"/>
              </w:rPr>
              <w:t>“</w:t>
            </w:r>
            <w:r>
              <w:rPr>
                <w:spacing w:val="-2"/>
              </w:rPr>
              <w:t>Tender</w:t>
            </w:r>
          </w:p>
          <w:p w14:paraId="2C231248" w14:textId="2E9CCBB6" w:rsidR="00AA509E" w:rsidRDefault="00AA509E" w:rsidP="00AA509E">
            <w:pPr>
              <w:pStyle w:val="TableParagraph"/>
              <w:spacing w:before="41"/>
              <w:ind w:left="165"/>
            </w:pPr>
            <w:r>
              <w:t>Deadline”).</w:t>
            </w:r>
            <w:r>
              <w:rPr>
                <w:spacing w:val="38"/>
              </w:rPr>
              <w:t xml:space="preserve"> </w:t>
            </w:r>
            <w:r>
              <w:t>Tenders</w:t>
            </w:r>
            <w:r>
              <w:rPr>
                <w:spacing w:val="-5"/>
              </w:rPr>
              <w:t xml:space="preserve"> </w:t>
            </w:r>
            <w:r>
              <w:t>that</w:t>
            </w:r>
            <w:r>
              <w:rPr>
                <w:spacing w:val="-3"/>
              </w:rPr>
              <w:t xml:space="preserve"> </w:t>
            </w:r>
            <w:r>
              <w:t>are</w:t>
            </w:r>
            <w:r>
              <w:rPr>
                <w:spacing w:val="-2"/>
              </w:rPr>
              <w:t xml:space="preserve"> </w:t>
            </w:r>
            <w:r>
              <w:t>received</w:t>
            </w:r>
            <w:r>
              <w:rPr>
                <w:spacing w:val="-4"/>
              </w:rPr>
              <w:t xml:space="preserve"> </w:t>
            </w:r>
            <w:r>
              <w:t>late</w:t>
            </w:r>
            <w:r>
              <w:rPr>
                <w:spacing w:val="-3"/>
              </w:rPr>
              <w:t xml:space="preserve"> </w:t>
            </w:r>
            <w:r w:rsidR="00275345">
              <w:t>will not</w:t>
            </w:r>
            <w:r>
              <w:rPr>
                <w:spacing w:val="-5"/>
              </w:rPr>
              <w:t xml:space="preserve"> </w:t>
            </w:r>
            <w:r>
              <w:t>be</w:t>
            </w:r>
            <w:r>
              <w:rPr>
                <w:spacing w:val="-3"/>
              </w:rPr>
              <w:t xml:space="preserve"> </w:t>
            </w:r>
            <w:r>
              <w:t>considered</w:t>
            </w:r>
            <w:r>
              <w:rPr>
                <w:spacing w:val="-4"/>
              </w:rPr>
              <w:t xml:space="preserve"> </w:t>
            </w:r>
            <w:r>
              <w:t>in</w:t>
            </w:r>
            <w:r>
              <w:rPr>
                <w:spacing w:val="-4"/>
              </w:rPr>
              <w:t xml:space="preserve"> </w:t>
            </w:r>
            <w:r>
              <w:t>this</w:t>
            </w:r>
            <w:r>
              <w:rPr>
                <w:spacing w:val="-5"/>
              </w:rPr>
              <w:t xml:space="preserve"> </w:t>
            </w:r>
            <w:r>
              <w:rPr>
                <w:spacing w:val="-2"/>
              </w:rPr>
              <w:t>Competition.</w:t>
            </w:r>
          </w:p>
        </w:tc>
      </w:tr>
      <w:tr w:rsidR="00AA509E" w14:paraId="72F16B76" w14:textId="77777777" w:rsidTr="00AA509E">
        <w:trPr>
          <w:trHeight w:val="264"/>
        </w:trPr>
        <w:tc>
          <w:tcPr>
            <w:tcW w:w="698" w:type="dxa"/>
          </w:tcPr>
          <w:p w14:paraId="6E052A5C" w14:textId="77777777" w:rsidR="00AA509E" w:rsidRDefault="00AA509E" w:rsidP="00AA509E">
            <w:pPr>
              <w:pStyle w:val="TableParagraph"/>
              <w:spacing w:before="108"/>
              <w:ind w:right="114"/>
              <w:jc w:val="center"/>
            </w:pPr>
            <w:r>
              <w:rPr>
                <w:color w:val="0000FF"/>
                <w:spacing w:val="-2"/>
              </w:rPr>
              <w:t>2.6.3</w:t>
            </w:r>
          </w:p>
        </w:tc>
        <w:tc>
          <w:tcPr>
            <w:tcW w:w="8741" w:type="dxa"/>
            <w:gridSpan w:val="3"/>
          </w:tcPr>
          <w:p w14:paraId="5736F8BE" w14:textId="51066DBC" w:rsidR="00AA509E" w:rsidRDefault="00AA509E" w:rsidP="00AA509E">
            <w:pPr>
              <w:pStyle w:val="TableParagraph"/>
              <w:spacing w:before="60"/>
              <w:ind w:left="165"/>
            </w:pPr>
            <w:r>
              <w:t>Tenders</w:t>
            </w:r>
            <w:r>
              <w:rPr>
                <w:spacing w:val="-9"/>
              </w:rPr>
              <w:t xml:space="preserve"> </w:t>
            </w:r>
            <w:r>
              <w:t>must</w:t>
            </w:r>
            <w:r>
              <w:rPr>
                <w:spacing w:val="-6"/>
              </w:rPr>
              <w:t xml:space="preserve"> </w:t>
            </w:r>
            <w:r>
              <w:t>be</w:t>
            </w:r>
            <w:r>
              <w:rPr>
                <w:spacing w:val="-3"/>
              </w:rPr>
              <w:t xml:space="preserve"> </w:t>
            </w:r>
            <w:r>
              <w:t>submitted</w:t>
            </w:r>
            <w:r>
              <w:rPr>
                <w:spacing w:val="-6"/>
              </w:rPr>
              <w:t xml:space="preserve"> </w:t>
            </w:r>
            <w:r>
              <w:t>in</w:t>
            </w:r>
            <w:r>
              <w:rPr>
                <w:spacing w:val="-4"/>
              </w:rPr>
              <w:t xml:space="preserve"> </w:t>
            </w:r>
            <w:r>
              <w:t>[English</w:t>
            </w:r>
            <w:r w:rsidR="00E44F5E">
              <w:t xml:space="preserve"> or </w:t>
            </w:r>
            <w:r>
              <w:t>Irish</w:t>
            </w:r>
            <w:r>
              <w:rPr>
                <w:spacing w:val="-2"/>
              </w:rPr>
              <w:t>].</w:t>
            </w:r>
          </w:p>
        </w:tc>
      </w:tr>
      <w:tr w:rsidR="00AA509E" w14:paraId="3AF03B48" w14:textId="77777777" w:rsidTr="00AA509E">
        <w:trPr>
          <w:trHeight w:val="592"/>
        </w:trPr>
        <w:tc>
          <w:tcPr>
            <w:tcW w:w="698" w:type="dxa"/>
          </w:tcPr>
          <w:p w14:paraId="32B470EC" w14:textId="77777777" w:rsidR="00AA509E" w:rsidRDefault="00AA509E" w:rsidP="00AA509E">
            <w:pPr>
              <w:pStyle w:val="TableParagraph"/>
              <w:spacing w:before="89"/>
              <w:ind w:right="114"/>
              <w:jc w:val="center"/>
            </w:pPr>
            <w:r>
              <w:rPr>
                <w:color w:val="0000FF"/>
                <w:spacing w:val="-2"/>
              </w:rPr>
              <w:t>2.6.4</w:t>
            </w:r>
          </w:p>
        </w:tc>
        <w:tc>
          <w:tcPr>
            <w:tcW w:w="8741" w:type="dxa"/>
            <w:gridSpan w:val="3"/>
          </w:tcPr>
          <w:p w14:paraId="4F5CECAB" w14:textId="77777777" w:rsidR="00AA509E" w:rsidRDefault="00AA509E" w:rsidP="00AA509E">
            <w:pPr>
              <w:pStyle w:val="TableParagraph"/>
              <w:spacing w:before="41" w:line="276" w:lineRule="auto"/>
              <w:ind w:left="165" w:right="50"/>
              <w:jc w:val="both"/>
            </w:pPr>
            <w:r>
              <w:t>Subject to paragraph 2.14 and 2.18, each Tenderer is limited to submitting one Tender in its own capacity and one Tender as part</w:t>
            </w:r>
            <w:r>
              <w:rPr>
                <w:spacing w:val="-1"/>
              </w:rPr>
              <w:t xml:space="preserve"> </w:t>
            </w:r>
            <w:r>
              <w:t>of a consortium/group of undertakings</w:t>
            </w:r>
            <w:r>
              <w:rPr>
                <w:spacing w:val="-2"/>
              </w:rPr>
              <w:t xml:space="preserve"> </w:t>
            </w:r>
            <w:r>
              <w:t>under this RFT.</w:t>
            </w:r>
          </w:p>
        </w:tc>
      </w:tr>
      <w:tr w:rsidR="00AA509E" w14:paraId="12F2B7CE" w14:textId="77777777" w:rsidTr="00AA509E">
        <w:trPr>
          <w:trHeight w:val="721"/>
        </w:trPr>
        <w:tc>
          <w:tcPr>
            <w:tcW w:w="698" w:type="dxa"/>
          </w:tcPr>
          <w:p w14:paraId="2D1F06DC" w14:textId="77777777" w:rsidR="00AA509E" w:rsidRDefault="00AA509E" w:rsidP="00AA509E">
            <w:pPr>
              <w:pStyle w:val="TableParagraph"/>
              <w:spacing w:before="108"/>
              <w:ind w:right="114"/>
              <w:jc w:val="center"/>
            </w:pPr>
            <w:r>
              <w:rPr>
                <w:color w:val="0000FF"/>
                <w:spacing w:val="-2"/>
              </w:rPr>
              <w:t>2.6.5</w:t>
            </w:r>
          </w:p>
        </w:tc>
        <w:tc>
          <w:tcPr>
            <w:tcW w:w="8741" w:type="dxa"/>
            <w:gridSpan w:val="3"/>
          </w:tcPr>
          <w:p w14:paraId="1A56E743" w14:textId="77777777" w:rsidR="00AA509E" w:rsidRDefault="00AA509E" w:rsidP="00AA509E">
            <w:pPr>
              <w:pStyle w:val="TableParagraph"/>
              <w:spacing w:before="60" w:line="276" w:lineRule="auto"/>
              <w:ind w:left="165" w:right="48"/>
              <w:jc w:val="both"/>
            </w:pPr>
            <w:r>
              <w:t>All Tenders submitted in soft copy must be compiled such that they can be read immediately using  a PDF reader.</w:t>
            </w:r>
            <w:r>
              <w:rPr>
                <w:spacing w:val="40"/>
              </w:rPr>
              <w:t xml:space="preserve"> </w:t>
            </w:r>
            <w:r>
              <w:t>The Contracting Authority</w:t>
            </w:r>
            <w:r>
              <w:rPr>
                <w:spacing w:val="-10"/>
              </w:rPr>
              <w:t xml:space="preserve"> </w:t>
            </w:r>
            <w:r>
              <w:t>is</w:t>
            </w:r>
            <w:r>
              <w:rPr>
                <w:spacing w:val="-9"/>
              </w:rPr>
              <w:t xml:space="preserve"> </w:t>
            </w:r>
            <w:r>
              <w:t>not</w:t>
            </w:r>
            <w:r>
              <w:rPr>
                <w:spacing w:val="-11"/>
              </w:rPr>
              <w:t xml:space="preserve"> </w:t>
            </w:r>
            <w:r>
              <w:t>responsible</w:t>
            </w:r>
            <w:r>
              <w:rPr>
                <w:spacing w:val="-11"/>
              </w:rPr>
              <w:t xml:space="preserve"> </w:t>
            </w:r>
            <w:r>
              <w:t>for</w:t>
            </w:r>
            <w:r>
              <w:rPr>
                <w:spacing w:val="-12"/>
              </w:rPr>
              <w:t xml:space="preserve"> </w:t>
            </w:r>
            <w:r>
              <w:t>corruption</w:t>
            </w:r>
            <w:r>
              <w:rPr>
                <w:spacing w:val="-10"/>
              </w:rPr>
              <w:t xml:space="preserve"> </w:t>
            </w:r>
            <w:r>
              <w:t>in</w:t>
            </w:r>
            <w:r>
              <w:rPr>
                <w:spacing w:val="-12"/>
              </w:rPr>
              <w:t xml:space="preserve"> </w:t>
            </w:r>
            <w:r>
              <w:t>electronic</w:t>
            </w:r>
            <w:r>
              <w:rPr>
                <w:spacing w:val="-11"/>
              </w:rPr>
              <w:t xml:space="preserve"> </w:t>
            </w:r>
            <w:r>
              <w:t>documents.</w:t>
            </w:r>
            <w:r>
              <w:rPr>
                <w:spacing w:val="-12"/>
              </w:rPr>
              <w:t xml:space="preserve"> </w:t>
            </w:r>
            <w:r>
              <w:t>Tenderers</w:t>
            </w:r>
            <w:r>
              <w:rPr>
                <w:spacing w:val="-11"/>
              </w:rPr>
              <w:t xml:space="preserve"> </w:t>
            </w:r>
            <w:r>
              <w:t>must</w:t>
            </w:r>
            <w:r>
              <w:rPr>
                <w:spacing w:val="-8"/>
              </w:rPr>
              <w:t xml:space="preserve"> </w:t>
            </w:r>
            <w:r>
              <w:t>ensure electronic</w:t>
            </w:r>
            <w:r>
              <w:rPr>
                <w:spacing w:val="-5"/>
              </w:rPr>
              <w:t xml:space="preserve"> </w:t>
            </w:r>
            <w:r>
              <w:t>documents</w:t>
            </w:r>
            <w:r>
              <w:rPr>
                <w:spacing w:val="-6"/>
              </w:rPr>
              <w:t xml:space="preserve"> </w:t>
            </w:r>
            <w:r>
              <w:t>are</w:t>
            </w:r>
            <w:r>
              <w:rPr>
                <w:spacing w:val="-3"/>
              </w:rPr>
              <w:t xml:space="preserve"> </w:t>
            </w:r>
            <w:r>
              <w:t>not</w:t>
            </w:r>
            <w:r>
              <w:rPr>
                <w:spacing w:val="-3"/>
              </w:rPr>
              <w:t xml:space="preserve"> </w:t>
            </w:r>
            <w:r>
              <w:rPr>
                <w:spacing w:val="-2"/>
              </w:rPr>
              <w:t>corrupt.</w:t>
            </w:r>
          </w:p>
        </w:tc>
      </w:tr>
    </w:tbl>
    <w:p w14:paraId="590C230B" w14:textId="6FF058C5" w:rsidR="00A01084" w:rsidRDefault="00013AF0" w:rsidP="00086EF1">
      <w:pPr>
        <w:pStyle w:val="BodyText"/>
        <w:spacing w:before="8"/>
        <w:rPr>
          <w:sz w:val="17"/>
        </w:rPr>
        <w:sectPr w:rsidR="00A01084">
          <w:pgSz w:w="11910" w:h="16850"/>
          <w:pgMar w:top="1080" w:right="1140" w:bottom="1060" w:left="1180" w:header="677" w:footer="875" w:gutter="0"/>
          <w:cols w:space="720"/>
        </w:sectPr>
      </w:pPr>
      <w:r>
        <w:rPr>
          <w:noProof/>
        </w:rPr>
        <mc:AlternateContent>
          <mc:Choice Requires="wpg">
            <w:drawing>
              <wp:anchor distT="0" distB="0" distL="0" distR="0" simplePos="0" relativeHeight="487592960" behindDoc="1" locked="0" layoutInCell="1" allowOverlap="1" wp14:anchorId="590C2A9B" wp14:editId="590C2A9C">
                <wp:simplePos x="0" y="0"/>
                <wp:positionH relativeFrom="page">
                  <wp:posOffset>882396</wp:posOffset>
                </wp:positionH>
                <wp:positionV relativeFrom="paragraph">
                  <wp:posOffset>152094</wp:posOffset>
                </wp:positionV>
                <wp:extent cx="5797550" cy="227329"/>
                <wp:effectExtent l="0" t="0" r="0" b="0"/>
                <wp:wrapTopAndBottom/>
                <wp:docPr id="31" name="Group 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32" name="Graphic 3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33" name="Graphic 3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34" name="Textbox 34"/>
                        <wps:cNvSpPr txBox="1"/>
                        <wps:spPr>
                          <a:xfrm>
                            <a:off x="0" y="0"/>
                            <a:ext cx="5797550" cy="208915"/>
                          </a:xfrm>
                          <a:prstGeom prst="rect">
                            <a:avLst/>
                          </a:prstGeom>
                        </wps:spPr>
                        <wps:txbx>
                          <w:txbxContent>
                            <w:p w14:paraId="590C2B6E" w14:textId="77777777" w:rsidR="00A01084" w:rsidRDefault="00013AF0">
                              <w:pPr>
                                <w:tabs>
                                  <w:tab w:val="left" w:pos="595"/>
                                </w:tabs>
                                <w:spacing w:line="268" w:lineRule="exact"/>
                                <w:ind w:left="86"/>
                                <w:rPr>
                                  <w:b/>
                                </w:rPr>
                              </w:pPr>
                              <w:bookmarkStart w:id="12" w:name="2.6_Tender_Submission_Requirements"/>
                              <w:bookmarkEnd w:id="12"/>
                              <w:r>
                                <w:rPr>
                                  <w:b/>
                                  <w:color w:val="FFFFFF"/>
                                  <w:spacing w:val="-5"/>
                                </w:rPr>
                                <w:t>2.6</w:t>
                              </w:r>
                              <w:r>
                                <w:rPr>
                                  <w:b/>
                                  <w:color w:val="FFFFFF"/>
                                </w:rPr>
                                <w:tab/>
                                <w:t>TENDER</w:t>
                              </w:r>
                              <w:r>
                                <w:rPr>
                                  <w:b/>
                                  <w:color w:val="FFFFFF"/>
                                  <w:spacing w:val="-7"/>
                                </w:rPr>
                                <w:t xml:space="preserve"> </w:t>
                              </w:r>
                              <w:r>
                                <w:rPr>
                                  <w:b/>
                                  <w:color w:val="FFFFFF"/>
                                </w:rPr>
                                <w:t>SUBMISSION</w:t>
                              </w:r>
                              <w:r>
                                <w:rPr>
                                  <w:b/>
                                  <w:color w:val="FFFFFF"/>
                                  <w:spacing w:val="-5"/>
                                </w:rPr>
                                <w:t xml:space="preserve"> </w:t>
                              </w:r>
                              <w:r>
                                <w:rPr>
                                  <w:b/>
                                  <w:color w:val="FFFFFF"/>
                                  <w:spacing w:val="-2"/>
                                </w:rPr>
                                <w:t>REQUIREMENTS</w:t>
                              </w:r>
                            </w:p>
                          </w:txbxContent>
                        </wps:txbx>
                        <wps:bodyPr wrap="square" lIns="0" tIns="0" rIns="0" bIns="0" rtlCol="0">
                          <a:noAutofit/>
                        </wps:bodyPr>
                      </wps:wsp>
                    </wpg:wgp>
                  </a:graphicData>
                </a:graphic>
              </wp:anchor>
            </w:drawing>
          </mc:Choice>
          <mc:Fallback xmlns:w16cei="http://schemas.microsoft.com/office/word/2026/wordml/cei">
            <w:pict>
              <v:group w14:anchorId="590C2A9B" id="Group 31" o:spid="_x0000_s1047" style="position:absolute;margin-left:69.5pt;margin-top:12pt;width:456.5pt;height:17.9pt;z-index:-1572352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xLVIQMAAN8KAAAOAAAAZHJzL2Uyb0RvYy54bWzsVl1v2yAUfZ+0/4B4X504TeNYdaqtXaNJ&#10;VVupmfZMMP7QbMOAxO6/3wVM4iXTtHSdtIf5wQZzuFzOPffC5VVXV2jLpCp5k+Dx2Qgj1lCelk2e&#10;4M+r23cRRkqTJiUVb1iCn5nCV4u3by5bEbOQF7xKmURgpFFxKxJcaC3iIFC0YDVRZ1ywBgYzLmui&#10;oSvzIJWkBet1FYSj0UXQcpkKySlTCv7euEG8sPazjFH9kGWKaVQlGHzT9i3te23eweKSxLkkoihp&#10;7wZ5gRc1KRtYdGfqhmiCNrI8MlWXVHLFM31GeR3wLCsps3uA3YxHB7tZSr4Rdi953OZiRxNQe8DT&#10;i83S++1SiifxKJ330Lzj9KsCXoJW5PFw3PTzPbjLZG0mwSZQZxl93jHKOo0o/JzO5rPpFIinMBaG&#10;s0k4d5TTAuJyNI0WH389MSCxW9Y6t3OmFaAetSdI/RlBTwURzPKuDAGPEpVpgichRg2pQcTLXi/w&#10;B3gyiwPKcNj3VE/n6QyNovl4aozuNkpiulF6ybjlmmzvlIZhEFrqW6TwLdo1vilB+UbzldW8xgg0&#10;LzECza9dAATRZp4xZZqoHQSrgFg5T8xwzbdsxS1Qm4iZmIbzC4x8uMHXPaZqhliI/ADlx/xXWHsO&#10;AwvOolm/dQ/wXwccLnwi3CY6+OkN0oor5mg2u7d87xgB3JBzxasyvS2rylCgZL6+riTaElNQ4Im8&#10;6QEMxKliJwLTWvP0GTTUgmoSrL5tiGQYVZ8aUKkpSb4hfWPtG1JX19wWLsu+VHrVfSFSIAHNBGvI&#10;snvuxUpiLw7w3wAc1sxs+PuN5llplGN9cx71HUgcJ+K/n0GTowyamIifmEE29pGT8U8LzTg6/zey&#10;yDliQrBPkGMtewXtMV6mwwTxKD/mv0PMOAojS8xA6j/ihjl0Gvpw/ddJoQk8c3smgMv/U2hwlfF5&#10;3SeHP4TOfQqtQPpr3qHJ+UEKId194FCnx/7/6x5HprSY46gvQuagsTefg+rjTqyDSqi7dWfP0gvv&#10;2yvVxt+ocPbGALcoW+v7G5+5pg37tiLu76WL7wAAAP//AwBQSwMEFAAGAAgAAAAhAEcWTKfgAAAA&#10;CgEAAA8AAABkcnMvZG93bnJldi54bWxMj0FLw0AQhe+C/2EZwZvdJDXSxmxKKeqpCG0F8bbNTpPQ&#10;7GzIbpP03zs96WnmMY8338tXk23FgL1vHCmIZxEIpNKZhioFX4f3pwUIHzQZ3TpCBVf0sCru73Kd&#10;GTfSDod9qASHkM+0gjqELpPSlzVa7WeuQ+LbyfVWB5Z9JU2vRw63rUyi6EVa3RB/qHWHmxrL8/5i&#10;FXyMelzP47dhez5trj+H9PN7G6NSjw/T+hVEwCn8meGGz+hQMNPRXch40bKeL7lLUJA887wZojTh&#10;7aggXS5AFrn8X6H4BQAA//8DAFBLAQItABQABgAIAAAAIQC2gziS/gAAAOEBAAATAAAAAAAAAAAA&#10;AAAAAAAAAABbQ29udGVudF9UeXBlc10ueG1sUEsBAi0AFAAGAAgAAAAhADj9If/WAAAAlAEAAAsA&#10;AAAAAAAAAAAAAAAALwEAAF9yZWxzLy5yZWxzUEsBAi0AFAAGAAgAAAAhAMaLEtUhAwAA3woAAA4A&#10;AAAAAAAAAAAAAAAALgIAAGRycy9lMm9Eb2MueG1sUEsBAi0AFAAGAAgAAAAhAEcWTKfgAAAACgEA&#10;AA8AAAAAAAAAAAAAAAAAewUAAGRycy9kb3ducmV2LnhtbFBLBQYAAAAABAAEAPMAAACIBgAAAAA=&#10;">
                <v:shape id="Graphic 32" o:spid="_x0000_s104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VM/svwAAANsAAAAPAAAAZHJzL2Rvd25yZXYueG1sRI/dqsIw&#10;EITvBd8hrOCdJiqIVKOIIAre+PcAa7M2xWZTmqj17c2BA14OM/MNs1i1rhIvakLpWcNoqEAQ596U&#10;XGi4XraDGYgQkQ1WnknDhwKslt3OAjPj33yi1zkWIkE4ZKjBxlhnUobcksMw9DVx8u6+cRiTbApp&#10;GnwnuKvkWKmpdFhyWrBY08ZS/jg/nQZ1P04nG6tulRrVl5163spZOGjd77XrOYhIbfyF/9t7o2Ey&#10;hr8v6QfI5RcAAP//AwBQSwECLQAUAAYACAAAACEA2+H2y+4AAACFAQAAEwAAAAAAAAAAAAAAAAAA&#10;AAAAW0NvbnRlbnRfVHlwZXNdLnhtbFBLAQItABQABgAIAAAAIQBa9CxbvwAAABUBAAALAAAAAAAA&#10;AAAAAAAAAB8BAABfcmVscy8ucmVsc1BLAQItABQABgAIAAAAIQDKVM/svwAAANsAAAAPAAAAAAAA&#10;AAAAAAAAAAcCAABkcnMvZG93bnJldi54bWxQSwUGAAAAAAMAAwC3AAAA8wIAAAAA&#10;" path="m5797296,l,,,208787r5797296,l5797296,xe" fillcolor="navy" stroked="f">
                  <v:path arrowok="t"/>
                </v:shape>
                <v:shape id="Graphic 33" o:spid="_x0000_s104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MuExQAAANsAAAAPAAAAZHJzL2Rvd25yZXYueG1sRI9Pa8JA&#10;FMTvQr/D8gq9lLqxopXoKlGoeBLjH/D4yL4mS7NvQ3ar8du7QsHjMDO/YWaLztbiQq03jhUM+gkI&#10;4sJpw6WC4+H7YwLCB2SNtWNScCMPi/lLb4apdlfO6bIPpYgQ9ikqqEJoUil9UZFF33cNcfR+XGsx&#10;RNmWUrd4jXBby88kGUuLhuNChQ2tKip+939WQTbKR2arT+fsa7t8X992JnHHlVJvr102BRGoC8/w&#10;f3ujFQyH8PgSf4Cc3wEAAP//AwBQSwECLQAUAAYACAAAACEA2+H2y+4AAACFAQAAEwAAAAAAAAAA&#10;AAAAAAAAAAAAW0NvbnRlbnRfVHlwZXNdLnhtbFBLAQItABQABgAIAAAAIQBa9CxbvwAAABUBAAAL&#10;AAAAAAAAAAAAAAAAAB8BAABfcmVscy8ucmVsc1BLAQItABQABgAIAAAAIQAloMuExQAAANsAAAAP&#10;AAAAAAAAAAAAAAAAAAcCAABkcnMvZG93bnJldi54bWxQSwUGAAAAAAMAAwC3AAAA+QIAAAAA&#10;" path="m5797296,l,,,18288r5797296,l5797296,xe" fillcolor="#339" stroked="f">
                  <v:path arrowok="t"/>
                </v:shape>
                <v:shape id="Textbox 34" o:spid="_x0000_s105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jUxAAAANsAAAAPAAAAZHJzL2Rvd25yZXYueG1sRI9Ba8JA&#10;FITvBf/D8oTe6sa2iEZXEVEQCqUxHjw+s89kMfs2za4a/71bKHgcZuYbZrbobC2u1HrjWMFwkIAg&#10;Lpw2XCrY55u3MQgfkDXWjknBnTws5r2XGaba3Tij6y6UIkLYp6igCqFJpfRFRRb9wDXE0Tu51mKI&#10;si2lbvEW4baW70kykhYNx4UKG1pVVJx3F6tgeeBsbX6/jz/ZKTN5Pkn4a3RW6rXfLacgAnXhGf5v&#10;b7WCj0/4+xJ/gJw/AAAA//8DAFBLAQItABQABgAIAAAAIQDb4fbL7gAAAIUBAAATAAAAAAAAAAAA&#10;AAAAAAAAAABbQ29udGVudF9UeXBlc10ueG1sUEsBAi0AFAAGAAgAAAAhAFr0LFu/AAAAFQEAAAsA&#10;AAAAAAAAAAAAAAAAHwEAAF9yZWxzLy5yZWxzUEsBAi0AFAAGAAgAAAAhACG3+NTEAAAA2wAAAA8A&#10;AAAAAAAAAAAAAAAABwIAAGRycy9kb3ducmV2LnhtbFBLBQYAAAAAAwADALcAAAD4AgAAAAA=&#10;" filled="f" stroked="f">
                  <v:textbox inset="0,0,0,0">
                    <w:txbxContent>
                      <w:p w14:paraId="590C2B6E" w14:textId="77777777" w:rsidR="00A01084" w:rsidRDefault="00013AF0">
                        <w:pPr>
                          <w:tabs>
                            <w:tab w:val="left" w:pos="595"/>
                          </w:tabs>
                          <w:spacing w:line="268" w:lineRule="exact"/>
                          <w:ind w:left="86"/>
                          <w:rPr>
                            <w:b/>
                          </w:rPr>
                        </w:pPr>
                        <w:bookmarkStart w:id="22" w:name="2.6_Tender_Submission_Requirements"/>
                        <w:bookmarkEnd w:id="22"/>
                        <w:r>
                          <w:rPr>
                            <w:b/>
                            <w:color w:val="FFFFFF"/>
                            <w:spacing w:val="-5"/>
                          </w:rPr>
                          <w:t>2.6</w:t>
                        </w:r>
                        <w:r>
                          <w:rPr>
                            <w:b/>
                            <w:color w:val="FFFFFF"/>
                          </w:rPr>
                          <w:tab/>
                          <w:t>TENDER</w:t>
                        </w:r>
                        <w:r>
                          <w:rPr>
                            <w:b/>
                            <w:color w:val="FFFFFF"/>
                            <w:spacing w:val="-7"/>
                          </w:rPr>
                          <w:t xml:space="preserve"> </w:t>
                        </w:r>
                        <w:r>
                          <w:rPr>
                            <w:b/>
                            <w:color w:val="FFFFFF"/>
                          </w:rPr>
                          <w:t>SUBMISSION</w:t>
                        </w:r>
                        <w:r>
                          <w:rPr>
                            <w:b/>
                            <w:color w:val="FFFFFF"/>
                            <w:spacing w:val="-5"/>
                          </w:rPr>
                          <w:t xml:space="preserve"> </w:t>
                        </w:r>
                        <w:r>
                          <w:rPr>
                            <w:b/>
                            <w:color w:val="FFFFFF"/>
                            <w:spacing w:val="-2"/>
                          </w:rPr>
                          <w:t>REQUIREMENTS</w:t>
                        </w:r>
                      </w:p>
                    </w:txbxContent>
                  </v:textbox>
                </v:shape>
                <w10:wrap type="topAndBottom" anchorx="page"/>
              </v:group>
            </w:pict>
          </mc:Fallback>
        </mc:AlternateContent>
      </w:r>
    </w:p>
    <w:p w14:paraId="49D524F4" w14:textId="77777777" w:rsidR="00AA509E" w:rsidRDefault="00AA509E" w:rsidP="00AA509E">
      <w:pPr>
        <w:pStyle w:val="BodyText"/>
        <w:ind w:left="209"/>
        <w:rPr>
          <w:sz w:val="20"/>
        </w:rPr>
      </w:pPr>
      <w:r>
        <w:rPr>
          <w:noProof/>
          <w:sz w:val="20"/>
        </w:rPr>
        <w:lastRenderedPageBreak/>
        <mc:AlternateContent>
          <mc:Choice Requires="wpg">
            <w:drawing>
              <wp:inline distT="0" distB="0" distL="0" distR="0" wp14:anchorId="5487A101" wp14:editId="72388358">
                <wp:extent cx="5797550" cy="227329"/>
                <wp:effectExtent l="0" t="0" r="0" b="1270"/>
                <wp:docPr id="45" name="Group 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46" name="Graphic 46"/>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47" name="Graphic 4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48" name="Textbox 48"/>
                        <wps:cNvSpPr txBox="1"/>
                        <wps:spPr>
                          <a:xfrm>
                            <a:off x="0" y="0"/>
                            <a:ext cx="5797550" cy="208915"/>
                          </a:xfrm>
                          <a:prstGeom prst="rect">
                            <a:avLst/>
                          </a:prstGeom>
                        </wps:spPr>
                        <wps:txbx>
                          <w:txbxContent>
                            <w:p w14:paraId="45D0431F" w14:textId="77777777" w:rsidR="00AA509E" w:rsidRDefault="00AA509E" w:rsidP="00AA509E">
                              <w:pPr>
                                <w:tabs>
                                  <w:tab w:val="left" w:pos="595"/>
                                </w:tabs>
                                <w:spacing w:line="268" w:lineRule="exact"/>
                                <w:ind w:left="28"/>
                                <w:rPr>
                                  <w:b/>
                                </w:rPr>
                              </w:pPr>
                              <w:bookmarkStart w:id="13" w:name="2.7_Queries_and_Clarifications"/>
                              <w:bookmarkEnd w:id="13"/>
                              <w:r>
                                <w:rPr>
                                  <w:b/>
                                  <w:color w:val="FFFFFF"/>
                                  <w:spacing w:val="-5"/>
                                </w:rPr>
                                <w:t>2.7</w:t>
                              </w:r>
                              <w:r>
                                <w:rPr>
                                  <w:b/>
                                  <w:color w:val="FFFFFF"/>
                                </w:rPr>
                                <w:tab/>
                                <w:t>QUERIES</w:t>
                              </w:r>
                              <w:r>
                                <w:rPr>
                                  <w:b/>
                                  <w:color w:val="FFFFFF"/>
                                  <w:spacing w:val="-5"/>
                                </w:rPr>
                                <w:t xml:space="preserve"> </w:t>
                              </w:r>
                              <w:r>
                                <w:rPr>
                                  <w:b/>
                                  <w:color w:val="FFFFFF"/>
                                </w:rPr>
                                <w:t>AND</w:t>
                              </w:r>
                              <w:r>
                                <w:rPr>
                                  <w:b/>
                                  <w:color w:val="FFFFFF"/>
                                  <w:spacing w:val="-4"/>
                                </w:rPr>
                                <w:t xml:space="preserve"> </w:t>
                              </w:r>
                              <w:r>
                                <w:rPr>
                                  <w:b/>
                                  <w:color w:val="FFFFFF"/>
                                  <w:spacing w:val="-2"/>
                                </w:rPr>
                                <w:t>CLARIFICATIONS</w:t>
                              </w:r>
                            </w:p>
                          </w:txbxContent>
                        </wps:txbx>
                        <wps:bodyPr wrap="square" lIns="0" tIns="0" rIns="0" bIns="0" rtlCol="0">
                          <a:noAutofit/>
                        </wps:bodyPr>
                      </wps:wsp>
                    </wpg:wgp>
                  </a:graphicData>
                </a:graphic>
              </wp:inline>
            </w:drawing>
          </mc:Choice>
          <mc:Fallback xmlns:w16cei="http://schemas.microsoft.com/office/word/2026/wordml/cei">
            <w:pict>
              <v:group w14:anchorId="5487A101" id="Group 45" o:spid="_x0000_s1051"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gL+eGwMAAN8KAAAOAAAAZHJzL2Uyb0RvYy54bWzsVt9v0zAQfkfif7D8ztJm69pGSyfYWIU0&#10;jUkr4tlxnB8iiY3tNtl/z9mOm6hFiI4h8UAeknN8Pp+/++7OV9ddXaEdk6rkTYynZxOMWEN5WjZ5&#10;jL9s7t4tMFKaNCmpeMNi/MwUvl69fXPVioiFvOBVyiQCI42KWhHjQmsRBYGiBauJOuOCNTCZcVkT&#10;DUOZB6kkLVivqyCcTC6DlstUSE6ZUvD31k3ilbWfZYzqz1mmmEZVjME3bd/SvhPzDlZXJMolEUVJ&#10;ezfIC7yoSdnApntTt0QTtJXlkam6pJIrnukzyuuAZ1lJmT0DnGY6OTjNWvKtsGfJozYXe5gA2gOc&#10;XmyWPuzWUjyJR+m8B/Ge028KcAlakUfjeTPOB+Uuk7VZBIdAnUX0eY8o6zSi8HM2X85nMwCewlwY&#10;zs/DpYOcFhCXo2W0+PjrhQGJ3LbWub0zrQD2qAEg9WcAPRVEMIu7MgA8SlSmMb64xKghNZB43fMF&#10;/gBOZnPQMhj2I9XDeTpCk8VyOjNG9wclEd0qvWbcYk1290rDNBAt9RIpvES7xosSmG84X1nOa4yA&#10;8xIj4HziAiCINuuMKSOidhSsAmLlPDHTNd+xDbeK2kTMxDRcAhg+3ODroFM1Y12I/EjLz/mvsPac&#10;Dmw4Xyz6o3sF/3WK441PVLeJDn56g7TiijmYzekt3ntEQG+MueJVmd6VVWUgUDJPbiqJdsQUFHgW&#10;3vRIDcipIkcCIyU8fQYOtcCaGKvvWyIZRtWnBlhqSpIXpBcSL0hd3XBbuCz6UulN95VIgQSIMdaQ&#10;ZQ/ck5VEnhzgv1FwumZlw99vNc9Kwxzrm/OoH0DiOBL//QyaH2XQ3ET8xAwaYk+inxaa6eLi38gi&#10;54gJwZAgx1z2DBp0PE3HCeK1/Jz/jnWmi/CEHDpN+3D/10mhc3iWticAa/+n0Ogq4/O6Tw7fhOA+&#10;5ZrQBqif8A5d2KI5SiGkuw8c6vTUp9brtiNTWkw76ouQaTT25nNQfVzHOqiEuks620v3af9KtfE3&#10;Kpy9McAtytb6/sZnrmnjsa2Iw7109QMAAP//AwBQSwMEFAAGAAgAAAAhAIyrxXrbAAAABAEAAA8A&#10;AABkcnMvZG93bnJldi54bWxMj0FLw0AQhe+C/2EZwZvdxFBpYzalFPVUBFtBepsm0yQ0Oxuy2yT9&#10;945e9PLg8Yb3vslWk23VQL1vHBuIZxEo4sKVDVcGPvevDwtQPiCX2DomA1fysMpvbzJMSzfyBw27&#10;UCkpYZ+igTqELtXaFzVZ9DPXEUt2cr3FILavdNnjKOW21Y9R9KQtNiwLNXa0qak47y7WwNuI4zqJ&#10;X4bt+bS5Hvbz969tTMbc303rZ1CBpvB3DD/4gg65MB3dhUuvWgPySPhVyZZxIvZoIJkvQOeZ/g+f&#10;fwMAAP//AwBQSwECLQAUAAYACAAAACEAtoM4kv4AAADhAQAAEwAAAAAAAAAAAAAAAAAAAAAAW0Nv&#10;bnRlbnRfVHlwZXNdLnhtbFBLAQItABQABgAIAAAAIQA4/SH/1gAAAJQBAAALAAAAAAAAAAAAAAAA&#10;AC8BAABfcmVscy8ucmVsc1BLAQItABQABgAIAAAAIQCagL+eGwMAAN8KAAAOAAAAAAAAAAAAAAAA&#10;AC4CAABkcnMvZTJvRG9jLnhtbFBLAQItABQABgAIAAAAIQCMq8V62wAAAAQBAAAPAAAAAAAAAAAA&#10;AAAAAHUFAABkcnMvZG93bnJldi54bWxQSwUGAAAAAAQABADzAAAAfQYAAAAA&#10;">
                <v:shape id="Graphic 46" o:spid="_x0000_s105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abqSwQAAANsAAAAPAAAAZHJzL2Rvd25yZXYueG1sRI/RisIw&#10;FETfBf8hXGHfNNGVIl2jiCAu7ItaP+DaXJuyzU1ponb/fiMIPg4zc4ZZrnvXiDt1ofasYTpRIIhL&#10;b2quNJyL3XgBIkRkg41n0vBHAdar4WCJufEPPtL9FCuRIBxy1GBjbHMpQ2nJYZj4ljh5V985jEl2&#10;lTQdPhLcNXKmVCYd1pwWLLa0tVT+nm5Og7oess+tVZdGTdtir26XehF+tP4Y9ZsvEJH6+A6/2t9G&#10;wzyD55f0A+TqHwAA//8DAFBLAQItABQABgAIAAAAIQDb4fbL7gAAAIUBAAATAAAAAAAAAAAAAAAA&#10;AAAAAABbQ29udGVudF9UeXBlc10ueG1sUEsBAi0AFAAGAAgAAAAhAFr0LFu/AAAAFQEAAAsAAAAA&#10;AAAAAAAAAAAAHwEAAF9yZWxzLy5yZWxzUEsBAi0AFAAGAAgAAAAhAO1pupLBAAAA2wAAAA8AAAAA&#10;AAAAAAAAAAAABwIAAGRycy9kb3ducmV2LnhtbFBLBQYAAAAAAwADALcAAAD1AgAAAAA=&#10;" path="m5797296,l,,,208788r5797296,l5797296,xe" fillcolor="navy" stroked="f">
                  <v:path arrowok="t"/>
                </v:shape>
                <v:shape id="Graphic 47" o:spid="_x0000_s105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nb76xAAAANsAAAAPAAAAZHJzL2Rvd25yZXYueG1sRI9bi8Iw&#10;FITfBf9DOAv7smjq4o1qlK6wi0/iFXw8NMc2bHNSmqzWf2+EBR+HmfmGmS9bW4krNd44VjDoJyCI&#10;c6cNFwqOh+/eFIQPyBorx6TgTh6Wi25njql2N97RdR8KESHsU1RQhlCnUvq8JIu+72ri6F1cYzFE&#10;2RRSN3iLcFvJzyQZS4uG40KJNa1Kyn/3f1ZBNtqNzEafztlk8/Xxc9+axB1XSr2/tdkMRKA2vML/&#10;7bVWMJzA80v8AXLxAAAA//8DAFBLAQItABQABgAIAAAAIQDb4fbL7gAAAIUBAAATAAAAAAAAAAAA&#10;AAAAAAAAAABbQ29udGVudF9UeXBlc10ueG1sUEsBAi0AFAAGAAgAAAAhAFr0LFu/AAAAFQEAAAsA&#10;AAAAAAAAAAAAAAAAHwEAAF9yZWxzLy5yZWxzUEsBAi0AFAAGAAgAAAAhAAKdvvrEAAAA2wAAAA8A&#10;AAAAAAAAAAAAAAAABwIAAGRycy9kb3ducmV2LnhtbFBLBQYAAAAAAwADALcAAAD4AgAAAAA=&#10;" path="m5797296,l,,,18288r5797296,l5797296,xe" fillcolor="#339" stroked="f">
                  <v:path arrowok="t"/>
                </v:shape>
                <v:shape id="Textbox 48" o:spid="_x0000_s105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IGswAAAANsAAAAPAAAAZHJzL2Rvd25yZXYueG1sRE9Ni8Iw&#10;EL0v+B/CCN7W1EVkrUYRcUFYEGs9eBybsQ02k9pE7f57cxD2+Hjf82Vna/Gg1hvHCkbDBARx4bTh&#10;UsEx//n8BuEDssbaMSn4Iw/LRe9jjql2T87ocQiliCHsU1RQhdCkUvqiIot+6BriyF1cazFE2JZS&#10;t/iM4baWX0kykRYNx4YKG1pXVFwPd6tgdeJsY2678z67ZCbPpwn/Tq5KDfrdagYiUBf+xW/3VisY&#10;x7HxS/wBcvECAAD//wMAUEsBAi0AFAAGAAgAAAAhANvh9svuAAAAhQEAABMAAAAAAAAAAAAAAAAA&#10;AAAAAFtDb250ZW50X1R5cGVzXS54bWxQSwECLQAUAAYACAAAACEAWvQsW78AAAAVAQAACwAAAAAA&#10;AAAAAAAAAAAfAQAAX3JlbHMvLnJlbHNQSwECLQAUAAYACAAAACEA+PyBrMAAAADbAAAADwAAAAAA&#10;AAAAAAAAAAAHAgAAZHJzL2Rvd25yZXYueG1sUEsFBgAAAAADAAMAtwAAAPQCAAAAAA==&#10;" filled="f" stroked="f">
                  <v:textbox inset="0,0,0,0">
                    <w:txbxContent>
                      <w:p w14:paraId="45D0431F" w14:textId="77777777" w:rsidR="00AA509E" w:rsidRDefault="00AA509E" w:rsidP="00AA509E">
                        <w:pPr>
                          <w:tabs>
                            <w:tab w:val="left" w:pos="595"/>
                          </w:tabs>
                          <w:spacing w:line="268" w:lineRule="exact"/>
                          <w:ind w:left="28"/>
                          <w:rPr>
                            <w:b/>
                          </w:rPr>
                        </w:pPr>
                        <w:bookmarkStart w:id="24" w:name="2.7_Queries_and_Clarifications"/>
                        <w:bookmarkEnd w:id="24"/>
                        <w:r>
                          <w:rPr>
                            <w:b/>
                            <w:color w:val="FFFFFF"/>
                            <w:spacing w:val="-5"/>
                          </w:rPr>
                          <w:t>2.7</w:t>
                        </w:r>
                        <w:r>
                          <w:rPr>
                            <w:b/>
                            <w:color w:val="FFFFFF"/>
                          </w:rPr>
                          <w:tab/>
                          <w:t>QUERIES</w:t>
                        </w:r>
                        <w:r>
                          <w:rPr>
                            <w:b/>
                            <w:color w:val="FFFFFF"/>
                            <w:spacing w:val="-5"/>
                          </w:rPr>
                          <w:t xml:space="preserve"> </w:t>
                        </w:r>
                        <w:r>
                          <w:rPr>
                            <w:b/>
                            <w:color w:val="FFFFFF"/>
                          </w:rPr>
                          <w:t>AND</w:t>
                        </w:r>
                        <w:r>
                          <w:rPr>
                            <w:b/>
                            <w:color w:val="FFFFFF"/>
                            <w:spacing w:val="-4"/>
                          </w:rPr>
                          <w:t xml:space="preserve"> </w:t>
                        </w:r>
                        <w:r>
                          <w:rPr>
                            <w:b/>
                            <w:color w:val="FFFFFF"/>
                            <w:spacing w:val="-2"/>
                          </w:rPr>
                          <w:t>CLARIFICATIONS</w:t>
                        </w:r>
                      </w:p>
                    </w:txbxContent>
                  </v:textbox>
                </v:shape>
                <w10:anchorlock/>
              </v:group>
            </w:pict>
          </mc:Fallback>
        </mc:AlternateContent>
      </w:r>
    </w:p>
    <w:p w14:paraId="10F790C4" w14:textId="77777777" w:rsidR="00AA509E" w:rsidRDefault="00AA509E" w:rsidP="00AA509E">
      <w:pPr>
        <w:pStyle w:val="BodyText"/>
        <w:spacing w:before="12"/>
        <w:rPr>
          <w:sz w:val="7"/>
        </w:rPr>
      </w:pPr>
    </w:p>
    <w:tbl>
      <w:tblPr>
        <w:tblW w:w="0" w:type="auto"/>
        <w:tblInd w:w="303" w:type="dxa"/>
        <w:tblLayout w:type="fixed"/>
        <w:tblCellMar>
          <w:left w:w="0" w:type="dxa"/>
          <w:right w:w="0" w:type="dxa"/>
        </w:tblCellMar>
        <w:tblLook w:val="01E0" w:firstRow="1" w:lastRow="1" w:firstColumn="1" w:lastColumn="1" w:noHBand="0" w:noVBand="0"/>
      </w:tblPr>
      <w:tblGrid>
        <w:gridCol w:w="664"/>
        <w:gridCol w:w="8295"/>
      </w:tblGrid>
      <w:tr w:rsidR="00AA509E" w14:paraId="74735426" w14:textId="77777777" w:rsidTr="00FF3E8A">
        <w:trPr>
          <w:trHeight w:val="1561"/>
        </w:trPr>
        <w:tc>
          <w:tcPr>
            <w:tcW w:w="664" w:type="dxa"/>
          </w:tcPr>
          <w:p w14:paraId="047966CE" w14:textId="77777777" w:rsidR="00AA509E" w:rsidRDefault="00AA509E" w:rsidP="00FF3E8A">
            <w:pPr>
              <w:pStyle w:val="TableParagraph"/>
              <w:spacing w:before="4"/>
              <w:ind w:right="114"/>
              <w:jc w:val="center"/>
            </w:pPr>
            <w:r>
              <w:rPr>
                <w:color w:val="0000FF"/>
                <w:spacing w:val="-2"/>
              </w:rPr>
              <w:t>2.7.1</w:t>
            </w:r>
          </w:p>
        </w:tc>
        <w:tc>
          <w:tcPr>
            <w:tcW w:w="8295" w:type="dxa"/>
          </w:tcPr>
          <w:p w14:paraId="406997C5" w14:textId="77777777" w:rsidR="00AA509E" w:rsidRDefault="00AA509E" w:rsidP="00FF3E8A">
            <w:pPr>
              <w:pStyle w:val="TableParagraph"/>
              <w:spacing w:line="225" w:lineRule="exact"/>
              <w:ind w:left="166"/>
              <w:jc w:val="both"/>
            </w:pPr>
            <w:r>
              <w:t>All</w:t>
            </w:r>
            <w:r>
              <w:rPr>
                <w:spacing w:val="-5"/>
              </w:rPr>
              <w:t xml:space="preserve"> </w:t>
            </w:r>
            <w:r>
              <w:t>queries</w:t>
            </w:r>
            <w:r>
              <w:rPr>
                <w:spacing w:val="-3"/>
              </w:rPr>
              <w:t xml:space="preserve"> </w:t>
            </w:r>
            <w:r>
              <w:t>relating</w:t>
            </w:r>
            <w:r>
              <w:rPr>
                <w:spacing w:val="-4"/>
              </w:rPr>
              <w:t xml:space="preserve"> </w:t>
            </w:r>
            <w:r>
              <w:t>to</w:t>
            </w:r>
            <w:r>
              <w:rPr>
                <w:spacing w:val="-1"/>
              </w:rPr>
              <w:t xml:space="preserve"> </w:t>
            </w:r>
            <w:r>
              <w:t>any</w:t>
            </w:r>
            <w:r>
              <w:rPr>
                <w:spacing w:val="-2"/>
              </w:rPr>
              <w:t xml:space="preserve"> </w:t>
            </w:r>
            <w:r>
              <w:t>aspect</w:t>
            </w:r>
            <w:r>
              <w:rPr>
                <w:spacing w:val="-5"/>
              </w:rPr>
              <w:t xml:space="preserve"> </w:t>
            </w:r>
            <w:r>
              <w:t>of</w:t>
            </w:r>
            <w:r>
              <w:rPr>
                <w:spacing w:val="-5"/>
              </w:rPr>
              <w:t xml:space="preserve"> </w:t>
            </w:r>
            <w:r>
              <w:t>this</w:t>
            </w:r>
            <w:r>
              <w:rPr>
                <w:spacing w:val="-2"/>
              </w:rPr>
              <w:t xml:space="preserve"> </w:t>
            </w:r>
            <w:r>
              <w:t>Competition</w:t>
            </w:r>
            <w:r>
              <w:rPr>
                <w:spacing w:val="-6"/>
              </w:rPr>
              <w:t xml:space="preserve"> </w:t>
            </w:r>
            <w:r>
              <w:t>or</w:t>
            </w:r>
            <w:r>
              <w:rPr>
                <w:spacing w:val="-3"/>
              </w:rPr>
              <w:t xml:space="preserve"> </w:t>
            </w:r>
            <w:r>
              <w:t>of</w:t>
            </w:r>
            <w:r>
              <w:rPr>
                <w:spacing w:val="-4"/>
              </w:rPr>
              <w:t xml:space="preserve"> </w:t>
            </w:r>
            <w:r>
              <w:t>this</w:t>
            </w:r>
            <w:r>
              <w:rPr>
                <w:spacing w:val="-3"/>
              </w:rPr>
              <w:t xml:space="preserve"> </w:t>
            </w:r>
            <w:r>
              <w:t>RFT</w:t>
            </w:r>
            <w:r>
              <w:rPr>
                <w:spacing w:val="-5"/>
              </w:rPr>
              <w:t xml:space="preserve"> </w:t>
            </w:r>
            <w:r>
              <w:t>must</w:t>
            </w:r>
            <w:r>
              <w:rPr>
                <w:spacing w:val="-1"/>
              </w:rPr>
              <w:t xml:space="preserve"> </w:t>
            </w:r>
            <w:r>
              <w:t>be</w:t>
            </w:r>
            <w:r>
              <w:rPr>
                <w:spacing w:val="-5"/>
              </w:rPr>
              <w:t xml:space="preserve"> </w:t>
            </w:r>
            <w:r>
              <w:t>directed</w:t>
            </w:r>
            <w:r>
              <w:rPr>
                <w:spacing w:val="-4"/>
              </w:rPr>
              <w:t xml:space="preserve"> </w:t>
            </w:r>
            <w:r>
              <w:t>to</w:t>
            </w:r>
            <w:r>
              <w:rPr>
                <w:spacing w:val="-2"/>
              </w:rPr>
              <w:t xml:space="preserve"> </w:t>
            </w:r>
            <w:r>
              <w:rPr>
                <w:spacing w:val="-5"/>
              </w:rPr>
              <w:t>the</w:t>
            </w:r>
          </w:p>
          <w:p w14:paraId="2DF03D7B" w14:textId="5702DADF" w:rsidR="00AA509E" w:rsidRDefault="00AA509E" w:rsidP="00FF3E8A">
            <w:pPr>
              <w:pStyle w:val="TableParagraph"/>
              <w:spacing w:before="41" w:line="276" w:lineRule="auto"/>
              <w:ind w:left="165" w:right="50"/>
              <w:jc w:val="both"/>
            </w:pPr>
            <w:r>
              <w:t xml:space="preserve">messaging facility on </w:t>
            </w:r>
            <w:hyperlink r:id="rId19">
              <w:r>
                <w:rPr>
                  <w:color w:val="0000FF"/>
                  <w:highlight w:val="lightGray"/>
                  <w:u w:val="single" w:color="0000FF"/>
                </w:rPr>
                <w:t>www.etenders.gov.ie</w:t>
              </w:r>
            </w:hyperlink>
            <w:r>
              <w:rPr>
                <w:color w:val="000000"/>
              </w:rPr>
              <w:t>.</w:t>
            </w:r>
            <w:r>
              <w:rPr>
                <w:color w:val="000000"/>
                <w:spacing w:val="40"/>
              </w:rPr>
              <w:t xml:space="preserve"> </w:t>
            </w:r>
            <w:r>
              <w:rPr>
                <w:color w:val="000000"/>
              </w:rPr>
              <w:t xml:space="preserve">Queries will be accepted no later than </w:t>
            </w:r>
            <w:r w:rsidR="002C157C" w:rsidRPr="00FA5A84">
              <w:rPr>
                <w:b/>
                <w:bCs/>
                <w:color w:val="000000"/>
              </w:rPr>
              <w:t>1</w:t>
            </w:r>
            <w:r w:rsidR="00CA0FDD" w:rsidRPr="00FA5A84">
              <w:rPr>
                <w:b/>
                <w:bCs/>
                <w:color w:val="000000"/>
              </w:rPr>
              <w:t>6</w:t>
            </w:r>
            <w:r w:rsidR="00797239" w:rsidRPr="00FA5A84">
              <w:rPr>
                <w:b/>
                <w:bCs/>
                <w:color w:val="000000"/>
              </w:rPr>
              <w:t>:</w:t>
            </w:r>
            <w:r w:rsidR="002C157C" w:rsidRPr="00FA5A84">
              <w:rPr>
                <w:b/>
                <w:bCs/>
                <w:color w:val="000000"/>
              </w:rPr>
              <w:t>00</w:t>
            </w:r>
            <w:r w:rsidR="00275345" w:rsidRPr="00FA5A84">
              <w:rPr>
                <w:b/>
                <w:bCs/>
                <w:color w:val="000000"/>
              </w:rPr>
              <w:t>hrs</w:t>
            </w:r>
            <w:r w:rsidRPr="00FA5A84">
              <w:rPr>
                <w:b/>
                <w:bCs/>
                <w:color w:val="000000"/>
              </w:rPr>
              <w:t xml:space="preserve"> on </w:t>
            </w:r>
            <w:r w:rsidR="00602C41">
              <w:rPr>
                <w:b/>
                <w:bCs/>
                <w:color w:val="000000"/>
              </w:rPr>
              <w:t>21 October</w:t>
            </w:r>
            <w:r w:rsidR="00CA0FDD" w:rsidRPr="00FA5A84">
              <w:rPr>
                <w:b/>
                <w:bCs/>
                <w:color w:val="000000"/>
              </w:rPr>
              <w:t xml:space="preserve"> 2026</w:t>
            </w:r>
            <w:r w:rsidRPr="00032170">
              <w:rPr>
                <w:color w:val="000000"/>
              </w:rPr>
              <w:t xml:space="preserve"> unless</w:t>
            </w:r>
            <w:r>
              <w:rPr>
                <w:color w:val="000000"/>
              </w:rPr>
              <w:t xml:space="preserve"> otherwise published by the Contracting Authority.</w:t>
            </w:r>
            <w:r>
              <w:rPr>
                <w:color w:val="000000"/>
                <w:spacing w:val="40"/>
              </w:rPr>
              <w:t xml:space="preserve"> </w:t>
            </w:r>
            <w:r>
              <w:rPr>
                <w:color w:val="000000"/>
              </w:rPr>
              <w:t xml:space="preserve">For the </w:t>
            </w:r>
            <w:r>
              <w:rPr>
                <w:color w:val="000000"/>
                <w:spacing w:val="-2"/>
              </w:rPr>
              <w:t xml:space="preserve">avoidance of doubt, Tenderers may not contact the Contracting Authority directly regarding </w:t>
            </w:r>
            <w:r>
              <w:rPr>
                <w:color w:val="000000"/>
              </w:rPr>
              <w:t>any aspect of this Competition.</w:t>
            </w:r>
          </w:p>
        </w:tc>
      </w:tr>
      <w:tr w:rsidR="00AA509E" w14:paraId="19BC137A" w14:textId="77777777" w:rsidTr="00FF3E8A">
        <w:trPr>
          <w:trHeight w:val="1354"/>
        </w:trPr>
        <w:tc>
          <w:tcPr>
            <w:tcW w:w="664" w:type="dxa"/>
          </w:tcPr>
          <w:p w14:paraId="0770260D" w14:textId="77777777" w:rsidR="00AA509E" w:rsidRDefault="00AA509E" w:rsidP="00FF3E8A">
            <w:pPr>
              <w:pStyle w:val="TableParagraph"/>
              <w:spacing w:before="108"/>
              <w:ind w:right="114"/>
              <w:jc w:val="center"/>
            </w:pPr>
            <w:r>
              <w:rPr>
                <w:color w:val="0000FF"/>
                <w:spacing w:val="-2"/>
              </w:rPr>
              <w:t>2.7.2</w:t>
            </w:r>
          </w:p>
        </w:tc>
        <w:tc>
          <w:tcPr>
            <w:tcW w:w="8295" w:type="dxa"/>
          </w:tcPr>
          <w:p w14:paraId="74707817" w14:textId="77777777" w:rsidR="00AA509E" w:rsidRDefault="00AA509E" w:rsidP="00FF3E8A">
            <w:pPr>
              <w:pStyle w:val="TableParagraph"/>
              <w:spacing w:before="60" w:line="276" w:lineRule="auto"/>
              <w:ind w:left="166" w:right="50"/>
              <w:jc w:val="both"/>
            </w:pPr>
            <w:r>
              <w:t xml:space="preserve">All responses to queries will be issued by the Contracting Authority via the messaging facility on </w:t>
            </w:r>
            <w:hyperlink r:id="rId20">
              <w:r>
                <w:rPr>
                  <w:color w:val="0000FF"/>
                  <w:u w:val="single" w:color="0000FF"/>
                </w:rPr>
                <w:t>www.etenders.gov.ie</w:t>
              </w:r>
              <w:r>
                <w:t>.</w:t>
              </w:r>
            </w:hyperlink>
            <w:r>
              <w:t xml:space="preserve"> Where appropriate, queries may be amalgamated. Tenderers should note that the Contracting Authority will not respond to individual Tenderers privately.</w:t>
            </w:r>
          </w:p>
        </w:tc>
      </w:tr>
      <w:tr w:rsidR="00AA509E" w14:paraId="0BFC444F" w14:textId="77777777" w:rsidTr="00FF3E8A">
        <w:trPr>
          <w:trHeight w:val="458"/>
        </w:trPr>
        <w:tc>
          <w:tcPr>
            <w:tcW w:w="664" w:type="dxa"/>
          </w:tcPr>
          <w:p w14:paraId="5F43F261" w14:textId="77777777" w:rsidR="00AA509E" w:rsidRDefault="00AA509E" w:rsidP="00FF3E8A">
            <w:pPr>
              <w:pStyle w:val="TableParagraph"/>
              <w:spacing w:before="107"/>
              <w:ind w:right="114"/>
              <w:jc w:val="center"/>
            </w:pPr>
            <w:r>
              <w:rPr>
                <w:color w:val="0000FF"/>
                <w:spacing w:val="-2"/>
              </w:rPr>
              <w:t>2.7.3</w:t>
            </w:r>
          </w:p>
        </w:tc>
        <w:tc>
          <w:tcPr>
            <w:tcW w:w="8295" w:type="dxa"/>
          </w:tcPr>
          <w:p w14:paraId="4CB662E2" w14:textId="77777777" w:rsidR="00AA509E" w:rsidRDefault="00AA509E" w:rsidP="00FF3E8A">
            <w:pPr>
              <w:pStyle w:val="TableParagraph"/>
              <w:spacing w:before="59"/>
              <w:ind w:left="166"/>
            </w:pPr>
            <w:r>
              <w:t>The</w:t>
            </w:r>
            <w:r>
              <w:rPr>
                <w:spacing w:val="-5"/>
              </w:rPr>
              <w:t xml:space="preserve"> </w:t>
            </w:r>
            <w:r>
              <w:t>Contracting</w:t>
            </w:r>
            <w:r>
              <w:rPr>
                <w:spacing w:val="-4"/>
              </w:rPr>
              <w:t xml:space="preserve"> </w:t>
            </w:r>
            <w:r>
              <w:t>Authority</w:t>
            </w:r>
            <w:r>
              <w:rPr>
                <w:spacing w:val="-3"/>
              </w:rPr>
              <w:t xml:space="preserve"> </w:t>
            </w:r>
            <w:r>
              <w:t>reserves</w:t>
            </w:r>
            <w:r>
              <w:rPr>
                <w:spacing w:val="-5"/>
              </w:rPr>
              <w:t xml:space="preserve"> </w:t>
            </w:r>
            <w:r>
              <w:t>the</w:t>
            </w:r>
            <w:r>
              <w:rPr>
                <w:spacing w:val="-3"/>
              </w:rPr>
              <w:t xml:space="preserve"> </w:t>
            </w:r>
            <w:r>
              <w:t>right</w:t>
            </w:r>
            <w:r>
              <w:rPr>
                <w:spacing w:val="-5"/>
              </w:rPr>
              <w:t xml:space="preserve"> </w:t>
            </w:r>
            <w:r>
              <w:t>to</w:t>
            </w:r>
            <w:r>
              <w:rPr>
                <w:spacing w:val="-4"/>
              </w:rPr>
              <w:t xml:space="preserve"> </w:t>
            </w:r>
            <w:r>
              <w:t>issue</w:t>
            </w:r>
            <w:r>
              <w:rPr>
                <w:spacing w:val="-5"/>
              </w:rPr>
              <w:t xml:space="preserve"> </w:t>
            </w:r>
            <w:r>
              <w:t>or</w:t>
            </w:r>
            <w:r>
              <w:rPr>
                <w:spacing w:val="-4"/>
              </w:rPr>
              <w:t xml:space="preserve"> </w:t>
            </w:r>
            <w:r>
              <w:t>seek</w:t>
            </w:r>
            <w:r>
              <w:rPr>
                <w:spacing w:val="-2"/>
              </w:rPr>
              <w:t xml:space="preserve"> </w:t>
            </w:r>
            <w:r>
              <w:t>written</w:t>
            </w:r>
            <w:r>
              <w:rPr>
                <w:spacing w:val="-6"/>
              </w:rPr>
              <w:t xml:space="preserve"> </w:t>
            </w:r>
            <w:r>
              <w:rPr>
                <w:spacing w:val="-2"/>
              </w:rPr>
              <w:t>clarifications.</w:t>
            </w:r>
          </w:p>
        </w:tc>
      </w:tr>
      <w:tr w:rsidR="00AA509E" w14:paraId="2F811868" w14:textId="77777777" w:rsidTr="00FF3E8A">
        <w:trPr>
          <w:trHeight w:val="1337"/>
        </w:trPr>
        <w:tc>
          <w:tcPr>
            <w:tcW w:w="664" w:type="dxa"/>
          </w:tcPr>
          <w:p w14:paraId="67D533C2" w14:textId="77777777" w:rsidR="00AA509E" w:rsidRDefault="00AA509E" w:rsidP="00FF3E8A">
            <w:pPr>
              <w:pStyle w:val="TableParagraph"/>
              <w:spacing w:before="90"/>
              <w:ind w:right="114"/>
              <w:jc w:val="center"/>
            </w:pPr>
            <w:r>
              <w:rPr>
                <w:color w:val="0000FF"/>
                <w:spacing w:val="-2"/>
              </w:rPr>
              <w:t>2.7.4</w:t>
            </w:r>
          </w:p>
        </w:tc>
        <w:tc>
          <w:tcPr>
            <w:tcW w:w="8295" w:type="dxa"/>
          </w:tcPr>
          <w:p w14:paraId="792F87FE" w14:textId="77777777" w:rsidR="00AA509E" w:rsidRDefault="00AA509E" w:rsidP="00FF3E8A">
            <w:pPr>
              <w:pStyle w:val="TableParagraph"/>
              <w:spacing w:before="42" w:line="276" w:lineRule="auto"/>
              <w:ind w:left="165" w:right="49"/>
              <w:jc w:val="both"/>
            </w:pPr>
            <w:r>
              <w:t>The Contracting Authority reserves the right at any time before the Tender Deadline, to update</w:t>
            </w:r>
            <w:r>
              <w:rPr>
                <w:spacing w:val="-4"/>
              </w:rPr>
              <w:t xml:space="preserve"> </w:t>
            </w:r>
            <w:r>
              <w:t>or</w:t>
            </w:r>
            <w:r>
              <w:rPr>
                <w:spacing w:val="-4"/>
              </w:rPr>
              <w:t xml:space="preserve"> </w:t>
            </w:r>
            <w:r>
              <w:t>amend</w:t>
            </w:r>
            <w:r>
              <w:rPr>
                <w:spacing w:val="-7"/>
              </w:rPr>
              <w:t xml:space="preserve"> </w:t>
            </w:r>
            <w:r>
              <w:t>the</w:t>
            </w:r>
            <w:r>
              <w:rPr>
                <w:spacing w:val="-6"/>
              </w:rPr>
              <w:t xml:space="preserve"> </w:t>
            </w:r>
            <w:r>
              <w:t>information</w:t>
            </w:r>
            <w:r>
              <w:rPr>
                <w:spacing w:val="-5"/>
              </w:rPr>
              <w:t xml:space="preserve"> </w:t>
            </w:r>
            <w:r>
              <w:t>contained</w:t>
            </w:r>
            <w:r>
              <w:rPr>
                <w:spacing w:val="-8"/>
              </w:rPr>
              <w:t xml:space="preserve"> </w:t>
            </w:r>
            <w:r>
              <w:t>in</w:t>
            </w:r>
            <w:r>
              <w:rPr>
                <w:spacing w:val="-5"/>
              </w:rPr>
              <w:t xml:space="preserve"> </w:t>
            </w:r>
            <w:r>
              <w:t>this</w:t>
            </w:r>
            <w:r>
              <w:rPr>
                <w:spacing w:val="-7"/>
              </w:rPr>
              <w:t xml:space="preserve"> </w:t>
            </w:r>
            <w:r>
              <w:t>document</w:t>
            </w:r>
            <w:r>
              <w:rPr>
                <w:spacing w:val="-6"/>
              </w:rPr>
              <w:t xml:space="preserve"> </w:t>
            </w:r>
            <w:r>
              <w:t>and/or</w:t>
            </w:r>
            <w:r>
              <w:rPr>
                <w:spacing w:val="-7"/>
              </w:rPr>
              <w:t xml:space="preserve"> </w:t>
            </w:r>
            <w:r>
              <w:t>to</w:t>
            </w:r>
            <w:r>
              <w:rPr>
                <w:spacing w:val="-6"/>
              </w:rPr>
              <w:t xml:space="preserve"> </w:t>
            </w:r>
            <w:r>
              <w:t>extend</w:t>
            </w:r>
            <w:r>
              <w:rPr>
                <w:spacing w:val="-8"/>
              </w:rPr>
              <w:t xml:space="preserve"> </w:t>
            </w:r>
            <w:r>
              <w:t>the</w:t>
            </w:r>
            <w:r>
              <w:rPr>
                <w:spacing w:val="-4"/>
              </w:rPr>
              <w:t xml:space="preserve"> </w:t>
            </w:r>
            <w:r>
              <w:t>Tender Deadline.</w:t>
            </w:r>
            <w:r>
              <w:rPr>
                <w:spacing w:val="40"/>
              </w:rPr>
              <w:t xml:space="preserve"> </w:t>
            </w:r>
            <w:r>
              <w:t>Participating Tenderers will be informed of any such amendment or extension through the eTenders website.</w:t>
            </w:r>
          </w:p>
        </w:tc>
      </w:tr>
      <w:tr w:rsidR="00AA509E" w14:paraId="6DDFF593" w14:textId="77777777" w:rsidTr="00FF3E8A">
        <w:trPr>
          <w:trHeight w:val="942"/>
        </w:trPr>
        <w:tc>
          <w:tcPr>
            <w:tcW w:w="664" w:type="dxa"/>
          </w:tcPr>
          <w:p w14:paraId="06920E73" w14:textId="77777777" w:rsidR="00AA509E" w:rsidRDefault="00AA509E" w:rsidP="00FF3E8A">
            <w:pPr>
              <w:pStyle w:val="TableParagraph"/>
              <w:spacing w:before="108"/>
              <w:ind w:right="114"/>
              <w:jc w:val="center"/>
            </w:pPr>
            <w:r>
              <w:rPr>
                <w:color w:val="0000FF"/>
                <w:spacing w:val="-2"/>
              </w:rPr>
              <w:t>2.7.5</w:t>
            </w:r>
          </w:p>
        </w:tc>
        <w:tc>
          <w:tcPr>
            <w:tcW w:w="8295" w:type="dxa"/>
          </w:tcPr>
          <w:p w14:paraId="2C40FBE3" w14:textId="77777777" w:rsidR="00AA509E" w:rsidRDefault="00AA509E" w:rsidP="00FF3E8A">
            <w:pPr>
              <w:pStyle w:val="TableParagraph"/>
              <w:spacing w:before="60" w:line="273" w:lineRule="auto"/>
              <w:ind w:left="166"/>
            </w:pPr>
            <w:r>
              <w:t>Tenderers</w:t>
            </w:r>
            <w:r>
              <w:rPr>
                <w:spacing w:val="-8"/>
              </w:rPr>
              <w:t xml:space="preserve"> </w:t>
            </w:r>
            <w:r>
              <w:t>should</w:t>
            </w:r>
            <w:r>
              <w:rPr>
                <w:spacing w:val="-6"/>
              </w:rPr>
              <w:t xml:space="preserve"> </w:t>
            </w:r>
            <w:r>
              <w:t>ensure</w:t>
            </w:r>
            <w:r>
              <w:rPr>
                <w:spacing w:val="-5"/>
              </w:rPr>
              <w:t xml:space="preserve"> </w:t>
            </w:r>
            <w:r>
              <w:t>that</w:t>
            </w:r>
            <w:r>
              <w:rPr>
                <w:spacing w:val="-5"/>
              </w:rPr>
              <w:t xml:space="preserve"> </w:t>
            </w:r>
            <w:r>
              <w:t>they</w:t>
            </w:r>
            <w:r>
              <w:rPr>
                <w:spacing w:val="-4"/>
              </w:rPr>
              <w:t xml:space="preserve"> </w:t>
            </w:r>
            <w:r>
              <w:t>register</w:t>
            </w:r>
            <w:r>
              <w:rPr>
                <w:spacing w:val="-5"/>
              </w:rPr>
              <w:t xml:space="preserve"> </w:t>
            </w:r>
            <w:r>
              <w:t>their</w:t>
            </w:r>
            <w:r>
              <w:rPr>
                <w:spacing w:val="-5"/>
              </w:rPr>
              <w:t xml:space="preserve"> </w:t>
            </w:r>
            <w:r>
              <w:t>interest</w:t>
            </w:r>
            <w:r>
              <w:rPr>
                <w:spacing w:val="-5"/>
              </w:rPr>
              <w:t xml:space="preserve"> </w:t>
            </w:r>
            <w:r>
              <w:t>in</w:t>
            </w:r>
            <w:r>
              <w:rPr>
                <w:spacing w:val="-6"/>
              </w:rPr>
              <w:t xml:space="preserve"> </w:t>
            </w:r>
            <w:r>
              <w:t>this</w:t>
            </w:r>
            <w:r>
              <w:rPr>
                <w:spacing w:val="-5"/>
              </w:rPr>
              <w:t xml:space="preserve"> </w:t>
            </w:r>
            <w:r>
              <w:t>Competition,</w:t>
            </w:r>
            <w:r>
              <w:rPr>
                <w:spacing w:val="-5"/>
              </w:rPr>
              <w:t xml:space="preserve"> </w:t>
            </w:r>
            <w:r>
              <w:t>by</w:t>
            </w:r>
            <w:r>
              <w:rPr>
                <w:spacing w:val="-7"/>
              </w:rPr>
              <w:t xml:space="preserve"> </w:t>
            </w:r>
            <w:r>
              <w:t>clicking</w:t>
            </w:r>
            <w:r>
              <w:rPr>
                <w:spacing w:val="-6"/>
              </w:rPr>
              <w:t xml:space="preserve"> </w:t>
            </w:r>
            <w:r>
              <w:t>on the</w:t>
            </w:r>
            <w:r>
              <w:rPr>
                <w:spacing w:val="6"/>
              </w:rPr>
              <w:t xml:space="preserve"> </w:t>
            </w:r>
            <w:r>
              <w:t>“Accept”</w:t>
            </w:r>
            <w:r>
              <w:rPr>
                <w:spacing w:val="8"/>
              </w:rPr>
              <w:t xml:space="preserve"> </w:t>
            </w:r>
            <w:r>
              <w:t>button</w:t>
            </w:r>
            <w:r>
              <w:rPr>
                <w:spacing w:val="3"/>
              </w:rPr>
              <w:t xml:space="preserve"> </w:t>
            </w:r>
            <w:r>
              <w:t>on</w:t>
            </w:r>
            <w:r>
              <w:rPr>
                <w:spacing w:val="3"/>
              </w:rPr>
              <w:t xml:space="preserve"> </w:t>
            </w:r>
            <w:hyperlink r:id="rId21">
              <w:r>
                <w:rPr>
                  <w:color w:val="0000FF"/>
                  <w:u w:val="single" w:color="0000FF"/>
                </w:rPr>
                <w:t>www.etenders.gov.ie</w:t>
              </w:r>
              <w:r>
                <w:t>,</w:t>
              </w:r>
            </w:hyperlink>
            <w:r>
              <w:rPr>
                <w:spacing w:val="5"/>
              </w:rPr>
              <w:t xml:space="preserve"> </w:t>
            </w:r>
            <w:r>
              <w:t>in</w:t>
            </w:r>
            <w:r>
              <w:rPr>
                <w:spacing w:val="6"/>
              </w:rPr>
              <w:t xml:space="preserve"> </w:t>
            </w:r>
            <w:r>
              <w:t>order</w:t>
            </w:r>
            <w:r>
              <w:rPr>
                <w:spacing w:val="6"/>
              </w:rPr>
              <w:t xml:space="preserve"> </w:t>
            </w:r>
            <w:r>
              <w:t>to</w:t>
            </w:r>
            <w:r>
              <w:rPr>
                <w:spacing w:val="8"/>
              </w:rPr>
              <w:t xml:space="preserve"> </w:t>
            </w:r>
            <w:r>
              <w:t>receive</w:t>
            </w:r>
            <w:r>
              <w:rPr>
                <w:spacing w:val="6"/>
              </w:rPr>
              <w:t xml:space="preserve"> </w:t>
            </w:r>
            <w:r>
              <w:t>all</w:t>
            </w:r>
            <w:r>
              <w:rPr>
                <w:spacing w:val="4"/>
              </w:rPr>
              <w:t xml:space="preserve"> </w:t>
            </w:r>
            <w:r>
              <w:t>responses</w:t>
            </w:r>
            <w:r>
              <w:rPr>
                <w:spacing w:val="4"/>
              </w:rPr>
              <w:t xml:space="preserve"> </w:t>
            </w:r>
            <w:r>
              <w:t>to</w:t>
            </w:r>
            <w:r>
              <w:rPr>
                <w:spacing w:val="8"/>
              </w:rPr>
              <w:t xml:space="preserve"> </w:t>
            </w:r>
            <w:r>
              <w:rPr>
                <w:spacing w:val="-2"/>
              </w:rPr>
              <w:t>queries</w:t>
            </w:r>
          </w:p>
          <w:p w14:paraId="540C1073" w14:textId="77777777" w:rsidR="00AA509E" w:rsidRDefault="00AA509E" w:rsidP="00FF3E8A">
            <w:pPr>
              <w:pStyle w:val="TableParagraph"/>
              <w:spacing w:before="5" w:line="245" w:lineRule="exact"/>
              <w:ind w:left="166"/>
            </w:pPr>
            <w:r>
              <w:t>and</w:t>
            </w:r>
            <w:r>
              <w:rPr>
                <w:spacing w:val="-4"/>
              </w:rPr>
              <w:t xml:space="preserve"> </w:t>
            </w:r>
            <w:r>
              <w:t>other</w:t>
            </w:r>
            <w:r>
              <w:rPr>
                <w:spacing w:val="-5"/>
              </w:rPr>
              <w:t xml:space="preserve"> </w:t>
            </w:r>
            <w:r>
              <w:t>updates</w:t>
            </w:r>
            <w:r>
              <w:rPr>
                <w:spacing w:val="-2"/>
              </w:rPr>
              <w:t xml:space="preserve"> </w:t>
            </w:r>
            <w:r>
              <w:t>in</w:t>
            </w:r>
            <w:r>
              <w:rPr>
                <w:spacing w:val="-4"/>
              </w:rPr>
              <w:t xml:space="preserve"> </w:t>
            </w:r>
            <w:r>
              <w:t>relation</w:t>
            </w:r>
            <w:r>
              <w:rPr>
                <w:spacing w:val="-3"/>
              </w:rPr>
              <w:t xml:space="preserve"> </w:t>
            </w:r>
            <w:r>
              <w:t>to</w:t>
            </w:r>
            <w:r>
              <w:rPr>
                <w:spacing w:val="-2"/>
              </w:rPr>
              <w:t xml:space="preserve"> </w:t>
            </w:r>
            <w:r>
              <w:t>this</w:t>
            </w:r>
            <w:r>
              <w:rPr>
                <w:spacing w:val="-4"/>
              </w:rPr>
              <w:t xml:space="preserve"> </w:t>
            </w:r>
            <w:r>
              <w:rPr>
                <w:spacing w:val="-2"/>
              </w:rPr>
              <w:t>Competition.</w:t>
            </w:r>
          </w:p>
        </w:tc>
      </w:tr>
    </w:tbl>
    <w:p w14:paraId="43DCF486" w14:textId="77777777" w:rsidR="00AA509E" w:rsidRDefault="00AA509E" w:rsidP="00AA509E">
      <w:pPr>
        <w:pStyle w:val="BodyText"/>
        <w:spacing w:before="139"/>
        <w:rPr>
          <w:sz w:val="20"/>
        </w:rPr>
      </w:pPr>
      <w:r>
        <w:rPr>
          <w:noProof/>
        </w:rPr>
        <mc:AlternateContent>
          <mc:Choice Requires="wpg">
            <w:drawing>
              <wp:anchor distT="0" distB="0" distL="0" distR="0" simplePos="0" relativeHeight="487650304" behindDoc="1" locked="0" layoutInCell="1" allowOverlap="1" wp14:anchorId="7D13BAF4" wp14:editId="78F829BC">
                <wp:simplePos x="0" y="0"/>
                <wp:positionH relativeFrom="page">
                  <wp:posOffset>882396</wp:posOffset>
                </wp:positionH>
                <wp:positionV relativeFrom="paragraph">
                  <wp:posOffset>259079</wp:posOffset>
                </wp:positionV>
                <wp:extent cx="5797550" cy="226060"/>
                <wp:effectExtent l="0" t="0" r="0" b="0"/>
                <wp:wrapTopAndBottom/>
                <wp:docPr id="49" name="Group 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6060"/>
                          <a:chOff x="0" y="0"/>
                          <a:chExt cx="5797550" cy="226060"/>
                        </a:xfrm>
                      </wpg:grpSpPr>
                      <wps:wsp>
                        <wps:cNvPr id="50" name="Graphic 50"/>
                        <wps:cNvSpPr/>
                        <wps:spPr>
                          <a:xfrm>
                            <a:off x="0" y="0"/>
                            <a:ext cx="5797550" cy="207645"/>
                          </a:xfrm>
                          <a:custGeom>
                            <a:avLst/>
                            <a:gdLst/>
                            <a:ahLst/>
                            <a:cxnLst/>
                            <a:rect l="l" t="t" r="r" b="b"/>
                            <a:pathLst>
                              <a:path w="5797550" h="207645">
                                <a:moveTo>
                                  <a:pt x="5797296" y="0"/>
                                </a:moveTo>
                                <a:lnTo>
                                  <a:pt x="0" y="0"/>
                                </a:lnTo>
                                <a:lnTo>
                                  <a:pt x="0" y="207263"/>
                                </a:lnTo>
                                <a:lnTo>
                                  <a:pt x="5797296" y="207263"/>
                                </a:lnTo>
                                <a:lnTo>
                                  <a:pt x="5797296" y="0"/>
                                </a:lnTo>
                                <a:close/>
                              </a:path>
                            </a:pathLst>
                          </a:custGeom>
                          <a:solidFill>
                            <a:srgbClr val="000080"/>
                          </a:solidFill>
                        </wps:spPr>
                        <wps:bodyPr wrap="square" lIns="0" tIns="0" rIns="0" bIns="0" rtlCol="0">
                          <a:prstTxWarp prst="textNoShape">
                            <a:avLst/>
                          </a:prstTxWarp>
                          <a:noAutofit/>
                        </wps:bodyPr>
                      </wps:wsp>
                      <wps:wsp>
                        <wps:cNvPr id="51" name="Graphic 51"/>
                        <wps:cNvSpPr/>
                        <wps:spPr>
                          <a:xfrm>
                            <a:off x="0" y="207263"/>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52" name="Textbox 52"/>
                        <wps:cNvSpPr txBox="1"/>
                        <wps:spPr>
                          <a:xfrm>
                            <a:off x="0" y="0"/>
                            <a:ext cx="5797550" cy="207645"/>
                          </a:xfrm>
                          <a:prstGeom prst="rect">
                            <a:avLst/>
                          </a:prstGeom>
                        </wps:spPr>
                        <wps:txbx>
                          <w:txbxContent>
                            <w:p w14:paraId="61ABCCBC" w14:textId="77777777" w:rsidR="00AA509E" w:rsidRDefault="00AA509E" w:rsidP="00AA509E">
                              <w:pPr>
                                <w:tabs>
                                  <w:tab w:val="left" w:pos="595"/>
                                </w:tabs>
                                <w:spacing w:line="268" w:lineRule="exact"/>
                                <w:ind w:left="86"/>
                                <w:rPr>
                                  <w:b/>
                                </w:rPr>
                              </w:pPr>
                              <w:bookmarkStart w:id="14" w:name="2.8_Tendering_Costs"/>
                              <w:bookmarkEnd w:id="14"/>
                              <w:r>
                                <w:rPr>
                                  <w:b/>
                                  <w:color w:val="FFFFFF"/>
                                  <w:spacing w:val="-5"/>
                                </w:rPr>
                                <w:t>2.8</w:t>
                              </w:r>
                              <w:r>
                                <w:rPr>
                                  <w:b/>
                                  <w:color w:val="FFFFFF"/>
                                </w:rPr>
                                <w:tab/>
                                <w:t>TENDERING</w:t>
                              </w:r>
                              <w:r>
                                <w:rPr>
                                  <w:b/>
                                  <w:color w:val="FFFFFF"/>
                                  <w:spacing w:val="-9"/>
                                </w:rPr>
                                <w:t xml:space="preserve"> </w:t>
                              </w:r>
                              <w:r>
                                <w:rPr>
                                  <w:b/>
                                  <w:color w:val="FFFFFF"/>
                                  <w:spacing w:val="-4"/>
                                </w:rPr>
                                <w:t>COSTS</w:t>
                              </w:r>
                            </w:p>
                          </w:txbxContent>
                        </wps:txbx>
                        <wps:bodyPr wrap="square" lIns="0" tIns="0" rIns="0" bIns="0" rtlCol="0">
                          <a:noAutofit/>
                        </wps:bodyPr>
                      </wps:wsp>
                    </wpg:wgp>
                  </a:graphicData>
                </a:graphic>
              </wp:anchor>
            </w:drawing>
          </mc:Choice>
          <mc:Fallback xmlns:w16cei="http://schemas.microsoft.com/office/word/2026/wordml/cei">
            <w:pict>
              <v:group w14:anchorId="7D13BAF4" id="Group 49" o:spid="_x0000_s1055" style="position:absolute;margin-left:69.5pt;margin-top:20.4pt;width:456.5pt;height:17.8pt;z-index:-15666176;mso-wrap-distance-left:0;mso-wrap-distance-right:0;mso-position-horizontal-relative:page;mso-position-vertical-relative:text" coordsize="57975,2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LrFGAMAAN8KAAAOAAAAZHJzL2Uyb0RvYy54bWzsVktvnDAQvlfqf7B8b1hI9oWyG7VJs6oU&#10;JZGyVc/GmIcK2LW9C/n3HRsMaLeqsmkq9VAOMMbj8cw334x9edWUBdozqXJerbB/NsGIVZTHeZWu&#10;8Nft7YcFRkqTKiYFr9gKPzOFr9bv313WImQBz3gRM4nASKXCWqxwprUIPU/RjJVEnXHBKphMuCyJ&#10;hqFMvViSGqyXhRdMJjOv5jIWklOmFPy9aSfx2tpPEkb1Q5IoplGxwuCbtm9p35F5e+tLEqaSiCyn&#10;nRvkFV6UJK9g097UDdEE7WR+ZKrMqeSKJ/qM8tLjSZJTZmOAaPzJQTQbyXfCxpKGdSp6mADaA5xe&#10;bZbe7zdSPIlH2XoP4h2n3xXg4tUiDcfzZpwOyk0iS7MIgkCNRfS5R5Q1GlH4OZ0v59MpAE9hLghm&#10;k1kHOc0gL0fLaPb59ws9ErbbWud6Z2oB7FEDQOrPAHrKiGAWd2UAeJQojyEWCKMiJZB40/EF/gBO&#10;ZnPQMhh2I9XBeTpCk/nsYmqM9oGSkO6U3jBusSb7O6VhGogWO4lkTqJN5UQJzDecLyznNUbAeYkR&#10;cD5qOS+INuuMKSOiepSsDHLVemKmS75nW24VtcmYyWmwnGHk0g2+DjpFNdYFyEZabs59hbXX6sCG&#10;wey8C90puG+rON74RHWbKPDTGaQFV6yF2URv8e4RAb0x5ooXeXybF4WBQMk0ui4k2hPTUOBZONMj&#10;NSCnClsSGCni8TNwqAbWrLD6sSOSYVR8qYClELt2gnRC5ASpi2tuG5dFXyq9bb4RKZAAcYU1VNk9&#10;d2QloSMH+G8UWl2zsuIfd5onuWGO9a31qBtA4bQk/vsV5B9VkG8yfmIFDbkn4S8bjb+48P+JKmod&#10;MSkYCuSYy45Bg46j6bhAnJabc9+xjr8IFvMX19Bp2of7v00JncOzXHYu/y+h0VXG1XVXHO4QClwJ&#10;bYH6EW/QNDgoIaSbTxz6dF9ab3scmdZijqOuCZmDxt58DrpPe2IddELdRI09SxfO5zfqjS/ocPbG&#10;ALco2+u7G5+5po3HtiMO99L1TwAAAP//AwBQSwMEFAAGAAgAAAAhAP4YjyTgAAAACgEAAA8AAABk&#10;cnMvZG93bnJldi54bWxMj81OwzAQhO9IvIO1SNyonf4BIU5VVcCpQqJFQtzceJtEjddR7Cbp27M9&#10;wXFmR7PzZavRNaLHLtSeNCQTBQKp8LamUsPX/u3hCUSIhqxpPKGGCwZY5bc3mUmtH+gT+10sBZdQ&#10;SI2GKsY2lTIUFToTJr5F4tvRd85Ell0pbWcGLneNnCq1lM7UxB8q0+KmwuK0OzsN74MZ1rPktd+e&#10;jpvLz37x8b1NUOv7u3H9AiLiGP/CcJ3P0yHnTQd/JhtEw3r2zCxRw1wxwjWgFlN2Dhoel3OQeSb/&#10;I+S/AAAA//8DAFBLAQItABQABgAIAAAAIQC2gziS/gAAAOEBAAATAAAAAAAAAAAAAAAAAAAAAABb&#10;Q29udGVudF9UeXBlc10ueG1sUEsBAi0AFAAGAAgAAAAhADj9If/WAAAAlAEAAAsAAAAAAAAAAAAA&#10;AAAALwEAAF9yZWxzLy5yZWxzUEsBAi0AFAAGAAgAAAAhANWQusUYAwAA3woAAA4AAAAAAAAAAAAA&#10;AAAALgIAAGRycy9lMm9Eb2MueG1sUEsBAi0AFAAGAAgAAAAhAP4YjyTgAAAACgEAAA8AAAAAAAAA&#10;AAAAAAAAcgUAAGRycy9kb3ducmV2LnhtbFBLBQYAAAAABAAEAPMAAAB/BgAAAAA=&#10;">
                <v:shape id="Graphic 50" o:spid="_x0000_s1056" style="position:absolute;width:57975;height:2076;visibility:visible;mso-wrap-style:square;v-text-anchor:top" coordsize="579755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It43wQAAANsAAAAPAAAAZHJzL2Rvd25yZXYueG1sRE/LisIw&#10;FN0P+A/hCu5sqqhINYoPhFnMxuowurs017YzzU1poq1/bxbCLA/nvVx3phIPalxpWcEoikEQZ1aX&#10;nCs4nw7DOQjnkTVWlknBkxysV72PJSbatnykR+pzEULYJaig8L5OpHRZQQZdZGviwN1sY9AH2ORS&#10;N9iGcFPJcRzPpMGSQ0OBNe0Kyv7Su1GAP5PtMY0nrRldvvbX8W5/99+/Sg363WYBwlPn/8Vv96dW&#10;MA3rw5fwA+TqBQAA//8DAFBLAQItABQABgAIAAAAIQDb4fbL7gAAAIUBAAATAAAAAAAAAAAAAAAA&#10;AAAAAABbQ29udGVudF9UeXBlc10ueG1sUEsBAi0AFAAGAAgAAAAhAFr0LFu/AAAAFQEAAAsAAAAA&#10;AAAAAAAAAAAAHwEAAF9yZWxzLy5yZWxzUEsBAi0AFAAGAAgAAAAhAC8i3jfBAAAA2wAAAA8AAAAA&#10;AAAAAAAAAAAABwIAAGRycy9kb3ducmV2LnhtbFBLBQYAAAAAAwADALcAAAD1AgAAAAA=&#10;" path="m5797296,l,,,207263r5797296,l5797296,xe" fillcolor="navy" stroked="f">
                  <v:path arrowok="t"/>
                </v:shape>
                <v:shape id="Graphic 51" o:spid="_x0000_s1057" style="position:absolute;top:2072;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4RXIxQAAANsAAAAPAAAAZHJzL2Rvd25yZXYueG1sRI9Pa8JA&#10;FMTvgt9heYIXaTYW0kqaVaJQ6Unqn0KPj+wzWcy+DdlV47fvFgo9DjPzG6ZYDbYVN+q9caxgnqQg&#10;iCunDdcKTsf3pwUIH5A1to5JwYM8rJbjUYG5dnfe0+0QahEh7HNU0ITQ5VL6qiGLPnEdcfTOrrcY&#10;ouxrqXu8R7ht5XOavkiLhuNCgx1tGqouh6tVUGb7zOz013f5ulvPto9Pk7rTRqnpZCjfQAQawn/4&#10;r/2hFWRz+P0Sf4Bc/gAAAP//AwBQSwECLQAUAAYACAAAACEA2+H2y+4AAACFAQAAEwAAAAAAAAAA&#10;AAAAAAAAAAAAW0NvbnRlbnRfVHlwZXNdLnhtbFBLAQItABQABgAIAAAAIQBa9CxbvwAAABUBAAAL&#10;AAAAAAAAAAAAAAAAAB8BAABfcmVscy8ucmVsc1BLAQItABQABgAIAAAAIQBn4RXIxQAAANsAAAAP&#10;AAAAAAAAAAAAAAAAAAcCAABkcnMvZG93bnJldi54bWxQSwUGAAAAAAMAAwC3AAAA+QIAAAAA&#10;" path="m5797296,l,,,18287r5797296,l5797296,xe" fillcolor="#339" stroked="f">
                  <v:path arrowok="t"/>
                </v:shape>
                <v:shape id="Textbox 52" o:spid="_x0000_s1058" type="#_x0000_t202" style="position:absolute;width:57975;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SCbwwAAANsAAAAPAAAAZHJzL2Rvd25yZXYueG1sRI9Ba8JA&#10;FITvQv/D8gredKOg2OgqUhQKQjGmB4/P7DNZzL5Ns1uN/74rCB6HmfmGWaw6W4srtd44VjAaJiCI&#10;C6cNlwp+8u1gBsIHZI21Y1JwJw+r5Vtvgal2N87oegiliBD2KSqoQmhSKX1RkUU/dA1x9M6utRii&#10;bEupW7xFuK3lOEmm0qLhuFBhQ58VFZfDn1WwPnK2Mb/fp312zkyefyS8m16U6r936zmIQF14hZ/t&#10;L61gMobHl/gD5PIfAAD//wMAUEsBAi0AFAAGAAgAAAAhANvh9svuAAAAhQEAABMAAAAAAAAAAAAA&#10;AAAAAAAAAFtDb250ZW50X1R5cGVzXS54bWxQSwECLQAUAAYACAAAACEAWvQsW78AAAAVAQAACwAA&#10;AAAAAAAAAAAAAAAfAQAAX3JlbHMvLnJlbHNQSwECLQAUAAYACAAAACEAHM0gm8MAAADbAAAADwAA&#10;AAAAAAAAAAAAAAAHAgAAZHJzL2Rvd25yZXYueG1sUEsFBgAAAAADAAMAtwAAAPcCAAAAAA==&#10;" filled="f" stroked="f">
                  <v:textbox inset="0,0,0,0">
                    <w:txbxContent>
                      <w:p w14:paraId="61ABCCBC" w14:textId="77777777" w:rsidR="00AA509E" w:rsidRDefault="00AA509E" w:rsidP="00AA509E">
                        <w:pPr>
                          <w:tabs>
                            <w:tab w:val="left" w:pos="595"/>
                          </w:tabs>
                          <w:spacing w:line="268" w:lineRule="exact"/>
                          <w:ind w:left="86"/>
                          <w:rPr>
                            <w:b/>
                          </w:rPr>
                        </w:pPr>
                        <w:bookmarkStart w:id="26" w:name="2.8_Tendering_Costs"/>
                        <w:bookmarkEnd w:id="26"/>
                        <w:r>
                          <w:rPr>
                            <w:b/>
                            <w:color w:val="FFFFFF"/>
                            <w:spacing w:val="-5"/>
                          </w:rPr>
                          <w:t>2.8</w:t>
                        </w:r>
                        <w:r>
                          <w:rPr>
                            <w:b/>
                            <w:color w:val="FFFFFF"/>
                          </w:rPr>
                          <w:tab/>
                          <w:t>TENDERING</w:t>
                        </w:r>
                        <w:r>
                          <w:rPr>
                            <w:b/>
                            <w:color w:val="FFFFFF"/>
                            <w:spacing w:val="-9"/>
                          </w:rPr>
                          <w:t xml:space="preserve"> </w:t>
                        </w:r>
                        <w:r>
                          <w:rPr>
                            <w:b/>
                            <w:color w:val="FFFFFF"/>
                            <w:spacing w:val="-4"/>
                          </w:rPr>
                          <w:t>COSTS</w:t>
                        </w:r>
                      </w:p>
                    </w:txbxContent>
                  </v:textbox>
                </v:shape>
                <w10:wrap type="topAndBottom" anchorx="page"/>
              </v:group>
            </w:pict>
          </mc:Fallback>
        </mc:AlternateContent>
      </w:r>
    </w:p>
    <w:p w14:paraId="0E9D96B8" w14:textId="77777777" w:rsidR="00AA509E" w:rsidRDefault="00AA509E" w:rsidP="00AA509E">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671"/>
        <w:gridCol w:w="8288"/>
      </w:tblGrid>
      <w:tr w:rsidR="00AA509E" w14:paraId="733B8CF1" w14:textId="77777777" w:rsidTr="00FF3E8A">
        <w:trPr>
          <w:trHeight w:val="1251"/>
        </w:trPr>
        <w:tc>
          <w:tcPr>
            <w:tcW w:w="671" w:type="dxa"/>
          </w:tcPr>
          <w:p w14:paraId="4EABC2BF" w14:textId="77777777" w:rsidR="00AA509E" w:rsidRDefault="00AA509E" w:rsidP="00FF3E8A">
            <w:pPr>
              <w:pStyle w:val="TableParagraph"/>
              <w:spacing w:line="225" w:lineRule="exact"/>
              <w:ind w:right="121"/>
              <w:jc w:val="center"/>
            </w:pPr>
            <w:r>
              <w:rPr>
                <w:color w:val="0000FF"/>
                <w:spacing w:val="-2"/>
              </w:rPr>
              <w:t>2.8.1</w:t>
            </w:r>
          </w:p>
        </w:tc>
        <w:tc>
          <w:tcPr>
            <w:tcW w:w="8288" w:type="dxa"/>
          </w:tcPr>
          <w:p w14:paraId="2E5AF22E" w14:textId="77777777" w:rsidR="00AA509E" w:rsidRDefault="00AA509E" w:rsidP="00FF3E8A">
            <w:pPr>
              <w:pStyle w:val="TableParagraph"/>
              <w:spacing w:line="225" w:lineRule="exact"/>
              <w:ind w:left="173"/>
              <w:jc w:val="both"/>
            </w:pPr>
            <w:r>
              <w:t>All</w:t>
            </w:r>
            <w:r>
              <w:rPr>
                <w:spacing w:val="60"/>
              </w:rPr>
              <w:t xml:space="preserve"> </w:t>
            </w:r>
            <w:r>
              <w:t>costs</w:t>
            </w:r>
            <w:r>
              <w:rPr>
                <w:spacing w:val="63"/>
              </w:rPr>
              <w:t xml:space="preserve"> </w:t>
            </w:r>
            <w:r>
              <w:t>and</w:t>
            </w:r>
            <w:r>
              <w:rPr>
                <w:spacing w:val="62"/>
              </w:rPr>
              <w:t xml:space="preserve"> </w:t>
            </w:r>
            <w:r>
              <w:t>expenses</w:t>
            </w:r>
            <w:r>
              <w:rPr>
                <w:spacing w:val="63"/>
              </w:rPr>
              <w:t xml:space="preserve"> </w:t>
            </w:r>
            <w:r>
              <w:t>incurred</w:t>
            </w:r>
            <w:r>
              <w:rPr>
                <w:spacing w:val="62"/>
              </w:rPr>
              <w:t xml:space="preserve"> </w:t>
            </w:r>
            <w:r>
              <w:t>by</w:t>
            </w:r>
            <w:r>
              <w:rPr>
                <w:spacing w:val="64"/>
              </w:rPr>
              <w:t xml:space="preserve"> </w:t>
            </w:r>
            <w:r>
              <w:t>Tenderers</w:t>
            </w:r>
            <w:r>
              <w:rPr>
                <w:spacing w:val="61"/>
              </w:rPr>
              <w:t xml:space="preserve"> </w:t>
            </w:r>
            <w:r>
              <w:t>relating</w:t>
            </w:r>
            <w:r>
              <w:rPr>
                <w:spacing w:val="62"/>
              </w:rPr>
              <w:t xml:space="preserve"> </w:t>
            </w:r>
            <w:r>
              <w:t>to</w:t>
            </w:r>
            <w:r>
              <w:rPr>
                <w:spacing w:val="61"/>
              </w:rPr>
              <w:t xml:space="preserve"> </w:t>
            </w:r>
            <w:r>
              <w:t>their</w:t>
            </w:r>
            <w:r>
              <w:rPr>
                <w:spacing w:val="63"/>
              </w:rPr>
              <w:t xml:space="preserve"> </w:t>
            </w:r>
            <w:r>
              <w:t>participation</w:t>
            </w:r>
            <w:r>
              <w:rPr>
                <w:spacing w:val="62"/>
              </w:rPr>
              <w:t xml:space="preserve"> </w:t>
            </w:r>
            <w:r>
              <w:t>in</w:t>
            </w:r>
            <w:r>
              <w:rPr>
                <w:spacing w:val="63"/>
              </w:rPr>
              <w:t xml:space="preserve"> </w:t>
            </w:r>
            <w:r>
              <w:rPr>
                <w:spacing w:val="-4"/>
              </w:rPr>
              <w:t>this</w:t>
            </w:r>
          </w:p>
          <w:p w14:paraId="72098B8D" w14:textId="77777777" w:rsidR="00AA509E" w:rsidRDefault="00AA509E" w:rsidP="00FF3E8A">
            <w:pPr>
              <w:pStyle w:val="TableParagraph"/>
              <w:spacing w:before="41" w:line="276" w:lineRule="auto"/>
              <w:ind w:left="173" w:right="47"/>
              <w:jc w:val="both"/>
            </w:pPr>
            <w:r>
              <w:t xml:space="preserve">Competition including, but not being limited to, site visits, field trials, demonstrations and/or presentations shall be borne by and are a matter for discharge by the Tenderers </w:t>
            </w:r>
            <w:r>
              <w:rPr>
                <w:spacing w:val="-2"/>
              </w:rPr>
              <w:t>exclusively.</w:t>
            </w:r>
          </w:p>
        </w:tc>
      </w:tr>
      <w:tr w:rsidR="00AA509E" w14:paraId="164B5AC6" w14:textId="77777777" w:rsidTr="00FF3E8A">
        <w:trPr>
          <w:trHeight w:val="944"/>
        </w:trPr>
        <w:tc>
          <w:tcPr>
            <w:tcW w:w="671" w:type="dxa"/>
          </w:tcPr>
          <w:p w14:paraId="4E9AE8F8" w14:textId="77777777" w:rsidR="00AA509E" w:rsidRDefault="00AA509E" w:rsidP="00FF3E8A">
            <w:pPr>
              <w:pStyle w:val="TableParagraph"/>
              <w:spacing w:before="60"/>
              <w:ind w:right="121"/>
              <w:jc w:val="center"/>
            </w:pPr>
            <w:r>
              <w:rPr>
                <w:color w:val="0000FF"/>
                <w:spacing w:val="-2"/>
              </w:rPr>
              <w:t>2.8.2</w:t>
            </w:r>
          </w:p>
        </w:tc>
        <w:tc>
          <w:tcPr>
            <w:tcW w:w="8288" w:type="dxa"/>
          </w:tcPr>
          <w:p w14:paraId="27E84FD5" w14:textId="77777777" w:rsidR="00AA509E" w:rsidRDefault="00AA509E" w:rsidP="00FF3E8A">
            <w:pPr>
              <w:pStyle w:val="TableParagraph"/>
              <w:spacing w:line="310" w:lineRule="atLeast"/>
              <w:ind w:left="173" w:right="48"/>
              <w:jc w:val="both"/>
            </w:pPr>
            <w:r>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63E620D7" w14:textId="77777777" w:rsidR="00AA509E" w:rsidRDefault="00AA509E" w:rsidP="00AA509E">
      <w:pPr>
        <w:pStyle w:val="BodyText"/>
        <w:spacing w:before="136"/>
        <w:rPr>
          <w:sz w:val="20"/>
        </w:rPr>
      </w:pPr>
      <w:r>
        <w:rPr>
          <w:noProof/>
        </w:rPr>
        <mc:AlternateContent>
          <mc:Choice Requires="wpg">
            <w:drawing>
              <wp:anchor distT="0" distB="0" distL="0" distR="0" simplePos="0" relativeHeight="487651328" behindDoc="1" locked="0" layoutInCell="1" allowOverlap="1" wp14:anchorId="6365FE51" wp14:editId="5ADA4E5A">
                <wp:simplePos x="0" y="0"/>
                <wp:positionH relativeFrom="page">
                  <wp:posOffset>882396</wp:posOffset>
                </wp:positionH>
                <wp:positionV relativeFrom="paragraph">
                  <wp:posOffset>256666</wp:posOffset>
                </wp:positionV>
                <wp:extent cx="5797550" cy="227329"/>
                <wp:effectExtent l="0" t="0" r="0" b="0"/>
                <wp:wrapTopAndBottom/>
                <wp:docPr id="53" name="Group 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54" name="Graphic 54"/>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55" name="Graphic 55"/>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56" name="Textbox 56"/>
                        <wps:cNvSpPr txBox="1"/>
                        <wps:spPr>
                          <a:xfrm>
                            <a:off x="0" y="0"/>
                            <a:ext cx="5797550" cy="208915"/>
                          </a:xfrm>
                          <a:prstGeom prst="rect">
                            <a:avLst/>
                          </a:prstGeom>
                        </wps:spPr>
                        <wps:txbx>
                          <w:txbxContent>
                            <w:p w14:paraId="16DA2549" w14:textId="77777777" w:rsidR="00AA509E" w:rsidRDefault="00AA509E" w:rsidP="00AA509E">
                              <w:pPr>
                                <w:tabs>
                                  <w:tab w:val="left" w:pos="595"/>
                                </w:tabs>
                                <w:spacing w:line="268" w:lineRule="exact"/>
                                <w:ind w:left="28"/>
                                <w:rPr>
                                  <w:b/>
                                </w:rPr>
                              </w:pPr>
                              <w:bookmarkStart w:id="15" w:name="2.9_Confidentiality"/>
                              <w:bookmarkEnd w:id="15"/>
                              <w:r>
                                <w:rPr>
                                  <w:b/>
                                  <w:color w:val="FFFFFF"/>
                                  <w:spacing w:val="-5"/>
                                </w:rPr>
                                <w:t>2.9</w:t>
                              </w:r>
                              <w:r>
                                <w:rPr>
                                  <w:b/>
                                  <w:color w:val="FFFFFF"/>
                                </w:rPr>
                                <w:tab/>
                              </w:r>
                              <w:r>
                                <w:rPr>
                                  <w:b/>
                                  <w:color w:val="FFFFFF"/>
                                  <w:spacing w:val="-2"/>
                                </w:rPr>
                                <w:t>CONFIDENTIALITY</w:t>
                              </w:r>
                            </w:p>
                          </w:txbxContent>
                        </wps:txbx>
                        <wps:bodyPr wrap="square" lIns="0" tIns="0" rIns="0" bIns="0" rtlCol="0">
                          <a:noAutofit/>
                        </wps:bodyPr>
                      </wps:wsp>
                    </wpg:wgp>
                  </a:graphicData>
                </a:graphic>
              </wp:anchor>
            </w:drawing>
          </mc:Choice>
          <mc:Fallback xmlns:w16cei="http://schemas.microsoft.com/office/word/2026/wordml/cei">
            <w:pict>
              <v:group w14:anchorId="6365FE51" id="Group 53" o:spid="_x0000_s1059" style="position:absolute;margin-left:69.5pt;margin-top:20.2pt;width:456.5pt;height:17.9pt;z-index:-1566515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VdmlGwMAAN8KAAAOAAAAZHJzL2Uyb0RvYy54bWzsVt9v0zAQfkfif7D8ztJm65pGSyfYWIU0&#10;jUkr4tlxnB8iiY3tNtl/z9mO26hFiI4h8UAeknN8Pt99993ZV9d9U6Mtk6ribYKnZxOMWEt5VrVF&#10;gr+s795FGClN2ozUvGUJfmYKXy/fvrnqRMxCXvI6YxKBkVbFnUhwqbWIg0DRkjVEnXHBWpjMuWyI&#10;hqEsgkySDqw3dRBOJpdBx2UmJKdMKfh76ybx0trPc0b15zxXTKM6weCbtm9p36l5B8srEheSiLKi&#10;gxvkBV40pGph052pW6IJ2sjqyFRTUckVz/UZ5U3A87yizMYA0UwnB9GsJN8IG0sRd4XYwQTQHuD0&#10;YrP0YbuS4kk8Suc9iPecflOAS9CJIh7Pm3GxV+5z2ZhFEATqLaLPO0RZrxGFn7P5Yj6bAfAU5sJw&#10;fh4uHOS0hLwcLaPlx18vDEjstrXO7ZzpBLBH7QFSfwbQU0kEs7grA8CjRFUGsVxg1JIGSLwa+AJ/&#10;ACezOWgZDIeRGuA8HaFJtJjOjNFdoCSmG6VXjFusyfZeaZgGomVeIqWXaN96UQLzDedry3mNEXBe&#10;YgScT10CBNFmnTFlRNSNklVCrpwnZrrhW7bmVlGbjJmchotLjHy6wde9Tt2OdSHzIy0/57/C2nM6&#10;sOE8mg+hewX/dYrjjU9Ut4UOfnqDtOaKOZhN9BbvHSKgN8Zc8brK7qq6NhAoWaQ3tURbYhoKPJE3&#10;PVIDcqrYkcBIKc+egUMdsCbB6vuGSIZR/akFlpqW5AXphdQLUtc33DYui75Uet1/JVIgAWKCNVTZ&#10;A/dkJbEnB/hvFJyuWdny9xvN88owx/rmPBoGUDiOxH+/gmZHFWTJfmIF2dxHjsY/bTTT6OLfqCLn&#10;iEnBvkCOuewZtNfxNB0XiNfyc/471plG4Qk1dJr24f6vU0Ln8CzsmQCs/V9Co6uMr+uhOPwhBH3X&#10;HUJroH7KezS7NJUwKiGk+w8c+vTU/3/d48i0FnMcDU3IHDT25nPQfdyJddAJdZ/29iy1GX/F3vgb&#10;Hc7eGOAWZXv9cOMz17Tx2HbE/b10+QMAAP//AwBQSwMEFAAGAAgAAAAhACzopgvhAAAACgEAAA8A&#10;AABkcnMvZG93bnJldi54bWxMj81OwzAQhO9IvIO1SNyonfSHEuJUVQWcKiRaJNTbNtkmUWM7it0k&#10;fXu2JzjO7Gj2m3Q1mkb01PnaWQ3RRIEgm7uitqWG7/370xKED2gLbJwlDVfysMru71JMCjfYL+p3&#10;oRRcYn2CGqoQ2kRKn1dk0E9cS5ZvJ9cZDCy7UhYdDlxuGhkrtZAGa8sfKmxpU1F+3l2Mho8Bh/U0&#10;euu359PmetjPP3+2EWn9+DCuX0EEGsNfGG74jA4ZMx3dxRZeNKynL7wlaJipGYhbQM1jdo4anhcx&#10;yCyV/ydkvwAAAP//AwBQSwECLQAUAAYACAAAACEAtoM4kv4AAADhAQAAEwAAAAAAAAAAAAAAAAAA&#10;AAAAW0NvbnRlbnRfVHlwZXNdLnhtbFBLAQItABQABgAIAAAAIQA4/SH/1gAAAJQBAAALAAAAAAAA&#10;AAAAAAAAAC8BAABfcmVscy8ucmVsc1BLAQItABQABgAIAAAAIQBxVdmlGwMAAN8KAAAOAAAAAAAA&#10;AAAAAAAAAC4CAABkcnMvZTJvRG9jLnhtbFBLAQItABQABgAIAAAAIQAs6KYL4QAAAAoBAAAPAAAA&#10;AAAAAAAAAAAAAHUFAABkcnMvZG93bnJldi54bWxQSwUGAAAAAAQABADzAAAAgwYAAAAA&#10;">
                <v:shape id="Graphic 54" o:spid="_x0000_s106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hejwgAAANsAAAAPAAAAZHJzL2Rvd25yZXYueG1sRI/disIw&#10;FITvhX2HcIS908RfpGuURRAXvNG6D3Bsjk2xOSlN1O7bbwTBy2FmvmGW687V4k5tqDxrGA0VCOLC&#10;m4pLDb+n7WABIkRkg7Vn0vBHAdarj94SM+MffKR7HkuRIBwy1GBjbDIpQ2HJYRj6hjh5F986jEm2&#10;pTQtPhLc1XKs1Fw6rDgtWGxoY6m45jenQV0O88nGqnOtRs1pp27nahH2Wn/2u+8vEJG6+A6/2j9G&#10;w2wKzy/pB8jVPwAAAP//AwBQSwECLQAUAAYACAAAACEA2+H2y+4AAACFAQAAEwAAAAAAAAAAAAAA&#10;AAAAAAAAW0NvbnRlbnRfVHlwZXNdLnhtbFBLAQItABQABgAIAAAAIQBa9CxbvwAAABUBAAALAAAA&#10;AAAAAAAAAAAAAB8BAABfcmVscy8ucmVsc1BLAQItABQABgAIAAAAIQD3LhejwgAAANsAAAAPAAAA&#10;AAAAAAAAAAAAAAcCAABkcnMvZG93bnJldi54bWxQSwUGAAAAAAMAAwC3AAAA9gIAAAAA&#10;" path="m5797296,l,,,208787r5797296,l5797296,xe" fillcolor="navy" stroked="f">
                  <v:path arrowok="t"/>
                </v:shape>
                <v:shape id="Graphic 55" o:spid="_x0000_s106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2hPLxAAAANsAAAAPAAAAZHJzL2Rvd25yZXYueG1sRI9Pi8Iw&#10;FMTvgt8hvIW9yJquUF2qUargsifxL3h8NM82bPNSmqzWb78RBI/DzPyGmS06W4srtd44VvA5TEAQ&#10;F04bLhUcD+uPLxA+IGusHZOCO3lYzPu9GWba3XhH130oRYSwz1BBFUKTSemLiiz6oWuIo3dxrcUQ&#10;ZVtK3eItwm0tR0kylhYNx4UKG1pVVPzu/6yCPN2lZqNP53yyWQ6+71uTuONKqfe3Lp+CCNSFV/jZ&#10;/tEK0hQeX+IPkPN/AAAA//8DAFBLAQItABQABgAIAAAAIQDb4fbL7gAAAIUBAAATAAAAAAAAAAAA&#10;AAAAAAAAAABbQ29udGVudF9UeXBlc10ueG1sUEsBAi0AFAAGAAgAAAAhAFr0LFu/AAAAFQEAAAsA&#10;AAAAAAAAAAAAAAAAHwEAAF9yZWxzLy5yZWxzUEsBAi0AFAAGAAgAAAAhABjaE8vEAAAA2wAAAA8A&#10;AAAAAAAAAAAAAAAABwIAAGRycy9kb3ducmV2LnhtbFBLBQYAAAAAAwADALcAAAD4AgAAAAA=&#10;" path="m5797296,l,,,18287r5797296,l5797296,xe" fillcolor="#339" stroked="f">
                  <v:path arrowok="t"/>
                </v:shape>
                <v:shape id="Textbox 56" o:spid="_x0000_s106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9iaYxAAAANsAAAAPAAAAZHJzL2Rvd25yZXYueG1sRI9Ba8JA&#10;FITvBf/D8oTe6sZCQxvdiEgLQqEY48HjM/uSLGbfptlV03/fFQo9DjPzDbNcjbYTVxq8caxgPktA&#10;EFdOG24UHMqPp1cQPiBr7ByTgh/ysMonD0vMtLtxQdd9aESEsM9QQRtCn0npq5Ys+pnriaNXu8Fi&#10;iHJopB7wFuG2k89JkkqLhuNCiz1tWqrO+4tVsD5y8W6+v067oi5MWb4l/JmelXqcjusFiEBj+A//&#10;tbdawUsK9y/xB8j8FwAA//8DAFBLAQItABQABgAIAAAAIQDb4fbL7gAAAIUBAAATAAAAAAAAAAAA&#10;AAAAAAAAAABbQ29udGVudF9UeXBlc10ueG1sUEsBAi0AFAAGAAgAAAAhAFr0LFu/AAAAFQEAAAsA&#10;AAAAAAAAAAAAAAAAHwEAAF9yZWxzLy5yZWxzUEsBAi0AFAAGAAgAAAAhAGP2JpjEAAAA2wAAAA8A&#10;AAAAAAAAAAAAAAAABwIAAGRycy9kb3ducmV2LnhtbFBLBQYAAAAAAwADALcAAAD4AgAAAAA=&#10;" filled="f" stroked="f">
                  <v:textbox inset="0,0,0,0">
                    <w:txbxContent>
                      <w:p w14:paraId="16DA2549" w14:textId="77777777" w:rsidR="00AA509E" w:rsidRDefault="00AA509E" w:rsidP="00AA509E">
                        <w:pPr>
                          <w:tabs>
                            <w:tab w:val="left" w:pos="595"/>
                          </w:tabs>
                          <w:spacing w:line="268" w:lineRule="exact"/>
                          <w:ind w:left="28"/>
                          <w:rPr>
                            <w:b/>
                          </w:rPr>
                        </w:pPr>
                        <w:bookmarkStart w:id="28" w:name="2.9_Confidentiality"/>
                        <w:bookmarkEnd w:id="28"/>
                        <w:r>
                          <w:rPr>
                            <w:b/>
                            <w:color w:val="FFFFFF"/>
                            <w:spacing w:val="-5"/>
                          </w:rPr>
                          <w:t>2.9</w:t>
                        </w:r>
                        <w:r>
                          <w:rPr>
                            <w:b/>
                            <w:color w:val="FFFFFF"/>
                          </w:rPr>
                          <w:tab/>
                        </w:r>
                        <w:r>
                          <w:rPr>
                            <w:b/>
                            <w:color w:val="FFFFFF"/>
                            <w:spacing w:val="-2"/>
                          </w:rPr>
                          <w:t>CONFIDENTIALITY</w:t>
                        </w:r>
                      </w:p>
                    </w:txbxContent>
                  </v:textbox>
                </v:shape>
                <w10:wrap type="topAndBottom" anchorx="page"/>
              </v:group>
            </w:pict>
          </mc:Fallback>
        </mc:AlternateContent>
      </w:r>
    </w:p>
    <w:p w14:paraId="0E86B9D1" w14:textId="77777777" w:rsidR="00AA509E" w:rsidRDefault="00AA509E" w:rsidP="00AA509E">
      <w:pPr>
        <w:pStyle w:val="BodyText"/>
        <w:spacing w:before="6" w:after="1"/>
        <w:rPr>
          <w:sz w:val="13"/>
        </w:rPr>
      </w:pPr>
    </w:p>
    <w:tbl>
      <w:tblPr>
        <w:tblW w:w="0" w:type="auto"/>
        <w:tblInd w:w="303" w:type="dxa"/>
        <w:tblLayout w:type="fixed"/>
        <w:tblCellMar>
          <w:left w:w="0" w:type="dxa"/>
          <w:right w:w="0" w:type="dxa"/>
        </w:tblCellMar>
        <w:tblLook w:val="01E0" w:firstRow="1" w:lastRow="1" w:firstColumn="1" w:lastColumn="1" w:noHBand="0" w:noVBand="0"/>
      </w:tblPr>
      <w:tblGrid>
        <w:gridCol w:w="605"/>
        <w:gridCol w:w="533"/>
        <w:gridCol w:w="7821"/>
      </w:tblGrid>
      <w:tr w:rsidR="00AA509E" w14:paraId="4D1C4903" w14:textId="77777777" w:rsidTr="00FF3E8A">
        <w:trPr>
          <w:trHeight w:val="941"/>
        </w:trPr>
        <w:tc>
          <w:tcPr>
            <w:tcW w:w="605" w:type="dxa"/>
          </w:tcPr>
          <w:p w14:paraId="61933501" w14:textId="77777777" w:rsidR="00AA509E" w:rsidRDefault="00AA509E" w:rsidP="00FF3E8A">
            <w:pPr>
              <w:pStyle w:val="TableParagraph"/>
              <w:spacing w:line="225" w:lineRule="exact"/>
              <w:ind w:left="50"/>
            </w:pPr>
            <w:r>
              <w:rPr>
                <w:color w:val="0000FF"/>
                <w:spacing w:val="-2"/>
              </w:rPr>
              <w:t>2.9.1</w:t>
            </w:r>
          </w:p>
        </w:tc>
        <w:tc>
          <w:tcPr>
            <w:tcW w:w="8354" w:type="dxa"/>
            <w:gridSpan w:val="2"/>
          </w:tcPr>
          <w:p w14:paraId="67655C66" w14:textId="77777777" w:rsidR="00AA509E" w:rsidRDefault="00AA509E" w:rsidP="00FF3E8A">
            <w:pPr>
              <w:pStyle w:val="TableParagraph"/>
              <w:spacing w:line="225" w:lineRule="exact"/>
              <w:ind w:left="107"/>
            </w:pPr>
            <w:r>
              <w:t>All</w:t>
            </w:r>
            <w:r>
              <w:rPr>
                <w:spacing w:val="29"/>
              </w:rPr>
              <w:t xml:space="preserve"> </w:t>
            </w:r>
            <w:r>
              <w:t>documentation,</w:t>
            </w:r>
            <w:r>
              <w:rPr>
                <w:spacing w:val="30"/>
              </w:rPr>
              <w:t xml:space="preserve"> </w:t>
            </w:r>
            <w:r>
              <w:t>drawings,</w:t>
            </w:r>
            <w:r>
              <w:rPr>
                <w:spacing w:val="33"/>
              </w:rPr>
              <w:t xml:space="preserve"> </w:t>
            </w:r>
            <w:r>
              <w:t>data,</w:t>
            </w:r>
            <w:r>
              <w:rPr>
                <w:spacing w:val="30"/>
              </w:rPr>
              <w:t xml:space="preserve"> </w:t>
            </w:r>
            <w:r>
              <w:t>statistics,</w:t>
            </w:r>
            <w:r>
              <w:rPr>
                <w:spacing w:val="31"/>
              </w:rPr>
              <w:t xml:space="preserve"> </w:t>
            </w:r>
            <w:r>
              <w:t>information,</w:t>
            </w:r>
            <w:r>
              <w:rPr>
                <w:spacing w:val="30"/>
              </w:rPr>
              <w:t xml:space="preserve"> </w:t>
            </w:r>
            <w:r>
              <w:t>patterns,</w:t>
            </w:r>
            <w:r>
              <w:rPr>
                <w:spacing w:val="30"/>
              </w:rPr>
              <w:t xml:space="preserve"> </w:t>
            </w:r>
            <w:r>
              <w:t>samples</w:t>
            </w:r>
            <w:r>
              <w:rPr>
                <w:spacing w:val="30"/>
              </w:rPr>
              <w:t xml:space="preserve"> </w:t>
            </w:r>
            <w:r>
              <w:t>or</w:t>
            </w:r>
            <w:r>
              <w:rPr>
                <w:spacing w:val="30"/>
              </w:rPr>
              <w:t xml:space="preserve"> </w:t>
            </w:r>
            <w:r>
              <w:rPr>
                <w:spacing w:val="-2"/>
              </w:rPr>
              <w:t>material</w:t>
            </w:r>
          </w:p>
          <w:p w14:paraId="3696AA9E" w14:textId="77777777" w:rsidR="00AA509E" w:rsidRDefault="00AA509E" w:rsidP="00FF3E8A">
            <w:pPr>
              <w:pStyle w:val="TableParagraph"/>
              <w:spacing w:before="38" w:line="276" w:lineRule="auto"/>
              <w:ind w:left="107"/>
            </w:pPr>
            <w:r>
              <w:t xml:space="preserve">disclosed or furnished by the Contracting Authority to Tenderers during the course of this </w:t>
            </w:r>
            <w:r>
              <w:rPr>
                <w:spacing w:val="-2"/>
              </w:rPr>
              <w:t>Competition:</w:t>
            </w:r>
          </w:p>
        </w:tc>
      </w:tr>
      <w:tr w:rsidR="00AA509E" w14:paraId="60211E64" w14:textId="77777777" w:rsidTr="00FF3E8A">
        <w:trPr>
          <w:trHeight w:val="428"/>
        </w:trPr>
        <w:tc>
          <w:tcPr>
            <w:tcW w:w="605" w:type="dxa"/>
          </w:tcPr>
          <w:p w14:paraId="5129DB38" w14:textId="77777777" w:rsidR="00AA509E" w:rsidRDefault="00AA509E" w:rsidP="00FF3E8A">
            <w:pPr>
              <w:pStyle w:val="TableParagraph"/>
              <w:rPr>
                <w:rFonts w:ascii="Times New Roman"/>
              </w:rPr>
            </w:pPr>
          </w:p>
        </w:tc>
        <w:tc>
          <w:tcPr>
            <w:tcW w:w="533" w:type="dxa"/>
          </w:tcPr>
          <w:p w14:paraId="4DCBD919" w14:textId="77777777" w:rsidR="00AA509E" w:rsidRDefault="00AA509E" w:rsidP="00FF3E8A">
            <w:pPr>
              <w:pStyle w:val="TableParagraph"/>
              <w:spacing w:before="60"/>
              <w:ind w:left="107"/>
            </w:pPr>
            <w:r>
              <w:rPr>
                <w:color w:val="0000FF"/>
                <w:spacing w:val="-5"/>
              </w:rPr>
              <w:t>(a)</w:t>
            </w:r>
          </w:p>
        </w:tc>
        <w:tc>
          <w:tcPr>
            <w:tcW w:w="7821" w:type="dxa"/>
          </w:tcPr>
          <w:p w14:paraId="2054612F" w14:textId="77777777" w:rsidR="00AA509E" w:rsidRDefault="00AA509E" w:rsidP="00FF3E8A">
            <w:pPr>
              <w:pStyle w:val="TableParagraph"/>
              <w:spacing w:before="60"/>
              <w:ind w:left="176"/>
            </w:pPr>
            <w:r>
              <w:t>are</w:t>
            </w:r>
            <w:r>
              <w:rPr>
                <w:spacing w:val="-3"/>
              </w:rPr>
              <w:t xml:space="preserve"> </w:t>
            </w:r>
            <w:r>
              <w:t>furnished</w:t>
            </w:r>
            <w:r>
              <w:rPr>
                <w:spacing w:val="-4"/>
              </w:rPr>
              <w:t xml:space="preserve"> </w:t>
            </w:r>
            <w:r>
              <w:t>for</w:t>
            </w:r>
            <w:r>
              <w:rPr>
                <w:spacing w:val="-3"/>
              </w:rPr>
              <w:t xml:space="preserve"> </w:t>
            </w:r>
            <w:r>
              <w:t>the</w:t>
            </w:r>
            <w:r>
              <w:rPr>
                <w:spacing w:val="-5"/>
              </w:rPr>
              <w:t xml:space="preserve"> </w:t>
            </w:r>
            <w:r>
              <w:t>sole</w:t>
            </w:r>
            <w:r>
              <w:rPr>
                <w:spacing w:val="-2"/>
              </w:rPr>
              <w:t xml:space="preserve"> </w:t>
            </w:r>
            <w:r>
              <w:t>purpose</w:t>
            </w:r>
            <w:r>
              <w:rPr>
                <w:spacing w:val="-5"/>
              </w:rPr>
              <w:t xml:space="preserve"> </w:t>
            </w:r>
            <w:r>
              <w:t>of</w:t>
            </w:r>
            <w:r>
              <w:rPr>
                <w:spacing w:val="-3"/>
              </w:rPr>
              <w:t xml:space="preserve"> </w:t>
            </w:r>
            <w:r>
              <w:t>replying</w:t>
            </w:r>
            <w:r>
              <w:rPr>
                <w:spacing w:val="-4"/>
              </w:rPr>
              <w:t xml:space="preserve"> </w:t>
            </w:r>
            <w:r>
              <w:t>to</w:t>
            </w:r>
            <w:r>
              <w:rPr>
                <w:spacing w:val="-2"/>
              </w:rPr>
              <w:t xml:space="preserve"> </w:t>
            </w:r>
            <w:r>
              <w:t>this</w:t>
            </w:r>
            <w:r>
              <w:rPr>
                <w:spacing w:val="-5"/>
              </w:rPr>
              <w:t xml:space="preserve"> </w:t>
            </w:r>
            <w:r>
              <w:t>RFT</w:t>
            </w:r>
            <w:r>
              <w:rPr>
                <w:spacing w:val="-2"/>
              </w:rPr>
              <w:t xml:space="preserve"> only;</w:t>
            </w:r>
          </w:p>
        </w:tc>
      </w:tr>
      <w:tr w:rsidR="00AA509E" w14:paraId="5AC45A22" w14:textId="77777777" w:rsidTr="00FF3E8A">
        <w:trPr>
          <w:trHeight w:val="737"/>
        </w:trPr>
        <w:tc>
          <w:tcPr>
            <w:tcW w:w="605" w:type="dxa"/>
          </w:tcPr>
          <w:p w14:paraId="7197C5C1" w14:textId="77777777" w:rsidR="00AA509E" w:rsidRDefault="00AA509E" w:rsidP="00FF3E8A">
            <w:pPr>
              <w:pStyle w:val="TableParagraph"/>
              <w:rPr>
                <w:rFonts w:ascii="Times New Roman"/>
              </w:rPr>
            </w:pPr>
          </w:p>
        </w:tc>
        <w:tc>
          <w:tcPr>
            <w:tcW w:w="533" w:type="dxa"/>
          </w:tcPr>
          <w:p w14:paraId="668A7EBD" w14:textId="77777777" w:rsidR="00AA509E" w:rsidRDefault="00AA509E" w:rsidP="00FF3E8A">
            <w:pPr>
              <w:pStyle w:val="TableParagraph"/>
              <w:spacing w:before="59"/>
              <w:ind w:left="107"/>
            </w:pPr>
            <w:r>
              <w:rPr>
                <w:color w:val="0000FF"/>
                <w:spacing w:val="-5"/>
              </w:rPr>
              <w:t>(b)</w:t>
            </w:r>
          </w:p>
        </w:tc>
        <w:tc>
          <w:tcPr>
            <w:tcW w:w="7821" w:type="dxa"/>
          </w:tcPr>
          <w:p w14:paraId="6A2CFBCA" w14:textId="77777777" w:rsidR="00AA509E" w:rsidRDefault="00AA509E" w:rsidP="00FF3E8A">
            <w:pPr>
              <w:pStyle w:val="TableParagraph"/>
              <w:spacing w:before="59" w:line="276" w:lineRule="auto"/>
              <w:ind w:left="176"/>
            </w:pPr>
            <w:r>
              <w:t>may</w:t>
            </w:r>
            <w:r>
              <w:rPr>
                <w:spacing w:val="27"/>
              </w:rPr>
              <w:t xml:space="preserve"> </w:t>
            </w:r>
            <w:r>
              <w:t>not</w:t>
            </w:r>
            <w:r>
              <w:rPr>
                <w:spacing w:val="29"/>
              </w:rPr>
              <w:t xml:space="preserve"> </w:t>
            </w:r>
            <w:r>
              <w:t>be</w:t>
            </w:r>
            <w:r>
              <w:rPr>
                <w:spacing w:val="27"/>
              </w:rPr>
              <w:t xml:space="preserve"> </w:t>
            </w:r>
            <w:r>
              <w:t>used,</w:t>
            </w:r>
            <w:r>
              <w:rPr>
                <w:spacing w:val="26"/>
              </w:rPr>
              <w:t xml:space="preserve"> </w:t>
            </w:r>
            <w:r>
              <w:t>communicated,</w:t>
            </w:r>
            <w:r>
              <w:rPr>
                <w:spacing w:val="29"/>
              </w:rPr>
              <w:t xml:space="preserve"> </w:t>
            </w:r>
            <w:r>
              <w:t>reproduced</w:t>
            </w:r>
            <w:r>
              <w:rPr>
                <w:spacing w:val="26"/>
              </w:rPr>
              <w:t xml:space="preserve"> </w:t>
            </w:r>
            <w:r>
              <w:t>or</w:t>
            </w:r>
            <w:r>
              <w:rPr>
                <w:spacing w:val="26"/>
              </w:rPr>
              <w:t xml:space="preserve"> </w:t>
            </w:r>
            <w:r>
              <w:t>published</w:t>
            </w:r>
            <w:r>
              <w:rPr>
                <w:spacing w:val="28"/>
              </w:rPr>
              <w:t xml:space="preserve"> </w:t>
            </w:r>
            <w:r>
              <w:t>for</w:t>
            </w:r>
            <w:r>
              <w:rPr>
                <w:spacing w:val="26"/>
              </w:rPr>
              <w:t xml:space="preserve"> </w:t>
            </w:r>
            <w:r>
              <w:t>any</w:t>
            </w:r>
            <w:r>
              <w:rPr>
                <w:spacing w:val="27"/>
              </w:rPr>
              <w:t xml:space="preserve"> </w:t>
            </w:r>
            <w:r>
              <w:t>other</w:t>
            </w:r>
            <w:r>
              <w:rPr>
                <w:spacing w:val="28"/>
              </w:rPr>
              <w:t xml:space="preserve"> </w:t>
            </w:r>
            <w:r>
              <w:t>purpose without the prior written permission of the Contracting Authority;</w:t>
            </w:r>
          </w:p>
        </w:tc>
      </w:tr>
      <w:tr w:rsidR="00AA509E" w14:paraId="0F96DDFB" w14:textId="77777777" w:rsidTr="00FF3E8A">
        <w:trPr>
          <w:trHeight w:val="718"/>
        </w:trPr>
        <w:tc>
          <w:tcPr>
            <w:tcW w:w="605" w:type="dxa"/>
          </w:tcPr>
          <w:p w14:paraId="39C2BDD1" w14:textId="77777777" w:rsidR="00AA509E" w:rsidRDefault="00AA509E" w:rsidP="00FF3E8A">
            <w:pPr>
              <w:pStyle w:val="TableParagraph"/>
              <w:rPr>
                <w:rFonts w:ascii="Times New Roman"/>
              </w:rPr>
            </w:pPr>
          </w:p>
        </w:tc>
        <w:tc>
          <w:tcPr>
            <w:tcW w:w="533" w:type="dxa"/>
          </w:tcPr>
          <w:p w14:paraId="7EF8D13D" w14:textId="77777777" w:rsidR="00AA509E" w:rsidRDefault="00AA509E" w:rsidP="00FF3E8A">
            <w:pPr>
              <w:pStyle w:val="TableParagraph"/>
              <w:spacing w:before="60"/>
              <w:ind w:left="107"/>
            </w:pPr>
            <w:r>
              <w:rPr>
                <w:color w:val="0000FF"/>
                <w:spacing w:val="-5"/>
              </w:rPr>
              <w:t>(c)</w:t>
            </w:r>
          </w:p>
        </w:tc>
        <w:tc>
          <w:tcPr>
            <w:tcW w:w="7821" w:type="dxa"/>
          </w:tcPr>
          <w:p w14:paraId="2A801AF4" w14:textId="77777777" w:rsidR="00AA509E" w:rsidRDefault="00AA509E" w:rsidP="00FF3E8A">
            <w:pPr>
              <w:pStyle w:val="TableParagraph"/>
              <w:spacing w:before="60" w:line="276" w:lineRule="auto"/>
              <w:ind w:left="176"/>
            </w:pPr>
            <w:r>
              <w:t>shall be treated as confidential by the Tenderer and by any third parties (including</w:t>
            </w:r>
            <w:r>
              <w:rPr>
                <w:spacing w:val="40"/>
              </w:rPr>
              <w:t xml:space="preserve"> </w:t>
            </w:r>
            <w:r>
              <w:t>subcontractors) engaged or consulted by the Tenderer; and</w:t>
            </w:r>
          </w:p>
        </w:tc>
      </w:tr>
      <w:tr w:rsidR="00AA509E" w14:paraId="66A49F7E" w14:textId="77777777" w:rsidTr="00FF3E8A">
        <w:trPr>
          <w:trHeight w:val="611"/>
        </w:trPr>
        <w:tc>
          <w:tcPr>
            <w:tcW w:w="605" w:type="dxa"/>
          </w:tcPr>
          <w:p w14:paraId="29CEA9C5" w14:textId="77777777" w:rsidR="00AA509E" w:rsidRDefault="00AA509E" w:rsidP="00FF3E8A">
            <w:pPr>
              <w:pStyle w:val="TableParagraph"/>
              <w:rPr>
                <w:rFonts w:ascii="Times New Roman"/>
              </w:rPr>
            </w:pPr>
          </w:p>
        </w:tc>
        <w:tc>
          <w:tcPr>
            <w:tcW w:w="533" w:type="dxa"/>
          </w:tcPr>
          <w:p w14:paraId="7853BE42" w14:textId="77777777" w:rsidR="00AA509E" w:rsidRDefault="00AA509E" w:rsidP="00FF3E8A">
            <w:pPr>
              <w:pStyle w:val="TableParagraph"/>
              <w:spacing w:before="40"/>
              <w:ind w:left="107"/>
            </w:pPr>
            <w:r>
              <w:rPr>
                <w:color w:val="0000FF"/>
                <w:spacing w:val="-5"/>
              </w:rPr>
              <w:t>(d)</w:t>
            </w:r>
          </w:p>
        </w:tc>
        <w:tc>
          <w:tcPr>
            <w:tcW w:w="7821" w:type="dxa"/>
          </w:tcPr>
          <w:p w14:paraId="3FB6E60F" w14:textId="77777777" w:rsidR="00AA509E" w:rsidRDefault="00AA509E" w:rsidP="00FF3E8A">
            <w:pPr>
              <w:pStyle w:val="TableParagraph"/>
              <w:spacing w:line="300" w:lineRule="atLeast"/>
              <w:ind w:left="176"/>
            </w:pPr>
            <w:r>
              <w:t>must</w:t>
            </w:r>
            <w:r>
              <w:rPr>
                <w:spacing w:val="36"/>
              </w:rPr>
              <w:t xml:space="preserve"> </w:t>
            </w:r>
            <w:r>
              <w:t>be</w:t>
            </w:r>
            <w:r>
              <w:rPr>
                <w:spacing w:val="36"/>
              </w:rPr>
              <w:t xml:space="preserve"> </w:t>
            </w:r>
            <w:r>
              <w:t>returned</w:t>
            </w:r>
            <w:r>
              <w:rPr>
                <w:spacing w:val="35"/>
              </w:rPr>
              <w:t xml:space="preserve"> </w:t>
            </w:r>
            <w:r>
              <w:t>immediately</w:t>
            </w:r>
            <w:r>
              <w:rPr>
                <w:spacing w:val="37"/>
              </w:rPr>
              <w:t xml:space="preserve"> </w:t>
            </w:r>
            <w:r>
              <w:t>to</w:t>
            </w:r>
            <w:r>
              <w:rPr>
                <w:spacing w:val="37"/>
              </w:rPr>
              <w:t xml:space="preserve"> </w:t>
            </w:r>
            <w:r>
              <w:t>the</w:t>
            </w:r>
            <w:r>
              <w:rPr>
                <w:spacing w:val="36"/>
              </w:rPr>
              <w:t xml:space="preserve"> </w:t>
            </w:r>
            <w:r>
              <w:t>Contracting</w:t>
            </w:r>
            <w:r>
              <w:rPr>
                <w:spacing w:val="35"/>
              </w:rPr>
              <w:t xml:space="preserve"> </w:t>
            </w:r>
            <w:r>
              <w:t>Authority</w:t>
            </w:r>
            <w:r>
              <w:rPr>
                <w:spacing w:val="37"/>
              </w:rPr>
              <w:t xml:space="preserve"> </w:t>
            </w:r>
            <w:r>
              <w:t>upon</w:t>
            </w:r>
            <w:r>
              <w:rPr>
                <w:spacing w:val="35"/>
              </w:rPr>
              <w:t xml:space="preserve"> </w:t>
            </w:r>
            <w:r>
              <w:t>cancellation</w:t>
            </w:r>
            <w:r>
              <w:rPr>
                <w:spacing w:val="33"/>
              </w:rPr>
              <w:t xml:space="preserve"> </w:t>
            </w:r>
            <w:r>
              <w:t>or completion of this Competition if so requested by the Contracting Authority.</w:t>
            </w:r>
          </w:p>
        </w:tc>
      </w:tr>
    </w:tbl>
    <w:p w14:paraId="590C232D" w14:textId="77777777" w:rsidR="00A01084" w:rsidRDefault="00A01084">
      <w:pPr>
        <w:spacing w:line="244" w:lineRule="exact"/>
        <w:jc w:val="both"/>
        <w:sectPr w:rsidR="00A01084">
          <w:pgSz w:w="11910" w:h="16850"/>
          <w:pgMar w:top="1080" w:right="1140" w:bottom="1060" w:left="1180" w:header="677" w:footer="875" w:gutter="0"/>
          <w:cols w:space="720"/>
        </w:sectPr>
      </w:pPr>
    </w:p>
    <w:p w14:paraId="590C232E" w14:textId="77777777" w:rsidR="00A01084" w:rsidRDefault="00A01084">
      <w:pPr>
        <w:pStyle w:val="BodyText"/>
        <w:spacing w:before="10"/>
        <w:rPr>
          <w:sz w:val="3"/>
        </w:rPr>
      </w:pPr>
    </w:p>
    <w:p w14:paraId="13F12FD5" w14:textId="77777777" w:rsidR="00AA509E" w:rsidRDefault="00AA509E" w:rsidP="00AA509E">
      <w:pPr>
        <w:pStyle w:val="BodyText"/>
        <w:ind w:left="209"/>
        <w:rPr>
          <w:sz w:val="20"/>
        </w:rPr>
      </w:pPr>
      <w:r>
        <w:rPr>
          <w:noProof/>
          <w:sz w:val="20"/>
        </w:rPr>
        <mc:AlternateContent>
          <mc:Choice Requires="wpg">
            <w:drawing>
              <wp:inline distT="0" distB="0" distL="0" distR="0" wp14:anchorId="31D2B223" wp14:editId="7B08AD0C">
                <wp:extent cx="5797550" cy="227329"/>
                <wp:effectExtent l="0" t="0" r="0" b="1270"/>
                <wp:docPr id="57" name="Group 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58" name="Graphic 5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59" name="Graphic 59"/>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60" name="Textbox 60"/>
                        <wps:cNvSpPr txBox="1"/>
                        <wps:spPr>
                          <a:xfrm>
                            <a:off x="0" y="0"/>
                            <a:ext cx="5797550" cy="208915"/>
                          </a:xfrm>
                          <a:prstGeom prst="rect">
                            <a:avLst/>
                          </a:prstGeom>
                        </wps:spPr>
                        <wps:txbx>
                          <w:txbxContent>
                            <w:p w14:paraId="7DD4BB4A" w14:textId="77777777" w:rsidR="00AA509E" w:rsidRDefault="00AA509E" w:rsidP="00AA509E">
                              <w:pPr>
                                <w:spacing w:line="268" w:lineRule="exact"/>
                                <w:ind w:left="86"/>
                                <w:rPr>
                                  <w:b/>
                                </w:rPr>
                              </w:pPr>
                              <w:bookmarkStart w:id="16" w:name="2.10_Pricing"/>
                              <w:bookmarkEnd w:id="16"/>
                              <w:r>
                                <w:rPr>
                                  <w:b/>
                                  <w:color w:val="FFFFFF"/>
                                </w:rPr>
                                <w:t>2.10</w:t>
                              </w:r>
                              <w:r>
                                <w:rPr>
                                  <w:b/>
                                  <w:color w:val="FFFFFF"/>
                                  <w:spacing w:val="61"/>
                                </w:rPr>
                                <w:t xml:space="preserve"> </w:t>
                              </w:r>
                              <w:r>
                                <w:rPr>
                                  <w:b/>
                                  <w:color w:val="FFFFFF"/>
                                  <w:spacing w:val="-2"/>
                                </w:rPr>
                                <w:t>PRICING</w:t>
                              </w:r>
                            </w:p>
                          </w:txbxContent>
                        </wps:txbx>
                        <wps:bodyPr wrap="square" lIns="0" tIns="0" rIns="0" bIns="0" rtlCol="0">
                          <a:noAutofit/>
                        </wps:bodyPr>
                      </wps:wsp>
                    </wpg:wgp>
                  </a:graphicData>
                </a:graphic>
              </wp:inline>
            </w:drawing>
          </mc:Choice>
          <mc:Fallback xmlns:w16cei="http://schemas.microsoft.com/office/word/2026/wordml/cei">
            <w:pict>
              <v:group w14:anchorId="31D2B223" id="Group 57" o:spid="_x0000_s1063"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B1naFgMAAOAKAAAOAAAAZHJzL2Uyb0RvYy54bWzsVt9v0zAQfkfif7D8ztJmdG2jpRNsrEJC&#10;Y9KKeHYc54dIYmO7Tfbfc7bjNLQIrWNIPNCH9Gyfz3fffXf25VVXV2jHpCp5E+Pp2QQj1lCelk0e&#10;4y+b2zcLjJQmTUoq3rAYPzKFr1avX122ImIhL3iVMonASKOiVsS40FpEQaBowWqizrhgDSxmXNZE&#10;w1DmQSpJC9brKggnk4ug5TIVklOmFMzeuEW8svazjFH9OcsU06iKMfim7Vfab2K+weqSRLkkoihp&#10;7wZ5hhc1KRs4dDB1QzRBW1kemapLKrnimT6jvA54lpWU2RggmunkIJq15FthY8mjNhcDTADtAU7P&#10;NkvvdmspHsS9dN6D+InTbwpwCVqRR+N1M873yl0ma7MJgkCdRfRxQJR1GlGYnM2X89kMgKewFobz&#10;83DpIKcF5OVoGy0+/H5jQCJ3rHVucKYVwB61B0j9GUAPBRHM4q4MAPcSlSnEAlRuSA0kXvd8gRnA&#10;yRwOWgbDfqR6OE9HaLJYTmfG6BAoiehW6TXjFmuy+6Q0LAPRUi+Rwku0a7wogfmG85XlvMYIOC8x&#10;As4nLgGCaLPPmDIiakfJKiBXzhOzXPMd23CrqE3GTE7D5QVGPt3g616nasa6kPmRll/z/8Laczpw&#10;4Hxh8QRzXsH/O8XxwSeq20IfGaYVV8zBbKK3eA+IgN4Yc8WrMr0tq8pAoGSeXFcS7YhpKPBbeNMj&#10;NSCnihwJjJTw9BE41AJrYqy+b4lkGFUfG2CpaUlekF5IvCB1dc1t47LoS6U33VciBRIgxlhDld1x&#10;T1YSeXKA/0bB6ZqdDX+31TwrDXOsb86jfgCF40j89ytoeVRBth2cWEH73JPol41munj7b1SRc8Sk&#10;YF8gx1z2DNrr/Mz7pxfRdBGeUEOnaXsvvW8vU0Ln8FtaEgBr/5fQ6Cnj67ovjv4SugAyuEtoA9RP&#10;eIdgBsp6VEJId+859Ompn3/Z68i0FnMd9U3IXDT25XPQfdyNddAJdZd09i6dDk6/UHN8QouzTwZ4&#10;Rtlm3z/5zDttPLYtcf8wXf0AAAD//wMAUEsDBBQABgAIAAAAIQCMq8V62wAAAAQBAAAPAAAAZHJz&#10;L2Rvd25yZXYueG1sTI9BS8NAEIXvgv9hGcGb3cRQaWM2pRT1VARbQXqbJtMkNDsbstsk/feOXvTy&#10;4PGG977JVpNt1UC9bxwbiGcRKOLClQ1XBj73rw8LUD4gl9g6JgNX8rDKb28yTEs38gcNu1ApKWGf&#10;ooE6hC7V2hc1WfQz1xFLdnK9xSC2r3TZ4yjlttWPUfSkLTYsCzV2tKmpOO8u1sDbiOM6iV+G7fm0&#10;uR728/evbUzG3N9N62dQgabwdww/+IIOuTAd3YVLr1oD8kj4VcmWcSL2aCCZL0Dnmf4Pn38DAAD/&#10;/wMAUEsBAi0AFAAGAAgAAAAhALaDOJL+AAAA4QEAABMAAAAAAAAAAAAAAAAAAAAAAFtDb250ZW50&#10;X1R5cGVzXS54bWxQSwECLQAUAAYACAAAACEAOP0h/9YAAACUAQAACwAAAAAAAAAAAAAAAAAvAQAA&#10;X3JlbHMvLnJlbHNQSwECLQAUAAYACAAAACEA9AdZ2hYDAADgCgAADgAAAAAAAAAAAAAAAAAuAgAA&#10;ZHJzL2Uyb0RvYy54bWxQSwECLQAUAAYACAAAACEAjKvFetsAAAAEAQAADwAAAAAAAAAAAAAAAABw&#10;BQAAZHJzL2Rvd25yZXYueG1sUEsFBgAAAAAEAAQA8wAAAHgGAAAAAA==&#10;">
                <v:shape id="Graphic 58" o:spid="_x0000_s106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Yx2mvgAAANsAAAAPAAAAZHJzL2Rvd25yZXYueG1sRE/NisIw&#10;EL4v+A5hBG9roqJIt6mIIApeXN0HGJuxKTaT0kStb28Owh4/vv981btGPKgLtWcNk7ECQVx6U3Ol&#10;4e+8/V6CCBHZYOOZNLwowKoYfOWYGf/kX3qcYiVSCIcMNdgY20zKUFpyGMa+JU7c1XcOY4JdJU2H&#10;zxTuGjlVaiEd1pwaLLa0sVTeTnenQV2Pi9nGqkujJu15p+6XehkOWo+G/foHRKQ+/os/7r3RME9j&#10;05f0A2TxBgAA//8DAFBLAQItABQABgAIAAAAIQDb4fbL7gAAAIUBAAATAAAAAAAAAAAAAAAAAAAA&#10;AABbQ29udGVudF9UeXBlc10ueG1sUEsBAi0AFAAGAAgAAAAhAFr0LFu/AAAAFQEAAAsAAAAAAAAA&#10;AAAAAAAAHwEAAF9yZWxzLy5yZWxzUEsBAi0AFAAGAAgAAAAhAHZjHaa+AAAA2wAAAA8AAAAAAAAA&#10;AAAAAAAABwIAAGRycy9kb3ducmV2LnhtbFBLBQYAAAAAAwADALcAAADyAgAAAAA=&#10;" path="m5797296,l,,,208788r5797296,l5797296,xe" fillcolor="navy" stroked="f">
                  <v:path arrowok="t"/>
                </v:shape>
                <v:shape id="Graphic 59" o:spid="_x0000_s106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lxnOxQAAANsAAAAPAAAAZHJzL2Rvd25yZXYueG1sRI9ba8JA&#10;FITfC/6H5RT6UnRjIV6iq6RCi0/iFXw8ZI/J0uzZkN1q/PeuUOjjMDPfMPNlZ2txpdYbxwqGgwQE&#10;ceG04VLB8fDVn4DwAVlj7ZgU3MnDctF7mWOm3Y13dN2HUkQI+wwVVCE0mZS+qMiiH7iGOHoX11oM&#10;Ubal1C3eItzW8iNJRtKi4bhQYUOrioqf/a9VkKe71Gz06ZyPN5/v3/etSdxxpdTba5fPQATqwn/4&#10;r73WCtIpPL/EHyAXDwAAAP//AwBQSwECLQAUAAYACAAAACEA2+H2y+4AAACFAQAAEwAAAAAAAAAA&#10;AAAAAAAAAAAAW0NvbnRlbnRfVHlwZXNdLnhtbFBLAQItABQABgAIAAAAIQBa9CxbvwAAABUBAAAL&#10;AAAAAAAAAAAAAAAAAB8BAABfcmVscy8ucmVsc1BLAQItABQABgAIAAAAIQCZlxnOxQAAANsAAAAP&#10;AAAAAAAAAAAAAAAAAAcCAABkcnMvZG93bnJldi54bWxQSwUGAAAAAAMAAwC3AAAA+QIAAAAA&#10;" path="m5797296,l,,,18288r5797296,l5797296,xe" fillcolor="#339" stroked="f">
                  <v:path arrowok="t"/>
                </v:shape>
                <v:shape id="Textbox 60" o:spid="_x0000_s106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9HKwAAAANsAAAAPAAAAZHJzL2Rvd25yZXYueG1sRE9Ni8Iw&#10;EL0L/ocwwt401UPRahQRBWFh2do97HFsxjbYTGoTtfvvNwfB4+N9rza9bcSDOm8cK5hOEhDEpdOG&#10;KwU/xWE8B+EDssbGMSn4Iw+b9XCwwky7J+f0OIVKxBD2GSqoQ2gzKX1Zk0U/cS1x5C6usxgi7Cqp&#10;O3zGcNvIWZKk0qLh2FBjS7uayuvpbhVsfznfm9vX+Tu/5KYoFgl/plelPkb9dgkiUB/e4pf7qBWk&#10;cX38En+AXP8DAAD//wMAUEsBAi0AFAAGAAgAAAAhANvh9svuAAAAhQEAABMAAAAAAAAAAAAAAAAA&#10;AAAAAFtDb250ZW50X1R5cGVzXS54bWxQSwECLQAUAAYACAAAACEAWvQsW78AAAAVAQAACwAAAAAA&#10;AAAAAAAAAAAfAQAAX3JlbHMvLnJlbHNQSwECLQAUAAYACAAAACEATT/RysAAAADbAAAADwAAAAAA&#10;AAAAAAAAAAAHAgAAZHJzL2Rvd25yZXYueG1sUEsFBgAAAAADAAMAtwAAAPQCAAAAAA==&#10;" filled="f" stroked="f">
                  <v:textbox inset="0,0,0,0">
                    <w:txbxContent>
                      <w:p w14:paraId="7DD4BB4A" w14:textId="77777777" w:rsidR="00AA509E" w:rsidRDefault="00AA509E" w:rsidP="00AA509E">
                        <w:pPr>
                          <w:spacing w:line="268" w:lineRule="exact"/>
                          <w:ind w:left="86"/>
                          <w:rPr>
                            <w:b/>
                          </w:rPr>
                        </w:pPr>
                        <w:bookmarkStart w:id="30" w:name="2.10_Pricing"/>
                        <w:bookmarkEnd w:id="30"/>
                        <w:r>
                          <w:rPr>
                            <w:b/>
                            <w:color w:val="FFFFFF"/>
                          </w:rPr>
                          <w:t>2.10</w:t>
                        </w:r>
                        <w:r>
                          <w:rPr>
                            <w:b/>
                            <w:color w:val="FFFFFF"/>
                            <w:spacing w:val="61"/>
                          </w:rPr>
                          <w:t xml:space="preserve"> </w:t>
                        </w:r>
                        <w:r>
                          <w:rPr>
                            <w:b/>
                            <w:color w:val="FFFFFF"/>
                            <w:spacing w:val="-2"/>
                          </w:rPr>
                          <w:t>PRICING</w:t>
                        </w:r>
                      </w:p>
                    </w:txbxContent>
                  </v:textbox>
                </v:shape>
                <w10:anchorlock/>
              </v:group>
            </w:pict>
          </mc:Fallback>
        </mc:AlternateContent>
      </w:r>
    </w:p>
    <w:p w14:paraId="26C4B12F" w14:textId="77777777" w:rsidR="00AA509E" w:rsidRDefault="00AA509E" w:rsidP="00AA509E">
      <w:pPr>
        <w:pStyle w:val="BodyText"/>
        <w:spacing w:before="12"/>
        <w:rPr>
          <w:sz w:val="7"/>
        </w:rPr>
      </w:pPr>
    </w:p>
    <w:tbl>
      <w:tblPr>
        <w:tblW w:w="0" w:type="auto"/>
        <w:tblInd w:w="303" w:type="dxa"/>
        <w:tblLayout w:type="fixed"/>
        <w:tblCellMar>
          <w:left w:w="0" w:type="dxa"/>
          <w:right w:w="0" w:type="dxa"/>
        </w:tblCellMar>
        <w:tblLook w:val="01E0" w:firstRow="1" w:lastRow="1" w:firstColumn="1" w:lastColumn="1" w:noHBand="0" w:noVBand="0"/>
      </w:tblPr>
      <w:tblGrid>
        <w:gridCol w:w="725"/>
        <w:gridCol w:w="8233"/>
      </w:tblGrid>
      <w:tr w:rsidR="00AA509E" w14:paraId="00C9FB0F" w14:textId="77777777" w:rsidTr="00FF3E8A">
        <w:trPr>
          <w:trHeight w:val="355"/>
        </w:trPr>
        <w:tc>
          <w:tcPr>
            <w:tcW w:w="725" w:type="dxa"/>
          </w:tcPr>
          <w:p w14:paraId="62CE1164" w14:textId="77777777" w:rsidR="00AA509E" w:rsidRDefault="00AA509E" w:rsidP="00FF3E8A">
            <w:pPr>
              <w:pStyle w:val="TableParagraph"/>
              <w:spacing w:before="4"/>
              <w:ind w:right="65"/>
              <w:jc w:val="center"/>
            </w:pPr>
            <w:r>
              <w:rPr>
                <w:color w:val="0000FF"/>
                <w:spacing w:val="-2"/>
              </w:rPr>
              <w:t>2.10.1</w:t>
            </w:r>
          </w:p>
        </w:tc>
        <w:tc>
          <w:tcPr>
            <w:tcW w:w="8233" w:type="dxa"/>
          </w:tcPr>
          <w:p w14:paraId="167E27CF" w14:textId="77777777" w:rsidR="00AA509E" w:rsidRDefault="00AA509E" w:rsidP="00FF3E8A">
            <w:pPr>
              <w:pStyle w:val="TableParagraph"/>
              <w:spacing w:line="225" w:lineRule="exact"/>
              <w:ind w:left="117"/>
            </w:pPr>
            <w:r>
              <w:t>All</w:t>
            </w:r>
            <w:r>
              <w:rPr>
                <w:spacing w:val="-4"/>
              </w:rPr>
              <w:t xml:space="preserve"> </w:t>
            </w:r>
            <w:r>
              <w:t>Tenderers</w:t>
            </w:r>
            <w:r>
              <w:rPr>
                <w:spacing w:val="-5"/>
              </w:rPr>
              <w:t xml:space="preserve"> </w:t>
            </w:r>
            <w:r>
              <w:t>must</w:t>
            </w:r>
            <w:r>
              <w:rPr>
                <w:spacing w:val="-3"/>
              </w:rPr>
              <w:t xml:space="preserve"> </w:t>
            </w:r>
            <w:r>
              <w:t>complete</w:t>
            </w:r>
            <w:r>
              <w:rPr>
                <w:spacing w:val="-2"/>
              </w:rPr>
              <w:t xml:space="preserve"> </w:t>
            </w:r>
            <w:r>
              <w:t>the</w:t>
            </w:r>
            <w:r>
              <w:rPr>
                <w:spacing w:val="-6"/>
              </w:rPr>
              <w:t xml:space="preserve"> </w:t>
            </w:r>
            <w:r>
              <w:t>Pricing</w:t>
            </w:r>
            <w:r>
              <w:rPr>
                <w:spacing w:val="-4"/>
              </w:rPr>
              <w:t xml:space="preserve"> </w:t>
            </w:r>
            <w:r>
              <w:t>Schedule</w:t>
            </w:r>
            <w:r>
              <w:rPr>
                <w:spacing w:val="-3"/>
              </w:rPr>
              <w:t xml:space="preserve"> </w:t>
            </w:r>
            <w:r>
              <w:t>at</w:t>
            </w:r>
            <w:r>
              <w:rPr>
                <w:spacing w:val="-2"/>
              </w:rPr>
              <w:t xml:space="preserve"> </w:t>
            </w:r>
            <w:r>
              <w:t>Appendix</w:t>
            </w:r>
            <w:r>
              <w:rPr>
                <w:spacing w:val="-3"/>
              </w:rPr>
              <w:t xml:space="preserve"> </w:t>
            </w:r>
            <w:r>
              <w:t>2</w:t>
            </w:r>
            <w:r>
              <w:rPr>
                <w:spacing w:val="-3"/>
              </w:rPr>
              <w:t xml:space="preserve"> </w:t>
            </w:r>
            <w:r>
              <w:t>to</w:t>
            </w:r>
            <w:r>
              <w:rPr>
                <w:spacing w:val="-4"/>
              </w:rPr>
              <w:t xml:space="preserve"> </w:t>
            </w:r>
            <w:r>
              <w:t>this</w:t>
            </w:r>
            <w:r>
              <w:rPr>
                <w:spacing w:val="-3"/>
              </w:rPr>
              <w:t xml:space="preserve"> </w:t>
            </w:r>
            <w:r>
              <w:rPr>
                <w:spacing w:val="-4"/>
              </w:rPr>
              <w:t>RFT.</w:t>
            </w:r>
          </w:p>
        </w:tc>
      </w:tr>
      <w:tr w:rsidR="00AA509E" w14:paraId="5C96A0B4" w14:textId="77777777" w:rsidTr="00FF3E8A">
        <w:trPr>
          <w:trHeight w:val="1028"/>
        </w:trPr>
        <w:tc>
          <w:tcPr>
            <w:tcW w:w="725" w:type="dxa"/>
          </w:tcPr>
          <w:p w14:paraId="5FB10D2B" w14:textId="77777777" w:rsidR="00AA509E" w:rsidRDefault="00AA509E" w:rsidP="00FF3E8A">
            <w:pPr>
              <w:pStyle w:val="TableParagraph"/>
              <w:spacing w:before="90"/>
              <w:ind w:right="65"/>
              <w:jc w:val="center"/>
            </w:pPr>
            <w:r>
              <w:rPr>
                <w:color w:val="0000FF"/>
                <w:spacing w:val="-2"/>
              </w:rPr>
              <w:t>2.10.2</w:t>
            </w:r>
          </w:p>
        </w:tc>
        <w:tc>
          <w:tcPr>
            <w:tcW w:w="8233" w:type="dxa"/>
          </w:tcPr>
          <w:p w14:paraId="26531699" w14:textId="77777777" w:rsidR="00AA509E" w:rsidRDefault="00AA509E" w:rsidP="00FF3E8A">
            <w:pPr>
              <w:pStyle w:val="TableParagraph"/>
              <w:spacing w:before="42" w:line="276" w:lineRule="auto"/>
              <w:ind w:left="117" w:right="48"/>
              <w:jc w:val="both"/>
            </w:pPr>
            <w:r>
              <w:t>All prices quoted must be all-inclusive (i.e. including but not being limited to shipping, packaging,</w:t>
            </w:r>
            <w:r>
              <w:rPr>
                <w:spacing w:val="-7"/>
              </w:rPr>
              <w:t xml:space="preserve"> </w:t>
            </w:r>
            <w:r>
              <w:t>delivery,</w:t>
            </w:r>
            <w:r>
              <w:rPr>
                <w:spacing w:val="-7"/>
              </w:rPr>
              <w:t xml:space="preserve"> </w:t>
            </w:r>
            <w:r>
              <w:t>ancillary</w:t>
            </w:r>
            <w:r>
              <w:rPr>
                <w:spacing w:val="-7"/>
              </w:rPr>
              <w:t xml:space="preserve"> </w:t>
            </w:r>
            <w:r>
              <w:t>costs</w:t>
            </w:r>
            <w:r>
              <w:rPr>
                <w:spacing w:val="-8"/>
              </w:rPr>
              <w:t xml:space="preserve"> </w:t>
            </w:r>
            <w:r>
              <w:t>and</w:t>
            </w:r>
            <w:r>
              <w:rPr>
                <w:spacing w:val="-8"/>
              </w:rPr>
              <w:t xml:space="preserve"> </w:t>
            </w:r>
            <w:r>
              <w:t>all</w:t>
            </w:r>
            <w:r>
              <w:rPr>
                <w:spacing w:val="-13"/>
              </w:rPr>
              <w:t xml:space="preserve"> </w:t>
            </w:r>
            <w:r>
              <w:t>other</w:t>
            </w:r>
            <w:r>
              <w:rPr>
                <w:spacing w:val="-10"/>
              </w:rPr>
              <w:t xml:space="preserve"> </w:t>
            </w:r>
            <w:r>
              <w:t>costs/expenses),</w:t>
            </w:r>
            <w:r>
              <w:rPr>
                <w:spacing w:val="-8"/>
              </w:rPr>
              <w:t xml:space="preserve"> </w:t>
            </w:r>
            <w:r>
              <w:t>be</w:t>
            </w:r>
            <w:r>
              <w:rPr>
                <w:spacing w:val="-7"/>
              </w:rPr>
              <w:t xml:space="preserve"> </w:t>
            </w:r>
            <w:r>
              <w:t>expressed</w:t>
            </w:r>
            <w:r>
              <w:rPr>
                <w:spacing w:val="-8"/>
              </w:rPr>
              <w:t xml:space="preserve"> </w:t>
            </w:r>
            <w:r>
              <w:t>in</w:t>
            </w:r>
            <w:r>
              <w:rPr>
                <w:spacing w:val="-11"/>
              </w:rPr>
              <w:t xml:space="preserve"> </w:t>
            </w:r>
            <w:r>
              <w:t>Euro</w:t>
            </w:r>
            <w:r>
              <w:rPr>
                <w:spacing w:val="-9"/>
              </w:rPr>
              <w:t xml:space="preserve"> </w:t>
            </w:r>
            <w:r>
              <w:t>only and exclusive of VAT.</w:t>
            </w:r>
            <w:r>
              <w:rPr>
                <w:spacing w:val="40"/>
              </w:rPr>
              <w:t xml:space="preserve"> </w:t>
            </w:r>
            <w:r>
              <w:t>The VAT rate(s) where applicable should be indicated separately.</w:t>
            </w:r>
          </w:p>
        </w:tc>
      </w:tr>
      <w:tr w:rsidR="00AA509E" w14:paraId="674DF35A" w14:textId="77777777" w:rsidTr="00FF3E8A">
        <w:trPr>
          <w:trHeight w:val="736"/>
        </w:trPr>
        <w:tc>
          <w:tcPr>
            <w:tcW w:w="725" w:type="dxa"/>
          </w:tcPr>
          <w:p w14:paraId="19A01147" w14:textId="77777777" w:rsidR="00AA509E" w:rsidRDefault="00AA509E" w:rsidP="00FF3E8A">
            <w:pPr>
              <w:pStyle w:val="TableParagraph"/>
              <w:spacing w:before="108"/>
              <w:ind w:right="65"/>
              <w:jc w:val="center"/>
            </w:pPr>
            <w:r>
              <w:rPr>
                <w:color w:val="0000FF"/>
                <w:spacing w:val="-2"/>
              </w:rPr>
              <w:t>2.10.3</w:t>
            </w:r>
          </w:p>
        </w:tc>
        <w:tc>
          <w:tcPr>
            <w:tcW w:w="8233" w:type="dxa"/>
          </w:tcPr>
          <w:p w14:paraId="2CC39C3F" w14:textId="6F52A3F8" w:rsidR="00AA509E" w:rsidRDefault="00AA509E" w:rsidP="00FF3E8A">
            <w:pPr>
              <w:pStyle w:val="TableParagraph"/>
              <w:spacing w:before="60" w:line="273" w:lineRule="auto"/>
              <w:ind w:left="117"/>
            </w:pPr>
            <w:r>
              <w:t xml:space="preserve">Tenderers must confirm that all prices quoted in the Tender will remain valid </w:t>
            </w:r>
            <w:r w:rsidRPr="002C157C">
              <w:t>for 200 days</w:t>
            </w:r>
            <w:r>
              <w:t xml:space="preserve"> commencing from the Tender Deadline.</w:t>
            </w:r>
          </w:p>
        </w:tc>
      </w:tr>
      <w:tr w:rsidR="00AA509E" w14:paraId="4258441C" w14:textId="77777777" w:rsidTr="00FF3E8A">
        <w:trPr>
          <w:trHeight w:val="738"/>
        </w:trPr>
        <w:tc>
          <w:tcPr>
            <w:tcW w:w="725" w:type="dxa"/>
          </w:tcPr>
          <w:p w14:paraId="347DB510" w14:textId="77777777" w:rsidR="00AA509E" w:rsidRDefault="00AA509E" w:rsidP="00FF3E8A">
            <w:pPr>
              <w:pStyle w:val="TableParagraph"/>
              <w:spacing w:before="108"/>
              <w:ind w:right="65"/>
              <w:jc w:val="center"/>
            </w:pPr>
            <w:r>
              <w:rPr>
                <w:color w:val="0000FF"/>
                <w:spacing w:val="-2"/>
              </w:rPr>
              <w:t>2.10.4</w:t>
            </w:r>
          </w:p>
        </w:tc>
        <w:tc>
          <w:tcPr>
            <w:tcW w:w="8233" w:type="dxa"/>
          </w:tcPr>
          <w:p w14:paraId="5597F9D5" w14:textId="68F73541" w:rsidR="00AA509E" w:rsidRDefault="00AA509E" w:rsidP="00FF3E8A">
            <w:pPr>
              <w:pStyle w:val="TableParagraph"/>
              <w:spacing w:before="60" w:line="276" w:lineRule="auto"/>
              <w:ind w:left="117"/>
            </w:pPr>
            <w:r>
              <w:t xml:space="preserve">Any currency </w:t>
            </w:r>
            <w:r w:rsidR="00761EBC">
              <w:t>fluctuations</w:t>
            </w:r>
            <w:r>
              <w:t xml:space="preserve"> occurring over the term of the Goods Contract shall be borne</w:t>
            </w:r>
            <w:r w:rsidR="00761EBC">
              <w:t xml:space="preserve"> equally</w:t>
            </w:r>
            <w:r>
              <w:t xml:space="preserve"> by the Tenderer</w:t>
            </w:r>
            <w:r w:rsidR="00761EBC">
              <w:t xml:space="preserve"> and Client, including positive or negative variations from a minimum percentage to be agreed by both at signing of contract phase.</w:t>
            </w:r>
          </w:p>
        </w:tc>
      </w:tr>
      <w:tr w:rsidR="00AA509E" w14:paraId="5EE37975" w14:textId="77777777" w:rsidTr="00FF3E8A">
        <w:trPr>
          <w:trHeight w:val="737"/>
        </w:trPr>
        <w:tc>
          <w:tcPr>
            <w:tcW w:w="725" w:type="dxa"/>
          </w:tcPr>
          <w:p w14:paraId="4F39B6F2" w14:textId="77777777" w:rsidR="00AA509E" w:rsidRDefault="00AA509E" w:rsidP="00FF3E8A">
            <w:pPr>
              <w:pStyle w:val="TableParagraph"/>
              <w:spacing w:before="107"/>
              <w:ind w:left="1" w:right="65"/>
              <w:jc w:val="center"/>
            </w:pPr>
            <w:r>
              <w:rPr>
                <w:color w:val="0000FF"/>
                <w:spacing w:val="-2"/>
              </w:rPr>
              <w:t>2.10.5</w:t>
            </w:r>
          </w:p>
        </w:tc>
        <w:tc>
          <w:tcPr>
            <w:tcW w:w="8233" w:type="dxa"/>
          </w:tcPr>
          <w:p w14:paraId="742C3468" w14:textId="77777777" w:rsidR="00AA509E" w:rsidRDefault="00AA509E" w:rsidP="00FF3E8A">
            <w:pPr>
              <w:pStyle w:val="TableParagraph"/>
              <w:spacing w:before="59" w:line="276" w:lineRule="auto"/>
              <w:ind w:left="117"/>
            </w:pPr>
            <w:r>
              <w:t>Payments for Goods supplied under this RFT shall be made subject to and in accordance with the Goods Contract at Appendix 5 to this RFT.</w:t>
            </w:r>
          </w:p>
        </w:tc>
      </w:tr>
    </w:tbl>
    <w:p w14:paraId="158170C7" w14:textId="77777777" w:rsidR="00AA509E" w:rsidRDefault="00AA509E" w:rsidP="00AA509E">
      <w:pPr>
        <w:pStyle w:val="BodyText"/>
        <w:spacing w:before="140"/>
        <w:rPr>
          <w:sz w:val="20"/>
        </w:rPr>
      </w:pPr>
      <w:r>
        <w:rPr>
          <w:noProof/>
        </w:rPr>
        <mc:AlternateContent>
          <mc:Choice Requires="wpg">
            <w:drawing>
              <wp:anchor distT="0" distB="0" distL="0" distR="0" simplePos="0" relativeHeight="487653376" behindDoc="1" locked="0" layoutInCell="1" allowOverlap="1" wp14:anchorId="16E39861" wp14:editId="34596DD2">
                <wp:simplePos x="0" y="0"/>
                <wp:positionH relativeFrom="page">
                  <wp:posOffset>882396</wp:posOffset>
                </wp:positionH>
                <wp:positionV relativeFrom="paragraph">
                  <wp:posOffset>259715</wp:posOffset>
                </wp:positionV>
                <wp:extent cx="5797550" cy="227329"/>
                <wp:effectExtent l="0" t="0" r="0" b="0"/>
                <wp:wrapTopAndBottom/>
                <wp:docPr id="61" name="Group 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62" name="Graphic 6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63" name="Graphic 6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64" name="Textbox 64"/>
                        <wps:cNvSpPr txBox="1"/>
                        <wps:spPr>
                          <a:xfrm>
                            <a:off x="0" y="0"/>
                            <a:ext cx="5797550" cy="208915"/>
                          </a:xfrm>
                          <a:prstGeom prst="rect">
                            <a:avLst/>
                          </a:prstGeom>
                        </wps:spPr>
                        <wps:txbx>
                          <w:txbxContent>
                            <w:p w14:paraId="6521F8BF" w14:textId="77777777" w:rsidR="00AA509E" w:rsidRDefault="00AA509E" w:rsidP="00AA509E">
                              <w:pPr>
                                <w:spacing w:line="268" w:lineRule="exact"/>
                                <w:ind w:left="28"/>
                                <w:rPr>
                                  <w:b/>
                                </w:rPr>
                              </w:pPr>
                              <w:bookmarkStart w:id="17" w:name="2.11_Environmental,_Social_and_Labour_La"/>
                              <w:bookmarkEnd w:id="17"/>
                              <w:r>
                                <w:rPr>
                                  <w:b/>
                                  <w:color w:val="FFFFFF"/>
                                </w:rPr>
                                <w:t>2.11</w:t>
                              </w:r>
                              <w:r>
                                <w:rPr>
                                  <w:b/>
                                  <w:color w:val="FFFFFF"/>
                                  <w:spacing w:val="31"/>
                                </w:rPr>
                                <w:t xml:space="preserve">  </w:t>
                              </w:r>
                              <w:r>
                                <w:rPr>
                                  <w:b/>
                                  <w:color w:val="FFFFFF"/>
                                </w:rPr>
                                <w:t>ENVIRONMENTAL,</w:t>
                              </w:r>
                              <w:r>
                                <w:rPr>
                                  <w:b/>
                                  <w:color w:val="FFFFFF"/>
                                  <w:spacing w:val="-4"/>
                                </w:rPr>
                                <w:t xml:space="preserve"> </w:t>
                              </w:r>
                              <w:r>
                                <w:rPr>
                                  <w:b/>
                                  <w:color w:val="FFFFFF"/>
                                </w:rPr>
                                <w:t>SOCIAL</w:t>
                              </w:r>
                              <w:r>
                                <w:rPr>
                                  <w:b/>
                                  <w:color w:val="FFFFFF"/>
                                  <w:spacing w:val="-6"/>
                                </w:rPr>
                                <w:t xml:space="preserve"> </w:t>
                              </w:r>
                              <w:r>
                                <w:rPr>
                                  <w:b/>
                                  <w:color w:val="FFFFFF"/>
                                </w:rPr>
                                <w:t>AND</w:t>
                              </w:r>
                              <w:r>
                                <w:rPr>
                                  <w:b/>
                                  <w:color w:val="FFFFFF"/>
                                  <w:spacing w:val="-5"/>
                                </w:rPr>
                                <w:t xml:space="preserve"> </w:t>
                              </w:r>
                              <w:r>
                                <w:rPr>
                                  <w:b/>
                                  <w:color w:val="FFFFFF"/>
                                </w:rPr>
                                <w:t>LABOUR</w:t>
                              </w:r>
                              <w:r>
                                <w:rPr>
                                  <w:b/>
                                  <w:color w:val="FFFFFF"/>
                                  <w:spacing w:val="-4"/>
                                </w:rPr>
                                <w:t xml:space="preserve"> </w:t>
                              </w:r>
                              <w:r>
                                <w:rPr>
                                  <w:b/>
                                  <w:color w:val="FFFFFF"/>
                                  <w:spacing w:val="-5"/>
                                </w:rPr>
                                <w:t>LAW</w:t>
                              </w:r>
                            </w:p>
                          </w:txbxContent>
                        </wps:txbx>
                        <wps:bodyPr wrap="square" lIns="0" tIns="0" rIns="0" bIns="0" rtlCol="0">
                          <a:noAutofit/>
                        </wps:bodyPr>
                      </wps:wsp>
                    </wpg:wgp>
                  </a:graphicData>
                </a:graphic>
              </wp:anchor>
            </w:drawing>
          </mc:Choice>
          <mc:Fallback xmlns:w16cei="http://schemas.microsoft.com/office/word/2026/wordml/cei">
            <w:pict>
              <v:group w14:anchorId="16E39861" id="Group 61" o:spid="_x0000_s1067" style="position:absolute;margin-left:69.5pt;margin-top:20.45pt;width:456.5pt;height:17.9pt;z-index:-1566310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XorGwMAAOAKAAAOAAAAZHJzL2Uyb0RvYy54bWzsVt9v0zAQfkfif7D8ztKma5tGSyfYWIU0&#10;jUkr4tl1nB8iiY3tNtl/z9mO26hFiI4h8UAeknN8Pt99993ZV9ddXaEdk6rkTYLHFyOMWEN5WjZ5&#10;gr+s795FGClNmpRUvGEJfmYKXy/fvrlqRcxCXvAqZRKBkUbFrUhwobWIg0DRgtVEXXDBGpjMuKyJ&#10;hqHMg1SSFqzXVRCORrOg5TIVklOmFPy9dZN4ae1nGaP6c5YpplGVYPBN27e07415B8srEueSiKKk&#10;vRvkBV7UpGxg072pW6IJ2sryxFRdUskVz/QF5XXAs6ykzMYA0YxHR9GsJN8KG0set7nYwwTQHuH0&#10;YrP0YbeS4kk8Suc9iPecflOAS9CKPB7Om3F+UO4yWZtFEATqLKLPe0RZpxGFn9P5Yj6dAvAU5sJw&#10;PgkXDnJaQF5OltHi468XBiR221rn9s60AtijDgCpPwPoqSCCWdyVAeBRojJN8CzEqCE1kHjV8wX+&#10;AE5mc9AyGPYj1cN5PkKjaDGeGqP7QElMt0qvGLdYk9290jANREu9RAov0a7xogTmG85XlvMaI+C8&#10;xAg4v3EJEESbdcaUEVE7SFYBuXKemOma79iaW0VtMmZyGi5mGPl0g68HnaoZ6kLmB1p+zn+Fted0&#10;YMN5NO9D9wr+6xSHG5+pbgsd/PQGacUVczCb6C3ee0RAb4i54lWZ3pVVZSBQMt/cVBLtiGko8ETe&#10;9EANyKliRwIjbXj6DBxqgTUJVt+3RDKMqk8NsNS0JC9IL2y8IHV1w23jsuhLpdfdVyIFEiAmWEOV&#10;PXBPVhJ7coD/RsHpmpUNf7/VPCsNc6xvzqN+AIXjSPz3K2hyUkETk/EzK8jmPnI0/mmjGUeX/0YV&#10;OUdMCg4Fcsplz6CDjqfpsEC8lp/z36HOOArPqKHztI/3f50SmsCzsGcCsPZ/CQ2uMr6u++Lwh9Cl&#10;L6E1UH/DOzS7PCohpLsPHPr02P9/3ePItBZzHPVNyBw09uZz1H3ciXXUCXW36exZOt4790rN8Tda&#10;nL0ywDXKNvv+ymfuacOxbYmHi+nyBwAAAP//AwBQSwMEFAAGAAgAAAAhAEiJKQfhAAAACgEAAA8A&#10;AABkcnMvZG93bnJldi54bWxMj81uwjAQhO+V+g7WVuqtOIHyl8ZBCLU9IaRCpYrbEi9JRGxHsUnC&#10;23c5tceZHc1+k64GU4uOWl85qyAeRSDI5k5XtlDwffh4WYDwAa3G2llScCMPq+zxIcVEu95+UbcP&#10;heAS6xNUUIbQJFL6vCSDfuQasnw7u9ZgYNkWUrfYc7mp5TiKZtJgZflDiQ1tSsov+6tR8Nljv57E&#10;7932ct7cjofp7mcbk1LPT8P6DUSgIfyF4Y7P6JAx08ldrfaiZj1Z8pag4DVagrgHoumYnZOC+WwO&#10;Mkvl/wnZLwAAAP//AwBQSwECLQAUAAYACAAAACEAtoM4kv4AAADhAQAAEwAAAAAAAAAAAAAAAAAA&#10;AAAAW0NvbnRlbnRfVHlwZXNdLnhtbFBLAQItABQABgAIAAAAIQA4/SH/1gAAAJQBAAALAAAAAAAA&#10;AAAAAAAAAC8BAABfcmVscy8ucmVsc1BLAQItABQABgAIAAAAIQDfOXorGwMAAOAKAAAOAAAAAAAA&#10;AAAAAAAAAC4CAABkcnMvZTJvRG9jLnhtbFBLAQItABQABgAIAAAAIQBIiSkH4QAAAAoBAAAPAAAA&#10;AAAAAAAAAAAAAHUFAABkcnMvZG93bnJldi54bWxQSwUGAAAAAAQABADzAAAAgwYAAAAA&#10;">
                <v:shape id="Graphic 62" o:spid="_x0000_s106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5+DxwAAAANsAAAAPAAAAZHJzL2Rvd25yZXYueG1sRI/disIw&#10;FITvBd8hHME7TVQoUo0iguyCN/49wLE5NsXmpDRR69ubhQUvh5n5hlmuO1eLJ7Wh8qxhMlYgiAtv&#10;Ki41XM670RxEiMgGa8+k4U0B1qt+b4m58S8+0vMUS5EgHHLUYGNscilDYclhGPuGOHk33zqMSbal&#10;NC2+EtzVcqpUJh1WnBYsNrS1VNxPD6dB3Q7ZbGvVtVaT5vyjHtdqHvZaDwfdZgEiUhe/4f/2r9GQ&#10;TeHvS/oBcvUBAAD//wMAUEsBAi0AFAAGAAgAAAAhANvh9svuAAAAhQEAABMAAAAAAAAAAAAAAAAA&#10;AAAAAFtDb250ZW50X1R5cGVzXS54bWxQSwECLQAUAAYACAAAACEAWvQsW78AAAAVAQAACwAAAAAA&#10;AAAAAAAAAAAfAQAAX3JlbHMvLnJlbHNQSwECLQAUAAYACAAAACEA2efg8cAAAADbAAAADwAAAAAA&#10;AAAAAAAAAAAHAgAAZHJzL2Rvd25yZXYueG1sUEsFBgAAAAADAAMAtwAAAPQCAAAAAA==&#10;" path="m5797296,l,,,208787r5797296,l5797296,xe" fillcolor="navy" stroked="f">
                  <v:path arrowok="t"/>
                </v:shape>
                <v:shape id="Graphic 63" o:spid="_x0000_s106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E+SZxQAAANsAAAAPAAAAZHJzL2Rvd25yZXYueG1sRI9Ba8JA&#10;FITvhf6H5RW8lGZTi1ZiVkkFiyepVsHjI/uaLM2+DdlV4793BcHjMDPfMPm8t404UeeNYwXvSQqC&#10;uHTacKVg97t8m4DwAVlj45gUXMjDfPb8lGOm3Zk3dNqGSkQI+wwV1CG0mZS+rMmiT1xLHL0/11kM&#10;UXaV1B2eI9w2cpimY2nRcFyosaVFTeX/9mgVFKPNyKz1/lB8rr9evy8/JnW7hVKDl76YggjUh0f4&#10;3l5pBeMPuH2JP0DOrgAAAP//AwBQSwECLQAUAAYACAAAACEA2+H2y+4AAACFAQAAEwAAAAAAAAAA&#10;AAAAAAAAAAAAW0NvbnRlbnRfVHlwZXNdLnhtbFBLAQItABQABgAIAAAAIQBa9CxbvwAAABUBAAAL&#10;AAAAAAAAAAAAAAAAAB8BAABfcmVscy8ucmVsc1BLAQItABQABgAIAAAAIQA2E+SZxQAAANsAAAAP&#10;AAAAAAAAAAAAAAAAAAcCAABkcnMvZG93bnJldi54bWxQSwUGAAAAAAMAAwC3AAAA+QIAAAAA&#10;" path="m5797296,l,,,18287r5797296,l5797296,xe" fillcolor="#339" stroked="f">
                  <v:path arrowok="t"/>
                </v:shape>
                <v:shape id="Textbox 64" o:spid="_x0000_s107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NfJxAAAANsAAAAPAAAAZHJzL2Rvd25yZXYueG1sRI9Ba8JA&#10;FITvBf/D8oTe6sZSQhvdiEgLQqEY48HjM/uSLGbfptlV03/fFQo9DjPzDbNcjbYTVxq8caxgPktA&#10;EFdOG24UHMqPp1cQPiBr7ByTgh/ysMonD0vMtLtxQdd9aESEsM9QQRtCn0npq5Ys+pnriaNXu8Fi&#10;iHJopB7wFuG2k89JkkqLhuNCiz1tWqrO+4tVsD5y8W6+v067oi5MWb4l/JmelXqcjusFiEBj+A//&#10;tbdaQfoC9y/xB8j8FwAA//8DAFBLAQItABQABgAIAAAAIQDb4fbL7gAAAIUBAAATAAAAAAAAAAAA&#10;AAAAAAAAAABbQ29udGVudF9UeXBlc10ueG1sUEsBAi0AFAAGAAgAAAAhAFr0LFu/AAAAFQEAAAsA&#10;AAAAAAAAAAAAAAAAHwEAAF9yZWxzLy5yZWxzUEsBAi0AFAAGAAgAAAAhADIE18nEAAAA2wAAAA8A&#10;AAAAAAAAAAAAAAAABwIAAGRycy9kb3ducmV2LnhtbFBLBQYAAAAAAwADALcAAAD4AgAAAAA=&#10;" filled="f" stroked="f">
                  <v:textbox inset="0,0,0,0">
                    <w:txbxContent>
                      <w:p w14:paraId="6521F8BF" w14:textId="77777777" w:rsidR="00AA509E" w:rsidRDefault="00AA509E" w:rsidP="00AA509E">
                        <w:pPr>
                          <w:spacing w:line="268" w:lineRule="exact"/>
                          <w:ind w:left="28"/>
                          <w:rPr>
                            <w:b/>
                          </w:rPr>
                        </w:pPr>
                        <w:bookmarkStart w:id="32" w:name="2.11_Environmental,_Social_and_Labour_La"/>
                        <w:bookmarkEnd w:id="32"/>
                        <w:r>
                          <w:rPr>
                            <w:b/>
                            <w:color w:val="FFFFFF"/>
                          </w:rPr>
                          <w:t>2.11</w:t>
                        </w:r>
                        <w:r>
                          <w:rPr>
                            <w:b/>
                            <w:color w:val="FFFFFF"/>
                            <w:spacing w:val="31"/>
                          </w:rPr>
                          <w:t xml:space="preserve">  </w:t>
                        </w:r>
                        <w:r>
                          <w:rPr>
                            <w:b/>
                            <w:color w:val="FFFFFF"/>
                          </w:rPr>
                          <w:t>ENVIRONMENTAL,</w:t>
                        </w:r>
                        <w:r>
                          <w:rPr>
                            <w:b/>
                            <w:color w:val="FFFFFF"/>
                            <w:spacing w:val="-4"/>
                          </w:rPr>
                          <w:t xml:space="preserve"> </w:t>
                        </w:r>
                        <w:r>
                          <w:rPr>
                            <w:b/>
                            <w:color w:val="FFFFFF"/>
                          </w:rPr>
                          <w:t>SOCIAL</w:t>
                        </w:r>
                        <w:r>
                          <w:rPr>
                            <w:b/>
                            <w:color w:val="FFFFFF"/>
                            <w:spacing w:val="-6"/>
                          </w:rPr>
                          <w:t xml:space="preserve"> </w:t>
                        </w:r>
                        <w:r>
                          <w:rPr>
                            <w:b/>
                            <w:color w:val="FFFFFF"/>
                          </w:rPr>
                          <w:t>AND</w:t>
                        </w:r>
                        <w:r>
                          <w:rPr>
                            <w:b/>
                            <w:color w:val="FFFFFF"/>
                            <w:spacing w:val="-5"/>
                          </w:rPr>
                          <w:t xml:space="preserve"> </w:t>
                        </w:r>
                        <w:r>
                          <w:rPr>
                            <w:b/>
                            <w:color w:val="FFFFFF"/>
                          </w:rPr>
                          <w:t>LABOUR</w:t>
                        </w:r>
                        <w:r>
                          <w:rPr>
                            <w:b/>
                            <w:color w:val="FFFFFF"/>
                            <w:spacing w:val="-4"/>
                          </w:rPr>
                          <w:t xml:space="preserve"> </w:t>
                        </w:r>
                        <w:r>
                          <w:rPr>
                            <w:b/>
                            <w:color w:val="FFFFFF"/>
                            <w:spacing w:val="-5"/>
                          </w:rPr>
                          <w:t>LAW</w:t>
                        </w:r>
                      </w:p>
                    </w:txbxContent>
                  </v:textbox>
                </v:shape>
                <w10:wrap type="topAndBottom" anchorx="page"/>
              </v:group>
            </w:pict>
          </mc:Fallback>
        </mc:AlternateContent>
      </w:r>
    </w:p>
    <w:p w14:paraId="21D0389E" w14:textId="77777777" w:rsidR="00AA509E" w:rsidRDefault="00AA509E" w:rsidP="00AA509E">
      <w:pPr>
        <w:pStyle w:val="BodyText"/>
        <w:spacing w:before="100" w:line="276" w:lineRule="auto"/>
        <w:ind w:left="238" w:right="271"/>
        <w:jc w:val="both"/>
      </w:pPr>
      <w:r>
        <w:t>In the performance of any Goods Contract awarded, the successful Tenderer(s), and their Subcontractors (if any), shall be required to comply with all applicable obligations in the field of environmental,</w:t>
      </w:r>
      <w:r>
        <w:rPr>
          <w:spacing w:val="-10"/>
        </w:rPr>
        <w:t xml:space="preserve"> </w:t>
      </w:r>
      <w:r>
        <w:t>social</w:t>
      </w:r>
      <w:r>
        <w:rPr>
          <w:spacing w:val="-11"/>
        </w:rPr>
        <w:t xml:space="preserve"> </w:t>
      </w:r>
      <w:r>
        <w:t>and</w:t>
      </w:r>
      <w:r>
        <w:rPr>
          <w:spacing w:val="-11"/>
        </w:rPr>
        <w:t xml:space="preserve"> </w:t>
      </w:r>
      <w:r>
        <w:t>labour</w:t>
      </w:r>
      <w:r>
        <w:rPr>
          <w:spacing w:val="-11"/>
        </w:rPr>
        <w:t xml:space="preserve"> </w:t>
      </w:r>
      <w:r>
        <w:t>law</w:t>
      </w:r>
      <w:r>
        <w:rPr>
          <w:spacing w:val="-10"/>
        </w:rPr>
        <w:t xml:space="preserve"> </w:t>
      </w:r>
      <w:r>
        <w:t>that</w:t>
      </w:r>
      <w:r>
        <w:rPr>
          <w:spacing w:val="-10"/>
        </w:rPr>
        <w:t xml:space="preserve"> </w:t>
      </w:r>
      <w:r>
        <w:t>apply</w:t>
      </w:r>
      <w:r>
        <w:rPr>
          <w:spacing w:val="-10"/>
        </w:rPr>
        <w:t xml:space="preserve"> </w:t>
      </w:r>
      <w:r>
        <w:t>at</w:t>
      </w:r>
      <w:r>
        <w:rPr>
          <w:spacing w:val="-12"/>
        </w:rPr>
        <w:t xml:space="preserve"> </w:t>
      </w:r>
      <w:r>
        <w:t>the</w:t>
      </w:r>
      <w:r>
        <w:rPr>
          <w:spacing w:val="-12"/>
        </w:rPr>
        <w:t xml:space="preserve"> </w:t>
      </w:r>
      <w:r>
        <w:t>place</w:t>
      </w:r>
      <w:r>
        <w:rPr>
          <w:spacing w:val="-10"/>
        </w:rPr>
        <w:t xml:space="preserve"> </w:t>
      </w:r>
      <w:r>
        <w:t>where</w:t>
      </w:r>
      <w:r>
        <w:rPr>
          <w:spacing w:val="-12"/>
        </w:rPr>
        <w:t xml:space="preserve"> </w:t>
      </w:r>
      <w:r>
        <w:t>the</w:t>
      </w:r>
      <w:r>
        <w:rPr>
          <w:spacing w:val="-10"/>
        </w:rPr>
        <w:t xml:space="preserve"> </w:t>
      </w:r>
      <w:r>
        <w:t>goods</w:t>
      </w:r>
      <w:r>
        <w:rPr>
          <w:spacing w:val="-10"/>
        </w:rPr>
        <w:t xml:space="preserve"> </w:t>
      </w:r>
      <w:r>
        <w:t>provided,</w:t>
      </w:r>
      <w:r>
        <w:rPr>
          <w:spacing w:val="-10"/>
        </w:rPr>
        <w:t xml:space="preserve"> </w:t>
      </w:r>
      <w:r>
        <w:t>that</w:t>
      </w:r>
      <w:r>
        <w:rPr>
          <w:spacing w:val="-10"/>
        </w:rPr>
        <w:t xml:space="preserve"> </w:t>
      </w:r>
      <w:r>
        <w:t>have</w:t>
      </w:r>
      <w:r>
        <w:rPr>
          <w:spacing w:val="-10"/>
        </w:rPr>
        <w:t xml:space="preserve"> </w:t>
      </w:r>
      <w:r>
        <w:t>been established by EU law, national law, collective agreements or by international, environmental, social and labour law listed in Schedule 7 of the Regulations.</w:t>
      </w:r>
    </w:p>
    <w:p w14:paraId="4C18D353" w14:textId="77777777" w:rsidR="00AA509E" w:rsidRDefault="00AA509E" w:rsidP="00AA509E">
      <w:pPr>
        <w:pStyle w:val="BodyText"/>
        <w:spacing w:before="8"/>
        <w:rPr>
          <w:sz w:val="17"/>
        </w:rPr>
      </w:pPr>
      <w:r>
        <w:rPr>
          <w:noProof/>
        </w:rPr>
        <mc:AlternateContent>
          <mc:Choice Requires="wpg">
            <w:drawing>
              <wp:anchor distT="0" distB="0" distL="0" distR="0" simplePos="0" relativeHeight="487654400" behindDoc="1" locked="0" layoutInCell="1" allowOverlap="1" wp14:anchorId="65D6EE0C" wp14:editId="01773D9F">
                <wp:simplePos x="0" y="0"/>
                <wp:positionH relativeFrom="page">
                  <wp:posOffset>882396</wp:posOffset>
                </wp:positionH>
                <wp:positionV relativeFrom="paragraph">
                  <wp:posOffset>152279</wp:posOffset>
                </wp:positionV>
                <wp:extent cx="5797550" cy="227329"/>
                <wp:effectExtent l="0" t="0" r="0" b="0"/>
                <wp:wrapTopAndBottom/>
                <wp:docPr id="65" name="Group 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66" name="Graphic 6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67" name="Graphic 6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68" name="Textbox 68"/>
                        <wps:cNvSpPr txBox="1"/>
                        <wps:spPr>
                          <a:xfrm>
                            <a:off x="0" y="0"/>
                            <a:ext cx="5797550" cy="208915"/>
                          </a:xfrm>
                          <a:prstGeom prst="rect">
                            <a:avLst/>
                          </a:prstGeom>
                        </wps:spPr>
                        <wps:txbx>
                          <w:txbxContent>
                            <w:p w14:paraId="6350A2C2" w14:textId="77777777" w:rsidR="00AA509E" w:rsidRDefault="00AA509E" w:rsidP="00AA509E">
                              <w:pPr>
                                <w:spacing w:line="268" w:lineRule="exact"/>
                                <w:ind w:left="86"/>
                                <w:rPr>
                                  <w:b/>
                                </w:rPr>
                              </w:pPr>
                              <w:bookmarkStart w:id="18" w:name="2.12_Publicity"/>
                              <w:bookmarkEnd w:id="18"/>
                              <w:r>
                                <w:rPr>
                                  <w:b/>
                                  <w:color w:val="FFFFFF"/>
                                </w:rPr>
                                <w:t>2.12</w:t>
                              </w:r>
                              <w:r>
                                <w:rPr>
                                  <w:b/>
                                  <w:color w:val="FFFFFF"/>
                                  <w:spacing w:val="61"/>
                                </w:rPr>
                                <w:t xml:space="preserve"> </w:t>
                              </w:r>
                              <w:r>
                                <w:rPr>
                                  <w:b/>
                                  <w:color w:val="FFFFFF"/>
                                  <w:spacing w:val="-2"/>
                                </w:rPr>
                                <w:t>PUBLICITY</w:t>
                              </w:r>
                            </w:p>
                          </w:txbxContent>
                        </wps:txbx>
                        <wps:bodyPr wrap="square" lIns="0" tIns="0" rIns="0" bIns="0" rtlCol="0">
                          <a:noAutofit/>
                        </wps:bodyPr>
                      </wps:wsp>
                    </wpg:wgp>
                  </a:graphicData>
                </a:graphic>
              </wp:anchor>
            </w:drawing>
          </mc:Choice>
          <mc:Fallback xmlns:w16cei="http://schemas.microsoft.com/office/word/2026/wordml/cei">
            <w:pict>
              <v:group w14:anchorId="65D6EE0C" id="Group 65" o:spid="_x0000_s1071" style="position:absolute;margin-left:69.5pt;margin-top:12pt;width:456.5pt;height:17.9pt;z-index:-1566208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jdxHgMAAOAKAAAOAAAAZHJzL2Uyb0RvYy54bWzsVt9v0zAQfkfif7D8ztJktE2jpRNsrEJC&#10;Y9KKeHYd54dIYmO7Tfbfc7bjNmoRomNIPJCH5Byfz+fvvrvz1XXf1GjHpKp4m+LwYoIRaynPqrZI&#10;8Zf13ZsYI6VJm5GatyzFT0zh6+XrV1edSFjES15nTCIw0qqkEykutRZJEChasoaoCy5YC5M5lw3R&#10;MJRFkEnSgfWmDqLJZBZ0XGZCcsqUgr+3bhIvrf08Z1R/znPFNKpTDL5p+5b2vTHvYHlFkkISUVZ0&#10;cIM8w4uGVC1sujd1SzRBW1mdmGoqKrniub6gvAl4nleU2TPAacLJ0WlWkm+FPUuRdIXYwwTQHuH0&#10;bLP0freS4lE8SOc9iJ84/aYAl6ATRTKeN+PioNznsjGL4BCot4g+7RFlvUYUfk7ni/l0CsBTmIui&#10;+WW0cJDTEuJysoyWH369MCCJ29Y6t3emE8AedQBI/RlAjyURzOKuDAAPElVZimczjFrSAIlXA1/g&#10;D+BkNgctg+EwUgOc5yM0iRfh1BjdH5QkdKv0inGLNdl9UhqmgWiZl0jpJdq3XpTAfMP52nJeYwSc&#10;lxgB5zcuAIJos86YMiLqRsEqIVbOEzPd8B1bc6uoTcRMTKMFgOHDDb4edOp2rAuRH2n5Of8V1p7T&#10;gQ3n8Xw4ulfwX6c43vhMdZvo4Kc3SGuumIPZnN7ivUcE9MaYK15X2V1V1wYCJYvNTS3RjpiCAk/s&#10;TY/UgJwqcSQw0oZnT8ChDliTYvV9SyTDqP7YAktNSfKC9MLGC1LXN9wWLou+VHrdfyVSIAFiijVk&#10;2T33ZCWJJwf4bxScrlnZ8ndbzfPKMMf65jwaBpA4jsR/P4PmJxlkI35mBtnYx47GPy00Yfz238gi&#10;54gJwSFBTrnsGXTQ8TQdJ4jX8nP+O9YJ4+iMHDpP+3j/l0mhS3gWticAa/+n0Ogq4/N6SA7fhOA+&#10;5ZrQGqi/4T2a2UwYpRDS/XsOdTo0GWL+v2w7MqXFtKOhCJlGY28+R9XHdayjSqj7TW97aRh5516o&#10;OP5GibNXBrhG2WI/XPnMPW08tiXxcDFd/gAAAP//AwBQSwMEFAAGAAgAAAAhAEcWTKfgAAAACgEA&#10;AA8AAABkcnMvZG93bnJldi54bWxMj0FLw0AQhe+C/2EZwZvdJDXSxmxKKeqpCG0F8bbNTpPQ7GzI&#10;bpP03zs96WnmMY8338tXk23FgL1vHCmIZxEIpNKZhioFX4f3pwUIHzQZ3TpCBVf0sCru73KdGTfS&#10;Dod9qASHkM+0gjqELpPSlzVa7WeuQ+LbyfVWB5Z9JU2vRw63rUyi6EVa3RB/qHWHmxrL8/5iFXyM&#10;elzP47dhez5trj+H9PN7G6NSjw/T+hVEwCn8meGGz+hQMNPRXch40bKeL7lLUJA887wZojTh7agg&#10;XS5AFrn8X6H4BQAA//8DAFBLAQItABQABgAIAAAAIQC2gziS/gAAAOEBAAATAAAAAAAAAAAAAAAA&#10;AAAAAABbQ29udGVudF9UeXBlc10ueG1sUEsBAi0AFAAGAAgAAAAhADj9If/WAAAAlAEAAAsAAAAA&#10;AAAAAAAAAAAALwEAAF9yZWxzLy5yZWxzUEsBAi0AFAAGAAgAAAAhAOZON3EeAwAA4AoAAA4AAAAA&#10;AAAAAAAAAAAALgIAAGRycy9lMm9Eb2MueG1sUEsBAi0AFAAGAAgAAAAhAEcWTKfgAAAACgEAAA8A&#10;AAAAAAAAAAAAAAAAeAUAAGRycy9kb3ducmV2LnhtbFBLBQYAAAAABAAEAPMAAACFBgAAAAA=&#10;">
                <v:shape id="Graphic 66" o:spid="_x0000_s107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3ObywgAAANsAAAAPAAAAZHJzL2Rvd25yZXYueG1sRI9Ra8Iw&#10;FIXfB/6HcAXfZuKEUjqjiCAOfNna/YBrc22KzU1poq3/fhkM9ng453yHs9lNrhMPGkLrWcNqqUAQ&#10;19603Gj4ro6vOYgQkQ12nknDkwLstrOXDRbGj/xFjzI2IkE4FKjBxtgXUobaksOw9D1x8q5+cBiT&#10;HBppBhwT3HXyTalMOmw5LVjs6WCpvpV3p0FdP7P1wapLp1Z9dVL3S5uHs9aL+bR/BxFpiv/hv/aH&#10;0ZBl8Psl/QC5/QEAAP//AwBQSwECLQAUAAYACAAAACEA2+H2y+4AAACFAQAAEwAAAAAAAAAAAAAA&#10;AAAAAAAAW0NvbnRlbnRfVHlwZXNdLnhtbFBLAQItABQABgAIAAAAIQBa9CxbvwAAABUBAAALAAAA&#10;AAAAAAAAAAAAAB8BAABfcmVscy8ucmVsc1BLAQItABQABgAIAAAAIQCm3ObywgAAANsAAAAPAAAA&#10;AAAAAAAAAAAAAAcCAABkcnMvZG93bnJldi54bWxQSwUGAAAAAAMAAwC3AAAA9gIAAAAA&#10;" path="m5797296,l,,,208787r5797296,l5797296,xe" fillcolor="navy" stroked="f">
                  <v:path arrowok="t"/>
                </v:shape>
                <v:shape id="Graphic 67" o:spid="_x0000_s107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KOKawwAAANsAAAAPAAAAZHJzL2Rvd25yZXYueG1sRI9Bi8Iw&#10;FITvgv8hPGEvoqkL6lKNUoUVT6KugsdH82yDzUtpslr//WZB8DjMzDfMfNnaStyp8caxgtEwAUGc&#10;O224UHD6+R58gfABWWPlmBQ8ycNy0e3MMdXuwQe6H0MhIoR9igrKEOpUSp+XZNEPXU0cvatrLIYo&#10;m0LqBh8Rbiv5mSQTadFwXCixpnVJ+e34axVk48PY7PT5kk13q/7muTeJO62V+ui12QxEoDa8w6/2&#10;ViuYTOH/S/wBcvEHAAD//wMAUEsBAi0AFAAGAAgAAAAhANvh9svuAAAAhQEAABMAAAAAAAAAAAAA&#10;AAAAAAAAAFtDb250ZW50X1R5cGVzXS54bWxQSwECLQAUAAYACAAAACEAWvQsW78AAAAVAQAACwAA&#10;AAAAAAAAAAAAAAAfAQAAX3JlbHMvLnJlbHNQSwECLQAUAAYACAAAACEASSjimsMAAADbAAAADwAA&#10;AAAAAAAAAAAAAAAHAgAAZHJzL2Rvd25yZXYueG1sUEsFBgAAAAADAAMAtwAAAPcCAAAAAA==&#10;" path="m5797296,l,,,18287r5797296,l5797296,xe" fillcolor="#339" stroked="f">
                  <v:path arrowok="t"/>
                </v:shape>
                <v:shape id="Textbox 68" o:spid="_x0000_s107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Sd3MwAAAANsAAAAPAAAAZHJzL2Rvd25yZXYueG1sRE9Ni8Iw&#10;EL0L/ocwwt401UPRahQRBWFh2do97HFsxjbYTGoTtfvvNwfB4+N9rza9bcSDOm8cK5hOEhDEpdOG&#10;KwU/xWE8B+EDssbGMSn4Iw+b9XCwwky7J+f0OIVKxBD2GSqoQ2gzKX1Zk0U/cS1x5C6usxgi7Cqp&#10;O3zGcNvIWZKk0qLh2FBjS7uayuvpbhVsfznfm9vX+Tu/5KYoFgl/plelPkb9dgkiUB/e4pf7qBWk&#10;cWz8En+AXP8DAAD//wMAUEsBAi0AFAAGAAgAAAAhANvh9svuAAAAhQEAABMAAAAAAAAAAAAAAAAA&#10;AAAAAFtDb250ZW50X1R5cGVzXS54bWxQSwECLQAUAAYACAAAACEAWvQsW78AAAAVAQAACwAAAAAA&#10;AAAAAAAAAAAfAQAAX3JlbHMvLnJlbHNQSwECLQAUAAYACAAAACEAs0ndzMAAAADbAAAADwAAAAAA&#10;AAAAAAAAAAAHAgAAZHJzL2Rvd25yZXYueG1sUEsFBgAAAAADAAMAtwAAAPQCAAAAAA==&#10;" filled="f" stroked="f">
                  <v:textbox inset="0,0,0,0">
                    <w:txbxContent>
                      <w:p w14:paraId="6350A2C2" w14:textId="77777777" w:rsidR="00AA509E" w:rsidRDefault="00AA509E" w:rsidP="00AA509E">
                        <w:pPr>
                          <w:spacing w:line="268" w:lineRule="exact"/>
                          <w:ind w:left="86"/>
                          <w:rPr>
                            <w:b/>
                          </w:rPr>
                        </w:pPr>
                        <w:bookmarkStart w:id="34" w:name="2.12_Publicity"/>
                        <w:bookmarkEnd w:id="34"/>
                        <w:r>
                          <w:rPr>
                            <w:b/>
                            <w:color w:val="FFFFFF"/>
                          </w:rPr>
                          <w:t>2.12</w:t>
                        </w:r>
                        <w:r>
                          <w:rPr>
                            <w:b/>
                            <w:color w:val="FFFFFF"/>
                            <w:spacing w:val="61"/>
                          </w:rPr>
                          <w:t xml:space="preserve"> </w:t>
                        </w:r>
                        <w:r>
                          <w:rPr>
                            <w:b/>
                            <w:color w:val="FFFFFF"/>
                            <w:spacing w:val="-2"/>
                          </w:rPr>
                          <w:t>PUBLICITY</w:t>
                        </w:r>
                      </w:p>
                    </w:txbxContent>
                  </v:textbox>
                </v:shape>
                <w10:wrap type="topAndBottom" anchorx="page"/>
              </v:group>
            </w:pict>
          </mc:Fallback>
        </mc:AlternateContent>
      </w:r>
    </w:p>
    <w:p w14:paraId="6F6FED64" w14:textId="77777777" w:rsidR="00AA509E" w:rsidRDefault="00AA509E" w:rsidP="00AA509E">
      <w:pPr>
        <w:pStyle w:val="BodyText"/>
        <w:spacing w:before="81" w:line="276" w:lineRule="auto"/>
        <w:ind w:left="237" w:right="271"/>
        <w:jc w:val="both"/>
      </w:pPr>
      <w:r>
        <w:t>No publicity regarding this Competition or any Goods Contract pursuant to this Competition is permitted</w:t>
      </w:r>
      <w:r>
        <w:rPr>
          <w:spacing w:val="-10"/>
        </w:rPr>
        <w:t xml:space="preserve"> </w:t>
      </w:r>
      <w:r>
        <w:t>unless</w:t>
      </w:r>
      <w:r>
        <w:rPr>
          <w:spacing w:val="-9"/>
        </w:rPr>
        <w:t xml:space="preserve"> </w:t>
      </w:r>
      <w:r>
        <w:t>and</w:t>
      </w:r>
      <w:r>
        <w:rPr>
          <w:spacing w:val="-10"/>
        </w:rPr>
        <w:t xml:space="preserve"> </w:t>
      </w:r>
      <w:r>
        <w:t>until</w:t>
      </w:r>
      <w:r>
        <w:rPr>
          <w:spacing w:val="-9"/>
        </w:rPr>
        <w:t xml:space="preserve"> </w:t>
      </w:r>
      <w:r>
        <w:t>the</w:t>
      </w:r>
      <w:r>
        <w:rPr>
          <w:spacing w:val="-8"/>
        </w:rPr>
        <w:t xml:space="preserve"> </w:t>
      </w:r>
      <w:r>
        <w:t>Contracting</w:t>
      </w:r>
      <w:r>
        <w:rPr>
          <w:spacing w:val="-10"/>
        </w:rPr>
        <w:t xml:space="preserve"> </w:t>
      </w:r>
      <w:r>
        <w:t>Authority</w:t>
      </w:r>
      <w:r>
        <w:rPr>
          <w:spacing w:val="-8"/>
        </w:rPr>
        <w:t xml:space="preserve"> </w:t>
      </w:r>
      <w:r>
        <w:t>has</w:t>
      </w:r>
      <w:r>
        <w:rPr>
          <w:spacing w:val="-9"/>
        </w:rPr>
        <w:t xml:space="preserve"> </w:t>
      </w:r>
      <w:r>
        <w:t>given</w:t>
      </w:r>
      <w:r>
        <w:rPr>
          <w:spacing w:val="-10"/>
        </w:rPr>
        <w:t xml:space="preserve"> </w:t>
      </w:r>
      <w:r>
        <w:t>its</w:t>
      </w:r>
      <w:r>
        <w:rPr>
          <w:spacing w:val="-9"/>
        </w:rPr>
        <w:t xml:space="preserve"> </w:t>
      </w:r>
      <w:r>
        <w:t>prior</w:t>
      </w:r>
      <w:r>
        <w:rPr>
          <w:spacing w:val="-9"/>
        </w:rPr>
        <w:t xml:space="preserve"> </w:t>
      </w:r>
      <w:r>
        <w:t>written</w:t>
      </w:r>
      <w:r>
        <w:rPr>
          <w:spacing w:val="-10"/>
        </w:rPr>
        <w:t xml:space="preserve"> </w:t>
      </w:r>
      <w:r>
        <w:t>consent</w:t>
      </w:r>
      <w:r>
        <w:rPr>
          <w:spacing w:val="-9"/>
        </w:rPr>
        <w:t xml:space="preserve"> </w:t>
      </w:r>
      <w:r>
        <w:t>to</w:t>
      </w:r>
      <w:r>
        <w:rPr>
          <w:spacing w:val="-10"/>
        </w:rPr>
        <w:t xml:space="preserve"> </w:t>
      </w:r>
      <w:r>
        <w:t>the</w:t>
      </w:r>
      <w:r>
        <w:rPr>
          <w:spacing w:val="-8"/>
        </w:rPr>
        <w:t xml:space="preserve"> </w:t>
      </w:r>
      <w:r>
        <w:t xml:space="preserve">relevant </w:t>
      </w:r>
      <w:r>
        <w:rPr>
          <w:spacing w:val="-2"/>
        </w:rPr>
        <w:t>communication.</w:t>
      </w:r>
    </w:p>
    <w:p w14:paraId="33F31827" w14:textId="77777777" w:rsidR="00AA509E" w:rsidRDefault="00AA509E" w:rsidP="00AA509E">
      <w:pPr>
        <w:pStyle w:val="BodyText"/>
        <w:spacing w:before="8"/>
        <w:rPr>
          <w:sz w:val="17"/>
        </w:rPr>
      </w:pPr>
      <w:r>
        <w:rPr>
          <w:noProof/>
        </w:rPr>
        <mc:AlternateContent>
          <mc:Choice Requires="wpg">
            <w:drawing>
              <wp:anchor distT="0" distB="0" distL="0" distR="0" simplePos="0" relativeHeight="487655424" behindDoc="1" locked="0" layoutInCell="1" allowOverlap="1" wp14:anchorId="5683A885" wp14:editId="13E4D328">
                <wp:simplePos x="0" y="0"/>
                <wp:positionH relativeFrom="page">
                  <wp:posOffset>882396</wp:posOffset>
                </wp:positionH>
                <wp:positionV relativeFrom="paragraph">
                  <wp:posOffset>152708</wp:posOffset>
                </wp:positionV>
                <wp:extent cx="5797550" cy="227329"/>
                <wp:effectExtent l="0" t="0" r="0" b="0"/>
                <wp:wrapTopAndBottom/>
                <wp:docPr id="69" name="Group 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70" name="Graphic 70"/>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71" name="Graphic 7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72" name="Textbox 72"/>
                        <wps:cNvSpPr txBox="1"/>
                        <wps:spPr>
                          <a:xfrm>
                            <a:off x="0" y="0"/>
                            <a:ext cx="5797550" cy="208915"/>
                          </a:xfrm>
                          <a:prstGeom prst="rect">
                            <a:avLst/>
                          </a:prstGeom>
                        </wps:spPr>
                        <wps:txbx>
                          <w:txbxContent>
                            <w:p w14:paraId="2780D17B" w14:textId="77777777" w:rsidR="00AA509E" w:rsidRDefault="00AA509E" w:rsidP="00AA509E">
                              <w:pPr>
                                <w:spacing w:line="268" w:lineRule="exact"/>
                                <w:ind w:left="86"/>
                                <w:rPr>
                                  <w:b/>
                                </w:rPr>
                              </w:pPr>
                              <w:bookmarkStart w:id="19" w:name="2.13_Registrable_Interest"/>
                              <w:bookmarkEnd w:id="19"/>
                              <w:r>
                                <w:rPr>
                                  <w:b/>
                                  <w:color w:val="FFFFFF"/>
                                </w:rPr>
                                <w:t>2.13</w:t>
                              </w:r>
                              <w:r>
                                <w:rPr>
                                  <w:b/>
                                  <w:color w:val="FFFFFF"/>
                                  <w:spacing w:val="58"/>
                                </w:rPr>
                                <w:t xml:space="preserve"> </w:t>
                              </w:r>
                              <w:r>
                                <w:rPr>
                                  <w:b/>
                                  <w:color w:val="FFFFFF"/>
                                </w:rPr>
                                <w:t>REGISTRABLE</w:t>
                              </w:r>
                              <w:r>
                                <w:rPr>
                                  <w:b/>
                                  <w:color w:val="FFFFFF"/>
                                  <w:spacing w:val="-4"/>
                                </w:rPr>
                                <w:t xml:space="preserve"> </w:t>
                              </w:r>
                              <w:r>
                                <w:rPr>
                                  <w:b/>
                                  <w:color w:val="FFFFFF"/>
                                  <w:spacing w:val="-2"/>
                                </w:rPr>
                                <w:t>INTEREST</w:t>
                              </w:r>
                            </w:p>
                          </w:txbxContent>
                        </wps:txbx>
                        <wps:bodyPr wrap="square" lIns="0" tIns="0" rIns="0" bIns="0" rtlCol="0">
                          <a:noAutofit/>
                        </wps:bodyPr>
                      </wps:wsp>
                    </wpg:wgp>
                  </a:graphicData>
                </a:graphic>
              </wp:anchor>
            </w:drawing>
          </mc:Choice>
          <mc:Fallback xmlns:w16cei="http://schemas.microsoft.com/office/word/2026/wordml/cei">
            <w:pict>
              <v:group w14:anchorId="5683A885" id="Group 69" o:spid="_x0000_s1075" style="position:absolute;margin-left:69.5pt;margin-top:12pt;width:456.5pt;height:17.9pt;z-index:-1566105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BkBTIAMAAOAKAAAOAAAAZHJzL2Uyb0RvYy54bWzsVt9v0zAQfkfif7D8ztJkdE2jpRNsrEKa&#10;xqQV8ew6zg+RxMZ2m+y/52zHbWgRomNIPJCH5Byfz3fffXf25VXf1GjLpKp4m+LwbIIRaynPqrZI&#10;8efV7ZsYI6VJm5GatyzFT0zhq8XrV5edSFjES15nTCIw0qqkEykutRZJEChasoaoMy5YC5M5lw3R&#10;MJRFkEnSgfWmDqLJ5CLouMyE5JQpBX9v3CReWPt5zqj+lOeKaVSnGHzT9i3te23eweKSJIUkoqzo&#10;4AZ5hhcNqVrYdGfqhmiCNrI6MtVUVHLFc31GeRPwPK8oszFANOHkIJql5BthYymSrhA7mADaA5ye&#10;bZbeb5dSPIoH6bwH8Y7TrwpwCTpRJON5My72yn0uG7MIgkC9RfRphyjrNaLwczqbz6ZTAJ7CXBTN&#10;zqO5g5yWkJejZbT88OuFAUnctta5nTOdAPaoPUDqzwB6LIlgFndlAHiQqMpSPIMwWtIAiZcDX+AP&#10;4GQ2By2D4TBSA5ynIzSJ5+HUGN0FShK6UXrJuMWabO+UhmkgWuYlUnqJ9q0XJTDfcL62nNcYAecl&#10;RsD5tUuAINqsM6aMiLpRskrIlfPETDd8y1bcKmqTMZPTaH6BkU83+LrXqduxLkA20vJz/iusPacD&#10;G87i2RC6V/Bfpzje+ER1myjw0xukNVfMwWyit3jvEAG9MeaK11V2W9W1gUDJYn1dS7QlpqHAE3vT&#10;IzUgp0ocCYy05tkTcKgD1qRYfdsQyTCqP7bAUohde0F6Ye0FqetrbhuXRV8qveq/ECmQADHFGqrs&#10;nnuyksSTA/w3Ck7XrGz5u43meWWYY31zHg0DKBxH4r9fQeFRBYUm4ydWkM197Gj800YTxm//jSpy&#10;jpgU7AvkmMueQXsdT9NxgXgtP+e/Y50wjmILzIjqP+qNa+g07cP9X6aEzuGZ2zMBXP5fQqOrjK/r&#10;oTj8IRT5EloB9de8R7PooISQ7t9z6NO70nrZ48i0FnMcDU3IHDT25nPQfdyJddAJdb/u7Vkannun&#10;X6g5/kaLs1cGuEbZZj9c+cw9bTy2LXF/MV18BwAA//8DAFBLAwQUAAYACAAAACEARxZMp+AAAAAK&#10;AQAADwAAAGRycy9kb3ducmV2LnhtbEyPQUvDQBCF74L/YRnBm90kNdLGbEop6qkIbQXxts1Ok9Ds&#10;bMhuk/TfOz3paeYxjzffy1eTbcWAvW8cKYhnEQik0pmGKgVfh/enBQgfNBndOkIFV/SwKu7vcp0Z&#10;N9IOh32oBIeQz7SCOoQuk9KXNVrtZ65D4tvJ9VYHln0lTa9HDretTKLoRVrdEH+odYebGsvz/mIV&#10;fIx6XM/jt2F7Pm2uP4f083sbo1KPD9P6FUTAKfyZ4YbP6FAw09FdyHjRsp4vuUtQkDzzvBmiNOHt&#10;qCBdLkAWufxfofgFAAD//wMAUEsBAi0AFAAGAAgAAAAhALaDOJL+AAAA4QEAABMAAAAAAAAAAAAA&#10;AAAAAAAAAFtDb250ZW50X1R5cGVzXS54bWxQSwECLQAUAAYACAAAACEAOP0h/9YAAACUAQAACwAA&#10;AAAAAAAAAAAAAAAvAQAAX3JlbHMvLnJlbHNQSwECLQAUAAYACAAAACEALgZAUyADAADgCgAADgAA&#10;AAAAAAAAAAAAAAAuAgAAZHJzL2Uyb0RvYy54bWxQSwECLQAUAAYACAAAACEARxZMp+AAAAAKAQAA&#10;DwAAAAAAAAAAAAAAAAB6BQAAZHJzL2Rvd25yZXYueG1sUEsFBgAAAAAEAAQA8wAAAIcGAAAAAA==&#10;">
                <v:shape id="Graphic 70" o:spid="_x0000_s107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oE3AwAAAANsAAAAPAAAAZHJzL2Rvd25yZXYueG1sRE/dasIw&#10;FL4f+A7hCLtbEx1oqUYZgmywm2l9gGNzbMqak9LEtr69uRjs8uP73+4n14qB+tB41rDIFAjiypuG&#10;aw2X8viWgwgR2WDrmTQ8KMB+N3vZYmH8yCcazrEWKYRDgRpsjF0hZagsOQyZ74gTd/O9w5hgX0vT&#10;45jCXSuXSq2kw4ZTg8WODpaq3/PdaVC3n9X7waprqxZd+anu1yYP31q/zqePDYhIU/wX/7m/jIZ1&#10;Wp++pB8gd08AAAD//wMAUEsBAi0AFAAGAAgAAAAhANvh9svuAAAAhQEAABMAAAAAAAAAAAAAAAAA&#10;AAAAAFtDb250ZW50X1R5cGVzXS54bWxQSwECLQAUAAYACAAAACEAWvQsW78AAAAVAQAACwAAAAAA&#10;AAAAAAAAAAAfAQAAX3JlbHMvLnJlbHNQSwECLQAUAAYACAAAACEAw6BNwMAAAADbAAAADwAAAAAA&#10;AAAAAAAAAAAHAgAAZHJzL2Rvd25yZXYueG1sUEsFBgAAAAADAAMAtwAAAPQCAAAAAA==&#10;" path="m5797296,l,,,208787r5797296,l5797296,xe" fillcolor="navy" stroked="f">
                  <v:path arrowok="t"/>
                </v:shape>
                <v:shape id="Graphic 71" o:spid="_x0000_s107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EmowwAAANsAAAAPAAAAZHJzL2Rvd25yZXYueG1sRI9Bi8Iw&#10;FITvgv8hPMGLaOqC61KNUoUVT7K6Ch4fzbMNNi+liVr/vVlY8DjMzDfMfNnaStyp8caxgvEoAUGc&#10;O224UHD8/R5+gfABWWPlmBQ8ycNy0e3MMdXuwXu6H0IhIoR9igrKEOpUSp+XZNGPXE0cvYtrLIYo&#10;m0LqBh8Rbiv5kSSf0qLhuFBiTeuS8uvhZhVkk/3E7PTpnE13q8Hm+WMSd1wr1e+12QxEoDa8w//t&#10;rVYwHcPfl/gD5OIFAAD//wMAUEsBAi0AFAAGAAgAAAAhANvh9svuAAAAhQEAABMAAAAAAAAAAAAA&#10;AAAAAAAAAFtDb250ZW50X1R5cGVzXS54bWxQSwECLQAUAAYACAAAACEAWvQsW78AAAAVAQAACwAA&#10;AAAAAAAAAAAAAAAfAQAAX3JlbHMvLnJlbHNQSwECLQAUAAYACAAAACEALFRJqMMAAADbAAAADwAA&#10;AAAAAAAAAAAAAAAHAgAAZHJzL2Rvd25yZXYueG1sUEsFBgAAAAADAAMAtwAAAPcCAAAAAA==&#10;" path="m5797296,l,,,18288r5797296,l5797296,xe" fillcolor="#339" stroked="f">
                  <v:path arrowok="t"/>
                </v:shape>
                <v:shape id="Textbox 72" o:spid="_x0000_s107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eHz7xAAAANsAAAAPAAAAZHJzL2Rvd25yZXYueG1sRI9Ba8JA&#10;FITvgv9heUJvutGDrdFVRFooFMQYDx6f2WeymH0bs1uN/74rFDwOM/MNs1h1thY3ar1xrGA8SkAQ&#10;F04bLhUc8q/hBwgfkDXWjknBgzyslv3eAlPt7pzRbR9KESHsU1RQhdCkUvqiIot+5Bri6J1dazFE&#10;2ZZSt3iPcFvLSZJMpUXDcaHChjYVFZf9r1WwPnL2aa7b0y47ZybPZwn/TC9KvQ269RxEoC68wv/t&#10;b63gfQLPL/EHyOUfAAAA//8DAFBLAQItABQABgAIAAAAIQDb4fbL7gAAAIUBAAATAAAAAAAAAAAA&#10;AAAAAAAAAABbQ29udGVudF9UeXBlc10ueG1sUEsBAi0AFAAGAAgAAAAhAFr0LFu/AAAAFQEAAAsA&#10;AAAAAAAAAAAAAAAAHwEAAF9yZWxzLy5yZWxzUEsBAi0AFAAGAAgAAAAhAFd4fPvEAAAA2wAAAA8A&#10;AAAAAAAAAAAAAAAABwIAAGRycy9kb3ducmV2LnhtbFBLBQYAAAAAAwADALcAAAD4AgAAAAA=&#10;" filled="f" stroked="f">
                  <v:textbox inset="0,0,0,0">
                    <w:txbxContent>
                      <w:p w14:paraId="2780D17B" w14:textId="77777777" w:rsidR="00AA509E" w:rsidRDefault="00AA509E" w:rsidP="00AA509E">
                        <w:pPr>
                          <w:spacing w:line="268" w:lineRule="exact"/>
                          <w:ind w:left="86"/>
                          <w:rPr>
                            <w:b/>
                          </w:rPr>
                        </w:pPr>
                        <w:bookmarkStart w:id="36" w:name="2.13_Registrable_Interest"/>
                        <w:bookmarkEnd w:id="36"/>
                        <w:r>
                          <w:rPr>
                            <w:b/>
                            <w:color w:val="FFFFFF"/>
                          </w:rPr>
                          <w:t>2.13</w:t>
                        </w:r>
                        <w:r>
                          <w:rPr>
                            <w:b/>
                            <w:color w:val="FFFFFF"/>
                            <w:spacing w:val="58"/>
                          </w:rPr>
                          <w:t xml:space="preserve"> </w:t>
                        </w:r>
                        <w:r>
                          <w:rPr>
                            <w:b/>
                            <w:color w:val="FFFFFF"/>
                          </w:rPr>
                          <w:t>REGISTRABLE</w:t>
                        </w:r>
                        <w:r>
                          <w:rPr>
                            <w:b/>
                            <w:color w:val="FFFFFF"/>
                            <w:spacing w:val="-4"/>
                          </w:rPr>
                          <w:t xml:space="preserve"> </w:t>
                        </w:r>
                        <w:r>
                          <w:rPr>
                            <w:b/>
                            <w:color w:val="FFFFFF"/>
                            <w:spacing w:val="-2"/>
                          </w:rPr>
                          <w:t>INTEREST</w:t>
                        </w:r>
                      </w:p>
                    </w:txbxContent>
                  </v:textbox>
                </v:shape>
                <w10:wrap type="topAndBottom" anchorx="page"/>
              </v:group>
            </w:pict>
          </mc:Fallback>
        </mc:AlternateContent>
      </w:r>
    </w:p>
    <w:p w14:paraId="0FF26FB4" w14:textId="77777777" w:rsidR="00AA509E" w:rsidRDefault="00AA509E" w:rsidP="00AA509E">
      <w:pPr>
        <w:pStyle w:val="BodyText"/>
        <w:spacing w:before="81" w:line="276" w:lineRule="auto"/>
        <w:ind w:left="238" w:right="271" w:hanging="1"/>
        <w:jc w:val="both"/>
      </w:pPr>
      <w:r>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 becoming known to the Tenderer or Subcontractor.</w:t>
      </w:r>
    </w:p>
    <w:p w14:paraId="62B41691" w14:textId="77777777" w:rsidR="00AA509E" w:rsidRDefault="00AA509E" w:rsidP="00AA509E">
      <w:pPr>
        <w:pStyle w:val="BodyText"/>
        <w:spacing w:before="119" w:line="276" w:lineRule="auto"/>
        <w:ind w:left="238" w:right="270"/>
        <w:jc w:val="both"/>
      </w:pPr>
      <w:r>
        <w:t xml:space="preserve">The terms “Registrable Interest” and “Relative” shall be interpreted as per Section 2 of the Ethics in Public Office Acts 1995 and 2001, copies of which are available at </w:t>
      </w:r>
      <w:hyperlink r:id="rId22">
        <w:r>
          <w:t>www.irishstatutebook.ie.</w:t>
        </w:r>
      </w:hyperlink>
      <w:r>
        <w:t xml:space="preserve"> The Contracting</w:t>
      </w:r>
      <w:r>
        <w:rPr>
          <w:spacing w:val="-7"/>
        </w:rPr>
        <w:t xml:space="preserve"> </w:t>
      </w:r>
      <w:r>
        <w:t>Authority</w:t>
      </w:r>
      <w:r>
        <w:rPr>
          <w:spacing w:val="-8"/>
        </w:rPr>
        <w:t xml:space="preserve"> </w:t>
      </w:r>
      <w:r>
        <w:t>will,</w:t>
      </w:r>
      <w:r>
        <w:rPr>
          <w:spacing w:val="-9"/>
        </w:rPr>
        <w:t xml:space="preserve"> </w:t>
      </w:r>
      <w:r>
        <w:t>in</w:t>
      </w:r>
      <w:r>
        <w:rPr>
          <w:spacing w:val="-7"/>
        </w:rPr>
        <w:t xml:space="preserve"> </w:t>
      </w:r>
      <w:r>
        <w:t>its</w:t>
      </w:r>
      <w:r>
        <w:rPr>
          <w:spacing w:val="-7"/>
        </w:rPr>
        <w:t xml:space="preserve"> </w:t>
      </w:r>
      <w:r>
        <w:t>absolute</w:t>
      </w:r>
      <w:r>
        <w:rPr>
          <w:spacing w:val="-8"/>
        </w:rPr>
        <w:t xml:space="preserve"> </w:t>
      </w:r>
      <w:r>
        <w:t>discretion,</w:t>
      </w:r>
      <w:r>
        <w:rPr>
          <w:spacing w:val="-9"/>
        </w:rPr>
        <w:t xml:space="preserve"> </w:t>
      </w:r>
      <w:r>
        <w:t>decide</w:t>
      </w:r>
      <w:r>
        <w:rPr>
          <w:spacing w:val="-8"/>
        </w:rPr>
        <w:t xml:space="preserve"> </w:t>
      </w:r>
      <w:r>
        <w:t>on</w:t>
      </w:r>
      <w:r>
        <w:rPr>
          <w:spacing w:val="-7"/>
        </w:rPr>
        <w:t xml:space="preserve"> </w:t>
      </w:r>
      <w:r>
        <w:t>the</w:t>
      </w:r>
      <w:r>
        <w:rPr>
          <w:spacing w:val="-8"/>
        </w:rPr>
        <w:t xml:space="preserve"> </w:t>
      </w:r>
      <w:r>
        <w:t>appropriate</w:t>
      </w:r>
      <w:r>
        <w:rPr>
          <w:spacing w:val="-8"/>
        </w:rPr>
        <w:t xml:space="preserve"> </w:t>
      </w:r>
      <w:r>
        <w:t>course</w:t>
      </w:r>
      <w:r>
        <w:rPr>
          <w:spacing w:val="-8"/>
        </w:rPr>
        <w:t xml:space="preserve"> </w:t>
      </w:r>
      <w:r>
        <w:t>of</w:t>
      </w:r>
      <w:r>
        <w:rPr>
          <w:spacing w:val="-7"/>
        </w:rPr>
        <w:t xml:space="preserve"> </w:t>
      </w:r>
      <w:r>
        <w:t>action,</w:t>
      </w:r>
      <w:r>
        <w:rPr>
          <w:spacing w:val="-9"/>
        </w:rPr>
        <w:t xml:space="preserve"> </w:t>
      </w:r>
      <w:r>
        <w:t>which may</w:t>
      </w:r>
      <w:r>
        <w:rPr>
          <w:spacing w:val="-11"/>
        </w:rPr>
        <w:t xml:space="preserve"> </w:t>
      </w:r>
      <w:r>
        <w:t>in</w:t>
      </w:r>
      <w:r>
        <w:rPr>
          <w:spacing w:val="-12"/>
        </w:rPr>
        <w:t xml:space="preserve"> </w:t>
      </w:r>
      <w:r>
        <w:t>appropriate</w:t>
      </w:r>
      <w:r>
        <w:rPr>
          <w:spacing w:val="-11"/>
        </w:rPr>
        <w:t xml:space="preserve"> </w:t>
      </w:r>
      <w:r>
        <w:t>circumstances</w:t>
      </w:r>
      <w:r>
        <w:rPr>
          <w:spacing w:val="-11"/>
        </w:rPr>
        <w:t xml:space="preserve"> </w:t>
      </w:r>
      <w:r>
        <w:t>include</w:t>
      </w:r>
      <w:r>
        <w:rPr>
          <w:spacing w:val="-11"/>
        </w:rPr>
        <w:t xml:space="preserve"> </w:t>
      </w:r>
      <w:r>
        <w:t>eliminating</w:t>
      </w:r>
      <w:r>
        <w:rPr>
          <w:spacing w:val="-12"/>
        </w:rPr>
        <w:t xml:space="preserve"> </w:t>
      </w:r>
      <w:r>
        <w:t>a</w:t>
      </w:r>
      <w:r>
        <w:rPr>
          <w:spacing w:val="-12"/>
        </w:rPr>
        <w:t xml:space="preserve"> </w:t>
      </w:r>
      <w:r>
        <w:t>Tenderer</w:t>
      </w:r>
      <w:r>
        <w:rPr>
          <w:spacing w:val="-12"/>
        </w:rPr>
        <w:t xml:space="preserve"> </w:t>
      </w:r>
      <w:r>
        <w:t>from</w:t>
      </w:r>
      <w:r>
        <w:rPr>
          <w:spacing w:val="-13"/>
        </w:rPr>
        <w:t xml:space="preserve"> </w:t>
      </w:r>
      <w:r>
        <w:t>this</w:t>
      </w:r>
      <w:r>
        <w:rPr>
          <w:spacing w:val="-10"/>
        </w:rPr>
        <w:t xml:space="preserve"> </w:t>
      </w:r>
      <w:r>
        <w:t>Competition</w:t>
      </w:r>
      <w:r>
        <w:rPr>
          <w:spacing w:val="-12"/>
        </w:rPr>
        <w:t xml:space="preserve"> </w:t>
      </w:r>
      <w:r>
        <w:t>or</w:t>
      </w:r>
      <w:r>
        <w:rPr>
          <w:spacing w:val="-12"/>
        </w:rPr>
        <w:t xml:space="preserve"> </w:t>
      </w:r>
      <w:r>
        <w:t>terminating any Goods Contract entered into by a Tenderer.</w:t>
      </w:r>
    </w:p>
    <w:p w14:paraId="590C2361" w14:textId="77777777" w:rsidR="00A01084" w:rsidRDefault="00A01084">
      <w:pPr>
        <w:spacing w:line="300" w:lineRule="atLeast"/>
        <w:sectPr w:rsidR="00A01084">
          <w:pgSz w:w="11910" w:h="16850"/>
          <w:pgMar w:top="1080" w:right="1140" w:bottom="1060" w:left="1180" w:header="677" w:footer="875" w:gutter="0"/>
          <w:cols w:space="720"/>
        </w:sectPr>
      </w:pPr>
    </w:p>
    <w:p w14:paraId="590C2362" w14:textId="77777777" w:rsidR="00A01084" w:rsidRDefault="00A01084">
      <w:pPr>
        <w:pStyle w:val="BodyText"/>
        <w:spacing w:before="10"/>
        <w:rPr>
          <w:sz w:val="3"/>
        </w:rPr>
      </w:pPr>
    </w:p>
    <w:p w14:paraId="2D4F8261" w14:textId="77777777" w:rsidR="00AA509E" w:rsidRDefault="00AA509E" w:rsidP="00AA509E">
      <w:pPr>
        <w:pStyle w:val="BodyText"/>
        <w:ind w:left="209"/>
        <w:rPr>
          <w:sz w:val="20"/>
        </w:rPr>
      </w:pPr>
      <w:r>
        <w:rPr>
          <w:noProof/>
          <w:sz w:val="20"/>
        </w:rPr>
        <mc:AlternateContent>
          <mc:Choice Requires="wpg">
            <w:drawing>
              <wp:inline distT="0" distB="0" distL="0" distR="0" wp14:anchorId="1B1E46E8" wp14:editId="73930227">
                <wp:extent cx="5797550" cy="227329"/>
                <wp:effectExtent l="0" t="0" r="0" b="1270"/>
                <wp:docPr id="73" name="Group 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74" name="Graphic 74"/>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75" name="Graphic 75"/>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76" name="Textbox 76"/>
                        <wps:cNvSpPr txBox="1"/>
                        <wps:spPr>
                          <a:xfrm>
                            <a:off x="0" y="0"/>
                            <a:ext cx="5797550" cy="208915"/>
                          </a:xfrm>
                          <a:prstGeom prst="rect">
                            <a:avLst/>
                          </a:prstGeom>
                        </wps:spPr>
                        <wps:txbx>
                          <w:txbxContent>
                            <w:p w14:paraId="67B866B0" w14:textId="77777777" w:rsidR="00AA509E" w:rsidRDefault="00AA509E" w:rsidP="00AA509E">
                              <w:pPr>
                                <w:spacing w:line="268" w:lineRule="exact"/>
                                <w:ind w:left="86"/>
                                <w:rPr>
                                  <w:b/>
                                </w:rPr>
                              </w:pPr>
                              <w:bookmarkStart w:id="20" w:name="2.14_Anti-Competitive_Conduct"/>
                              <w:bookmarkEnd w:id="20"/>
                              <w:r>
                                <w:rPr>
                                  <w:b/>
                                  <w:color w:val="FFFFFF"/>
                                </w:rPr>
                                <w:t>2.14</w:t>
                              </w:r>
                              <w:r>
                                <w:rPr>
                                  <w:b/>
                                  <w:color w:val="FFFFFF"/>
                                  <w:spacing w:val="55"/>
                                </w:rPr>
                                <w:t xml:space="preserve"> </w:t>
                              </w:r>
                              <w:r>
                                <w:rPr>
                                  <w:b/>
                                  <w:color w:val="FFFFFF"/>
                                </w:rPr>
                                <w:t>ANTI-COMPETITIVE</w:t>
                              </w:r>
                              <w:r>
                                <w:rPr>
                                  <w:b/>
                                  <w:color w:val="FFFFFF"/>
                                  <w:spacing w:val="-4"/>
                                </w:rPr>
                                <w:t xml:space="preserve"> </w:t>
                              </w:r>
                              <w:r>
                                <w:rPr>
                                  <w:b/>
                                  <w:color w:val="FFFFFF"/>
                                  <w:spacing w:val="-2"/>
                                </w:rPr>
                                <w:t>CONDUCT</w:t>
                              </w:r>
                            </w:p>
                          </w:txbxContent>
                        </wps:txbx>
                        <wps:bodyPr wrap="square" lIns="0" tIns="0" rIns="0" bIns="0" rtlCol="0">
                          <a:noAutofit/>
                        </wps:bodyPr>
                      </wps:wsp>
                    </wpg:wgp>
                  </a:graphicData>
                </a:graphic>
              </wp:inline>
            </w:drawing>
          </mc:Choice>
          <mc:Fallback xmlns:w16cei="http://schemas.microsoft.com/office/word/2026/wordml/cei">
            <w:pict>
              <v:group w14:anchorId="1B1E46E8" id="Group 73" o:spid="_x0000_s1079"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JCJ1HAMAAOAKAAAOAAAAZHJzL2Uyb0RvYy54bWzsVt9v0zAQfkfif7D8ztJ269pGSyfYWIU0&#10;jUkr4tlxnB8iiY3tNtl/z9mOk6hFiI4h8UAeknN8Pp+/++7OV9dtVaI9k6rgdYSnZxOMWE15UtRZ&#10;hL9s794tMVKa1Akpec0i/MwUvl6/fXPViJDNeM7LhEkERmoVNiLCudYiDAJFc1YRdcYFq2Ey5bIi&#10;GoYyCxJJGrBelcFsMrkMGi4TITllSsHfWzeJ19Z+mjKqP6epYhqVEQbftH1L+47NO1hfkTCTROQF&#10;7dwgL/CiIkUNm/ambokmaCeLI1NVQSVXPNVnlFcBT9OCMnsGOM10cnCajeQ7Yc+ShU0mepgA2gOc&#10;XmyWPuw3UjyJR+m8B/Ge028KcAkakYXjeTPOBuU2lZVZBIdArUX0uUeUtRpR+DlfrBbzOQBPYW42&#10;W5zPVg5ymkNcjpbR/OOvFwYkdNta53pnGgHsUQNA6s8AesqJYBZ3ZQB4lKhIIry4wKgmFZB40/EF&#10;/gBOZnPQMhh2I9XBeTpCk+VqOjdG+4OSkO6U3jBusSb7e6VhGoiWeInkXqJt7UUJzDecLy3nNUbA&#10;eYkRcD52ARBEm3XGlBFRMwpWDrFynpjpiu/ZlltFbSJmYjpbXWLkww2+DjplPdaFyI+0/Jz/CmvP&#10;6cCGi+WyO7pX8F+nON74RHWb6OCnN0hLrpiD2Zze4t0jAnpjzBUvi+SuKEsDgZJZfFNKtCemoMCz&#10;9KZHakBOFToSGCnmyTNwqAHWRFh93xHJMCo/1cBSU5K8IL0Qe0Hq8obbwmXRl0pv269ECiRAjLCG&#10;LHvgnqwk9OQA/42C0zUra/5+p3laGOZY35xH3QASx5H472fQ/CiDLNlPzKAh9iT8aaGZLi/+jSxy&#10;jpgQDAlyzGXPoEHH03ScIF7Lz/nvWGe6nJ2QQ6dpH+7/Oil0Ds/K9gRg7f8UGl1lfF53yeGbENRd&#10;14S2QP2Yt2hxaYrmKIWQbj9wqNNT//9125EpLaYddUXINBp78zmoPq5jHVRC3cat7aXTvnO+UnH8&#10;jRJnrwxwjbLFvrvymXvaeGxL4nAxXf8AAAD//wMAUEsDBBQABgAIAAAAIQCMq8V62wAAAAQBAAAP&#10;AAAAZHJzL2Rvd25yZXYueG1sTI9BS8NAEIXvgv9hGcGb3cRQaWM2pRT1VARbQXqbJtMkNDsbstsk&#10;/feOXvTy4PGG977JVpNt1UC9bxwbiGcRKOLClQ1XBj73rw8LUD4gl9g6JgNX8rDKb28yTEs38gcN&#10;u1ApKWGfooE6hC7V2hc1WfQz1xFLdnK9xSC2r3TZ4yjlttWPUfSkLTYsCzV2tKmpOO8u1sDbiOM6&#10;iV+G7fm0uR728/evbUzG3N9N62dQgabwdww/+IIOuTAd3YVLr1oD8kj4VcmWcSL2aCCZL0Dnmf4P&#10;n38DAAD//wMAUEsBAi0AFAAGAAgAAAAhALaDOJL+AAAA4QEAABMAAAAAAAAAAAAAAAAAAAAAAFtD&#10;b250ZW50X1R5cGVzXS54bWxQSwECLQAUAAYACAAAACEAOP0h/9YAAACUAQAACwAAAAAAAAAAAAAA&#10;AAAvAQAAX3JlbHMvLnJlbHNQSwECLQAUAAYACAAAACEANiQidRwDAADgCgAADgAAAAAAAAAAAAAA&#10;AAAuAgAAZHJzL2Uyb0RvYy54bWxQSwECLQAUAAYACAAAACEAjKvFetsAAAAEAQAADwAAAAAAAAAA&#10;AAAAAAB2BQAAZHJzL2Rvd25yZXYueG1sUEsFBgAAAAAEAAQA8wAAAH4GAAAAAA==&#10;">
                <v:shape id="Graphic 74" o:spid="_x0000_s108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m0vDwgAAANsAAAAPAAAAZHJzL2Rvd25yZXYueG1sRI/RisIw&#10;FETfBf8hXME3TdRFpWsUEcQFX9bqB1yba1O2uSlN1O7fm4UFH4eZOcOsNp2rxYPaUHnWMBkrEMSF&#10;NxWXGi7n/WgJIkRkg7Vn0vBLATbrfm+FmfFPPtEjj6VIEA4ZarAxNpmUobDkMIx9Q5y8m28dxiTb&#10;UpoWnwnuajlVai4dVpwWLDa0s1T85HenQd2+57OdVddaTZrzQd2v1TIctR4Ouu0niEhdfIf/219G&#10;w+ID/r6kHyDXLwAAAP//AwBQSwECLQAUAAYACAAAACEA2+H2y+4AAACFAQAAEwAAAAAAAAAAAAAA&#10;AAAAAAAAW0NvbnRlbnRfVHlwZXNdLnhtbFBLAQItABQABgAIAAAAIQBa9CxbvwAAABUBAAALAAAA&#10;AAAAAAAAAAAAAB8BAABfcmVscy8ucmVsc1BLAQItABQABgAIAAAAIQC8m0vDwgAAANsAAAAPAAAA&#10;AAAAAAAAAAAAAAcCAABkcnMvZG93bnJldi54bWxQSwUGAAAAAAMAAwC3AAAA9gIAAAAA&#10;" path="m5797296,l,,,208788r5797296,l5797296,xe" fillcolor="navy" stroked="f">
                  <v:path arrowok="t"/>
                </v:shape>
                <v:shape id="Graphic 75" o:spid="_x0000_s108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b0+rxQAAANsAAAAPAAAAZHJzL2Rvd25yZXYueG1sRI9Ba8JA&#10;FITvhf6H5RW8lLpRSFOim5AKSk9SrYLHR/aZLM2+DdlV47/vFgo9DjPzDbMsR9uJKw3eOFYwmyYg&#10;iGunDTcKDl/rlzcQPiBr7ByTgjt5KIvHhyXm2t14R9d9aESEsM9RQRtCn0vp65Ys+qnriaN3doPF&#10;EOXQSD3gLcJtJ+dJ8iotGo4LLfa0aqn+3l+sgirdpWarj6cq274/b+6fJnGHlVKTp7FagAg0hv/w&#10;X/tDK8hS+P0Sf4AsfgAAAP//AwBQSwECLQAUAAYACAAAACEA2+H2y+4AAACFAQAAEwAAAAAAAAAA&#10;AAAAAAAAAAAAW0NvbnRlbnRfVHlwZXNdLnhtbFBLAQItABQABgAIAAAAIQBa9CxbvwAAABUBAAAL&#10;AAAAAAAAAAAAAAAAAB8BAABfcmVscy8ucmVsc1BLAQItABQABgAIAAAAIQBTb0+rxQAAANsAAAAP&#10;AAAAAAAAAAAAAAAAAAcCAABkcnMvZG93bnJldi54bWxQSwUGAAAAAAMAAwC3AAAA+QIAAAAA&#10;" path="m5797296,l,,,18288r5797296,l5797296,xe" fillcolor="#339" stroked="f">
                  <v:path arrowok="t"/>
                </v:shape>
                <v:shape id="Textbox 76" o:spid="_x0000_s108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Q3r4xQAAANsAAAAPAAAAZHJzL2Rvd25yZXYueG1sRI9Ba8JA&#10;FITvBf/D8oTe6kYPaRvdiEgFoVAa48HjM/uSLGbfptlV03/fLRR6HGbmG2a1Hm0nbjR441jBfJaA&#10;IK6cNtwoOJa7pxcQPiBr7ByTgm/ysM4nDyvMtLtzQbdDaESEsM9QQRtCn0npq5Ys+pnriaNXu8Fi&#10;iHJopB7wHuG2k4skSaVFw3GhxZ62LVWXw9Uq2Jy4eDNfH+fPoi5MWb4m/J5elHqcjpsliEBj+A//&#10;tfdawXMKv1/iD5D5DwAAAP//AwBQSwECLQAUAAYACAAAACEA2+H2y+4AAACFAQAAEwAAAAAAAAAA&#10;AAAAAAAAAAAAW0NvbnRlbnRfVHlwZXNdLnhtbFBLAQItABQABgAIAAAAIQBa9CxbvwAAABUBAAAL&#10;AAAAAAAAAAAAAAAAAB8BAABfcmVscy8ucmVsc1BLAQItABQABgAIAAAAIQAoQ3r4xQAAANsAAAAP&#10;AAAAAAAAAAAAAAAAAAcCAABkcnMvZG93bnJldi54bWxQSwUGAAAAAAMAAwC3AAAA+QIAAAAA&#10;" filled="f" stroked="f">
                  <v:textbox inset="0,0,0,0">
                    <w:txbxContent>
                      <w:p w14:paraId="67B866B0" w14:textId="77777777" w:rsidR="00AA509E" w:rsidRDefault="00AA509E" w:rsidP="00AA509E">
                        <w:pPr>
                          <w:spacing w:line="268" w:lineRule="exact"/>
                          <w:ind w:left="86"/>
                          <w:rPr>
                            <w:b/>
                          </w:rPr>
                        </w:pPr>
                        <w:bookmarkStart w:id="38" w:name="2.14_Anti-Competitive_Conduct"/>
                        <w:bookmarkEnd w:id="38"/>
                        <w:r>
                          <w:rPr>
                            <w:b/>
                            <w:color w:val="FFFFFF"/>
                          </w:rPr>
                          <w:t>2.14</w:t>
                        </w:r>
                        <w:r>
                          <w:rPr>
                            <w:b/>
                            <w:color w:val="FFFFFF"/>
                            <w:spacing w:val="55"/>
                          </w:rPr>
                          <w:t xml:space="preserve"> </w:t>
                        </w:r>
                        <w:r>
                          <w:rPr>
                            <w:b/>
                            <w:color w:val="FFFFFF"/>
                          </w:rPr>
                          <w:t>ANTI-COMPETITIVE</w:t>
                        </w:r>
                        <w:r>
                          <w:rPr>
                            <w:b/>
                            <w:color w:val="FFFFFF"/>
                            <w:spacing w:val="-4"/>
                          </w:rPr>
                          <w:t xml:space="preserve"> </w:t>
                        </w:r>
                        <w:r>
                          <w:rPr>
                            <w:b/>
                            <w:color w:val="FFFFFF"/>
                            <w:spacing w:val="-2"/>
                          </w:rPr>
                          <w:t>CONDUCT</w:t>
                        </w:r>
                      </w:p>
                    </w:txbxContent>
                  </v:textbox>
                </v:shape>
                <w10:anchorlock/>
              </v:group>
            </w:pict>
          </mc:Fallback>
        </mc:AlternateContent>
      </w:r>
    </w:p>
    <w:p w14:paraId="5E4995F5" w14:textId="77777777" w:rsidR="00AA509E" w:rsidRDefault="00AA509E" w:rsidP="00AA509E">
      <w:pPr>
        <w:pStyle w:val="BodyText"/>
        <w:spacing w:before="53" w:line="276" w:lineRule="auto"/>
        <w:ind w:left="238" w:right="273" w:hanging="1"/>
        <w:jc w:val="both"/>
      </w:pPr>
      <w:r>
        <w:t xml:space="preserve">Tenderers’ attention is drawn to the Competition Act 2002 (as amended, the “2002 Act”). The 2002 Act makes it a criminal offence for Tenderers to collude on prices or terms in a public procurement </w:t>
      </w:r>
      <w:r>
        <w:rPr>
          <w:spacing w:val="-2"/>
        </w:rPr>
        <w:t>competition.</w:t>
      </w:r>
    </w:p>
    <w:p w14:paraId="480AC639" w14:textId="77777777" w:rsidR="00AA509E" w:rsidRDefault="00AA509E" w:rsidP="00AA509E">
      <w:pPr>
        <w:pStyle w:val="BodyText"/>
        <w:spacing w:before="9"/>
        <w:rPr>
          <w:sz w:val="17"/>
        </w:rPr>
      </w:pPr>
      <w:r>
        <w:rPr>
          <w:noProof/>
        </w:rPr>
        <mc:AlternateContent>
          <mc:Choice Requires="wpg">
            <w:drawing>
              <wp:anchor distT="0" distB="0" distL="0" distR="0" simplePos="0" relativeHeight="487657472" behindDoc="1" locked="0" layoutInCell="1" allowOverlap="1" wp14:anchorId="69C68422" wp14:editId="7FC7F0D4">
                <wp:simplePos x="0" y="0"/>
                <wp:positionH relativeFrom="page">
                  <wp:posOffset>882396</wp:posOffset>
                </wp:positionH>
                <wp:positionV relativeFrom="paragraph">
                  <wp:posOffset>153203</wp:posOffset>
                </wp:positionV>
                <wp:extent cx="5797550" cy="227329"/>
                <wp:effectExtent l="0" t="0" r="0" b="0"/>
                <wp:wrapTopAndBottom/>
                <wp:docPr id="77" name="Group 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78" name="Graphic 7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79" name="Graphic 79"/>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80" name="Textbox 80"/>
                        <wps:cNvSpPr txBox="1"/>
                        <wps:spPr>
                          <a:xfrm>
                            <a:off x="0" y="0"/>
                            <a:ext cx="5797550" cy="208915"/>
                          </a:xfrm>
                          <a:prstGeom prst="rect">
                            <a:avLst/>
                          </a:prstGeom>
                        </wps:spPr>
                        <wps:txbx>
                          <w:txbxContent>
                            <w:p w14:paraId="28486E24" w14:textId="77777777" w:rsidR="00AA509E" w:rsidRDefault="00AA509E" w:rsidP="00AA509E">
                              <w:pPr>
                                <w:spacing w:line="268" w:lineRule="exact"/>
                                <w:ind w:left="86"/>
                                <w:rPr>
                                  <w:b/>
                                </w:rPr>
                              </w:pPr>
                              <w:bookmarkStart w:id="21" w:name="2.15_Industry_Terms_Used_in_this_RFT"/>
                              <w:bookmarkEnd w:id="21"/>
                              <w:r>
                                <w:rPr>
                                  <w:b/>
                                  <w:color w:val="FFFFFF"/>
                                </w:rPr>
                                <w:t>2.15</w:t>
                              </w:r>
                              <w:r>
                                <w:rPr>
                                  <w:b/>
                                  <w:color w:val="FFFFFF"/>
                                  <w:spacing w:val="-4"/>
                                </w:rPr>
                                <w:t xml:space="preserve"> </w:t>
                              </w:r>
                              <w:r>
                                <w:rPr>
                                  <w:b/>
                                  <w:color w:val="FFFFFF"/>
                                </w:rPr>
                                <w:t>INDUSTRY</w:t>
                              </w:r>
                              <w:r>
                                <w:rPr>
                                  <w:b/>
                                  <w:color w:val="FFFFFF"/>
                                  <w:spacing w:val="-5"/>
                                </w:rPr>
                                <w:t xml:space="preserve"> </w:t>
                              </w:r>
                              <w:r>
                                <w:rPr>
                                  <w:b/>
                                  <w:color w:val="FFFFFF"/>
                                </w:rPr>
                                <w:t>TERMS</w:t>
                              </w:r>
                              <w:r>
                                <w:rPr>
                                  <w:b/>
                                  <w:color w:val="FFFFFF"/>
                                  <w:spacing w:val="-4"/>
                                </w:rPr>
                                <w:t xml:space="preserve"> </w:t>
                              </w:r>
                              <w:r>
                                <w:rPr>
                                  <w:b/>
                                  <w:color w:val="FFFFFF"/>
                                </w:rPr>
                                <w:t>USED</w:t>
                              </w:r>
                              <w:r>
                                <w:rPr>
                                  <w:b/>
                                  <w:color w:val="FFFFFF"/>
                                  <w:spacing w:val="-3"/>
                                </w:rPr>
                                <w:t xml:space="preserve"> </w:t>
                              </w:r>
                              <w:r>
                                <w:rPr>
                                  <w:b/>
                                  <w:color w:val="FFFFFF"/>
                                </w:rPr>
                                <w:t>IN</w:t>
                              </w:r>
                              <w:r>
                                <w:rPr>
                                  <w:b/>
                                  <w:color w:val="FFFFFF"/>
                                  <w:spacing w:val="-4"/>
                                </w:rPr>
                                <w:t xml:space="preserve"> </w:t>
                              </w:r>
                              <w:r>
                                <w:rPr>
                                  <w:b/>
                                  <w:color w:val="FFFFFF"/>
                                </w:rPr>
                                <w:t>THIS</w:t>
                              </w:r>
                              <w:r>
                                <w:rPr>
                                  <w:b/>
                                  <w:color w:val="FFFFFF"/>
                                  <w:spacing w:val="-3"/>
                                </w:rPr>
                                <w:t xml:space="preserve"> </w:t>
                              </w:r>
                              <w:r>
                                <w:rPr>
                                  <w:b/>
                                  <w:color w:val="FFFFFF"/>
                                  <w:spacing w:val="-5"/>
                                </w:rPr>
                                <w:t>RFT</w:t>
                              </w:r>
                            </w:p>
                          </w:txbxContent>
                        </wps:txbx>
                        <wps:bodyPr wrap="square" lIns="0" tIns="0" rIns="0" bIns="0" rtlCol="0">
                          <a:noAutofit/>
                        </wps:bodyPr>
                      </wps:wsp>
                    </wpg:wgp>
                  </a:graphicData>
                </a:graphic>
              </wp:anchor>
            </w:drawing>
          </mc:Choice>
          <mc:Fallback xmlns:w16cei="http://schemas.microsoft.com/office/word/2026/wordml/cei">
            <w:pict>
              <v:group w14:anchorId="69C68422" id="Group 77" o:spid="_x0000_s1083" style="position:absolute;margin-left:69.5pt;margin-top:12.05pt;width:456.5pt;height:17.9pt;z-index:-1565900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XwMFAMAAOAKAAAOAAAAZHJzL2Uyb0RvYy54bWzsVt9v0zAQfkfif7D8ztJmdG2jpRNsrEJC&#10;Y9KKeHYc54dIYmO7Tfbfc7bjJrQIrWNIPJCH5Byfz+fvvrvz5VVXV2jHpCp5E+Pp2QQj1lCelk0e&#10;4y+b2zcLjJQmTUoq3rAYPzKFr1avX122ImIhL3iVMonASKOiVsS40FpEQaBowWqizrhgDUxmXNZE&#10;w1DmQSpJC9brKggnk4ug5TIVklOmFPy9cZN4Ze1nGaP6c5YpplEVY/BN27e078S8g9UliXJJRFHS&#10;3g3yDC9qUjaw6d7UDdEEbWV5ZKouqeSKZ/qM8jrgWVZSZs8Ap5lODk6zlnwr7FnyqM3FHiaA9gCn&#10;Z5uld7u1FA/iXjrvQfzE6TcFuAStyKPxvBnng3KXydosgkOgziL6uEeUdRpR+DmbL+ezGQBPYS4M&#10;5+fh0kFOC4jL0TJafPj9woBEblvr3N6ZVgB71ACQ+jOAHgoimMVdGQDuJSrTGM+Byg2pgcTrni/w&#10;B3Aym4OWwbAfqR7O0xGaLJbTmTG6PyiJ6FbpNeMWa7L7pDRMA9FSL5HCS7RrvCiB+YbzleW8xgg4&#10;LzECzicuAIJos86YMiJqR8EqIFbOEzNd8x3bcKuoTcRMTMPlBUY+3ODroFM1Y12I/EjLz/mvsPac&#10;Dmw4X1g8wZxX8F+nON74RHWb6CPDtOKKOZjN6S3ee0RAb4y54lWZ3pZVZSBQMk+uK4l2xBQUeBbe&#10;9EgNyKkiRwIjJTx9BA61wJoYq+9bIhlG1ccGWGpKkhekFxIvSF1dc1u4LPpS6U33lUiBBIgx1pBl&#10;d9yTlUSeHOC/UXC6ZmXD3201z0rDHOub86gfQOI4Ev/9DFoeZZAtBydm0BB7Ev2y0EwXb/+NLHKO&#10;mBAMCXLMZc+gQedn3j89iaaL8IQcOk3be+l9e5kUOodnaUkArP2fQqOrjM/rPjn6JgTlpm9CG6B+&#10;wjvkCtAohZDu3nOo01PfnF62HZnSYtpRX4RMo7E3n4Pq4zrWQSXUXdLZXurS8wWL4xNKnL0ywDXK&#10;Fvv+ymfuaeOxLYnDxXT1AwAA//8DAFBLAwQUAAYACAAAACEAAIFe8OAAAAAKAQAADwAAAGRycy9k&#10;b3ducmV2LnhtbEyPQUvDQBCF74L/YRnBm90kNWJiNqUU9VQEW0G8TbPTJDS7G7LbJP33Tk96fG8e&#10;b75XrGbTiZEG3zqrIF5EIMhWTre2VvC1f3t4BuEDWo2ds6TgQh5W5e1Ngbl2k/2kcRdqwSXW56ig&#10;CaHPpfRVQwb9wvVk+XZ0g8HAcqilHnDictPJJIqepMHW8ocGe9o0VJ12Z6PgfcJpvYxfx+3puLn8&#10;7NOP721MSt3fzesXEIHm8BeGKz6jQ8lMB3e22ouO9TLjLUFB8hiDuAaiNGHnoCDNMpBlIf9PKH8B&#10;AAD//wMAUEsBAi0AFAAGAAgAAAAhALaDOJL+AAAA4QEAABMAAAAAAAAAAAAAAAAAAAAAAFtDb250&#10;ZW50X1R5cGVzXS54bWxQSwECLQAUAAYACAAAACEAOP0h/9YAAACUAQAACwAAAAAAAAAAAAAAAAAv&#10;AQAAX3JlbHMvLnJlbHNQSwECLQAUAAYACAAAACEAqg18DBQDAADgCgAADgAAAAAAAAAAAAAAAAAu&#10;AgAAZHJzL2Uyb0RvYy54bWxQSwECLQAUAAYACAAAACEAAIFe8OAAAAAKAQAADwAAAAAAAAAAAAAA&#10;AABuBQAAZHJzL2Rvd25yZXYueG1sUEsFBgAAAAAEAAQA8wAAAHsGAAAAAA==&#10;">
                <v:shape id="Graphic 78" o:spid="_x0000_s108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1kHGwAAAANsAAAAPAAAAZHJzL2Rvd25yZXYueG1sRE/dasIw&#10;FL4f+A7hCLtbEx1oqUYZgmywm2l9gGNzbMqak9LEtr69uRjs8uP73+4n14qB+tB41rDIFAjiypuG&#10;aw2X8viWgwgR2WDrmTQ8KMB+N3vZYmH8yCcazrEWKYRDgRpsjF0hZagsOQyZ74gTd/O9w5hgX0vT&#10;45jCXSuXSq2kw4ZTg8WODpaq3/PdaVC3n9X7waprqxZd+anu1yYP31q/zqePDYhIU/wX/7m/jIZ1&#10;Gpu+pB8gd08AAAD//wMAUEsBAi0AFAAGAAgAAAAhANvh9svuAAAAhQEAABMAAAAAAAAAAAAAAAAA&#10;AAAAAFtDb250ZW50X1R5cGVzXS54bWxQSwECLQAUAAYACAAAACEAWvQsW78AAAAVAQAACwAAAAAA&#10;AAAAAAAAAAAfAQAAX3JlbHMvLnJlbHNQSwECLQAUAAYACAAAACEAPdZBxsAAAADbAAAADwAAAAAA&#10;AAAAAAAAAAAHAgAAZHJzL2Rvd25yZXYueG1sUEsFBgAAAAADAAMAtwAAAPQCAAAAAA==&#10;" path="m5797296,l,,,208788r5797296,l5797296,xe" fillcolor="navy" stroked="f">
                  <v:path arrowok="t"/>
                </v:shape>
                <v:shape id="Graphic 79" o:spid="_x0000_s108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IkWuxQAAANsAAAAPAAAAZHJzL2Rvd25yZXYueG1sRI9Pa8JA&#10;FMTvBb/D8oReim5aSNXoKqnQ0pP4Fzw+ss9kMfs2ZLcmfvtuoeBxmJnfMItVb2txo9YbxwpexwkI&#10;4sJpw6WC4+FzNAXhA7LG2jEpuJOH1XLwtMBMu453dNuHUkQI+wwVVCE0mZS+qMiiH7uGOHoX11oM&#10;Ubal1C12EW5r+ZYk79Ki4bhQYUPriorr/scqyNNdajb6dM4nm4+Xr/vWJO64Vup52OdzEIH68Aj/&#10;t7+1gskM/r7EHyCXvwAAAP//AwBQSwECLQAUAAYACAAAACEA2+H2y+4AAACFAQAAEwAAAAAAAAAA&#10;AAAAAAAAAAAAW0NvbnRlbnRfVHlwZXNdLnhtbFBLAQItABQABgAIAAAAIQBa9CxbvwAAABUBAAAL&#10;AAAAAAAAAAAAAAAAAB8BAABfcmVscy8ucmVsc1BLAQItABQABgAIAAAAIQDSIkWuxQAAANsAAAAP&#10;AAAAAAAAAAAAAAAAAAcCAABkcnMvZG93bnJldi54bWxQSwUGAAAAAAMAAwC3AAAA+QIAAAAA&#10;" path="m5797296,l,,,18288r5797296,l5797296,xe" fillcolor="#339" stroked="f">
                  <v:path arrowok="t"/>
                </v:shape>
                <v:shape id="Textbox 80" o:spid="_x0000_s108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MzcwwAAAANsAAAAPAAAAZHJzL2Rvd25yZXYueG1sRE9Ni8Iw&#10;EL0L+x/CCHuzqR5Eu0aRZQVBWKz1sMfZZmyDzaQ2Ueu/NwfB4+N9L1a9bcSNOm8cKxgnKQji0mnD&#10;lYJjsRnNQPiArLFxTAoe5GG1/BgsMNPuzjndDqESMYR9hgrqENpMSl/WZNEnriWO3Ml1FkOEXSV1&#10;h/cYbhs5SdOptGg4NtTY0ndN5flwtQrWf5z/mMvv/z4/5aYo5invpmelPof9+gtEoD68xS/3ViuY&#10;xfXxS/wBcvkEAAD//wMAUEsBAi0AFAAGAAgAAAAhANvh9svuAAAAhQEAABMAAAAAAAAAAAAAAAAA&#10;AAAAAFtDb250ZW50X1R5cGVzXS54bWxQSwECLQAUAAYACAAAACEAWvQsW78AAAAVAQAACwAAAAAA&#10;AAAAAAAAAAAfAQAAX3JlbHMvLnJlbHNQSwECLQAUAAYACAAAACEA/TM3MMAAAADbAAAADwAAAAAA&#10;AAAAAAAAAAAHAgAAZHJzL2Rvd25yZXYueG1sUEsFBgAAAAADAAMAtwAAAPQCAAAAAA==&#10;" filled="f" stroked="f">
                  <v:textbox inset="0,0,0,0">
                    <w:txbxContent>
                      <w:p w14:paraId="28486E24" w14:textId="77777777" w:rsidR="00AA509E" w:rsidRDefault="00AA509E" w:rsidP="00AA509E">
                        <w:pPr>
                          <w:spacing w:line="268" w:lineRule="exact"/>
                          <w:ind w:left="86"/>
                          <w:rPr>
                            <w:b/>
                          </w:rPr>
                        </w:pPr>
                        <w:bookmarkStart w:id="40" w:name="2.15_Industry_Terms_Used_in_this_RFT"/>
                        <w:bookmarkEnd w:id="40"/>
                        <w:r>
                          <w:rPr>
                            <w:b/>
                            <w:color w:val="FFFFFF"/>
                          </w:rPr>
                          <w:t>2.15</w:t>
                        </w:r>
                        <w:r>
                          <w:rPr>
                            <w:b/>
                            <w:color w:val="FFFFFF"/>
                            <w:spacing w:val="-4"/>
                          </w:rPr>
                          <w:t xml:space="preserve"> </w:t>
                        </w:r>
                        <w:r>
                          <w:rPr>
                            <w:b/>
                            <w:color w:val="FFFFFF"/>
                          </w:rPr>
                          <w:t>INDUSTRY</w:t>
                        </w:r>
                        <w:r>
                          <w:rPr>
                            <w:b/>
                            <w:color w:val="FFFFFF"/>
                            <w:spacing w:val="-5"/>
                          </w:rPr>
                          <w:t xml:space="preserve"> </w:t>
                        </w:r>
                        <w:r>
                          <w:rPr>
                            <w:b/>
                            <w:color w:val="FFFFFF"/>
                          </w:rPr>
                          <w:t>TERMS</w:t>
                        </w:r>
                        <w:r>
                          <w:rPr>
                            <w:b/>
                            <w:color w:val="FFFFFF"/>
                            <w:spacing w:val="-4"/>
                          </w:rPr>
                          <w:t xml:space="preserve"> </w:t>
                        </w:r>
                        <w:r>
                          <w:rPr>
                            <w:b/>
                            <w:color w:val="FFFFFF"/>
                          </w:rPr>
                          <w:t>USED</w:t>
                        </w:r>
                        <w:r>
                          <w:rPr>
                            <w:b/>
                            <w:color w:val="FFFFFF"/>
                            <w:spacing w:val="-3"/>
                          </w:rPr>
                          <w:t xml:space="preserve"> </w:t>
                        </w:r>
                        <w:r>
                          <w:rPr>
                            <w:b/>
                            <w:color w:val="FFFFFF"/>
                          </w:rPr>
                          <w:t>IN</w:t>
                        </w:r>
                        <w:r>
                          <w:rPr>
                            <w:b/>
                            <w:color w:val="FFFFFF"/>
                            <w:spacing w:val="-4"/>
                          </w:rPr>
                          <w:t xml:space="preserve"> </w:t>
                        </w:r>
                        <w:r>
                          <w:rPr>
                            <w:b/>
                            <w:color w:val="FFFFFF"/>
                          </w:rPr>
                          <w:t>THIS</w:t>
                        </w:r>
                        <w:r>
                          <w:rPr>
                            <w:b/>
                            <w:color w:val="FFFFFF"/>
                            <w:spacing w:val="-3"/>
                          </w:rPr>
                          <w:t xml:space="preserve"> </w:t>
                        </w:r>
                        <w:r>
                          <w:rPr>
                            <w:b/>
                            <w:color w:val="FFFFFF"/>
                            <w:spacing w:val="-5"/>
                          </w:rPr>
                          <w:t>RFT</w:t>
                        </w:r>
                      </w:p>
                    </w:txbxContent>
                  </v:textbox>
                </v:shape>
                <w10:wrap type="topAndBottom" anchorx="page"/>
              </v:group>
            </w:pict>
          </mc:Fallback>
        </mc:AlternateContent>
      </w:r>
    </w:p>
    <w:p w14:paraId="606359F6" w14:textId="77777777" w:rsidR="00AA509E" w:rsidRDefault="00AA509E" w:rsidP="00AA509E">
      <w:pPr>
        <w:pStyle w:val="BodyText"/>
        <w:spacing w:before="81" w:line="276" w:lineRule="auto"/>
        <w:ind w:left="238" w:right="270"/>
        <w:jc w:val="both"/>
      </w:pPr>
      <w:r>
        <w:t>Where reference is made to a particular item, source, process, trademark, or type in this RFT then all such references are to be given the meaning generally understood in the relevant industry and operational environment.</w:t>
      </w:r>
    </w:p>
    <w:p w14:paraId="5E7F29BA" w14:textId="77777777" w:rsidR="00AA509E" w:rsidRDefault="00AA509E" w:rsidP="00AA509E">
      <w:pPr>
        <w:pStyle w:val="BodyText"/>
        <w:spacing w:before="8"/>
        <w:rPr>
          <w:sz w:val="17"/>
        </w:rPr>
      </w:pPr>
      <w:r>
        <w:rPr>
          <w:noProof/>
        </w:rPr>
        <mc:AlternateContent>
          <mc:Choice Requires="wpg">
            <w:drawing>
              <wp:anchor distT="0" distB="0" distL="0" distR="0" simplePos="0" relativeHeight="487658496" behindDoc="1" locked="0" layoutInCell="1" allowOverlap="1" wp14:anchorId="346EE51C" wp14:editId="1D5832D3">
                <wp:simplePos x="0" y="0"/>
                <wp:positionH relativeFrom="page">
                  <wp:posOffset>882396</wp:posOffset>
                </wp:positionH>
                <wp:positionV relativeFrom="paragraph">
                  <wp:posOffset>152708</wp:posOffset>
                </wp:positionV>
                <wp:extent cx="5797550" cy="227329"/>
                <wp:effectExtent l="0" t="0" r="0" b="0"/>
                <wp:wrapTopAndBottom/>
                <wp:docPr id="81" name="Group 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82" name="Graphic 82"/>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83" name="Graphic 8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84" name="Textbox 84"/>
                        <wps:cNvSpPr txBox="1"/>
                        <wps:spPr>
                          <a:xfrm>
                            <a:off x="0" y="0"/>
                            <a:ext cx="5797550" cy="208915"/>
                          </a:xfrm>
                          <a:prstGeom prst="rect">
                            <a:avLst/>
                          </a:prstGeom>
                        </wps:spPr>
                        <wps:txbx>
                          <w:txbxContent>
                            <w:p w14:paraId="7DB62CBF" w14:textId="77777777" w:rsidR="00AA509E" w:rsidRDefault="00AA509E" w:rsidP="00AA509E">
                              <w:pPr>
                                <w:spacing w:line="268" w:lineRule="exact"/>
                                <w:ind w:left="86"/>
                                <w:rPr>
                                  <w:b/>
                                </w:rPr>
                              </w:pPr>
                              <w:bookmarkStart w:id="22" w:name="2.16_Freedom_of_Information"/>
                              <w:bookmarkEnd w:id="22"/>
                              <w:r>
                                <w:rPr>
                                  <w:b/>
                                  <w:color w:val="FFFFFF"/>
                                </w:rPr>
                                <w:t>2.16</w:t>
                              </w:r>
                              <w:r>
                                <w:rPr>
                                  <w:b/>
                                  <w:color w:val="FFFFFF"/>
                                  <w:spacing w:val="60"/>
                                </w:rPr>
                                <w:t xml:space="preserve"> </w:t>
                              </w:r>
                              <w:r>
                                <w:rPr>
                                  <w:b/>
                                  <w:color w:val="FFFFFF"/>
                                </w:rPr>
                                <w:t>FREEDOM</w:t>
                              </w:r>
                              <w:r>
                                <w:rPr>
                                  <w:b/>
                                  <w:color w:val="FFFFFF"/>
                                  <w:spacing w:val="-2"/>
                                </w:rPr>
                                <w:t xml:space="preserve"> </w:t>
                              </w:r>
                              <w:r>
                                <w:rPr>
                                  <w:b/>
                                  <w:color w:val="FFFFFF"/>
                                </w:rPr>
                                <w:t>OF</w:t>
                              </w:r>
                              <w:r>
                                <w:rPr>
                                  <w:b/>
                                  <w:color w:val="FFFFFF"/>
                                  <w:spacing w:val="-4"/>
                                </w:rPr>
                                <w:t xml:space="preserve"> </w:t>
                              </w:r>
                              <w:r>
                                <w:rPr>
                                  <w:b/>
                                  <w:color w:val="FFFFFF"/>
                                  <w:spacing w:val="-2"/>
                                </w:rPr>
                                <w:t>INFORMATION</w:t>
                              </w:r>
                            </w:p>
                          </w:txbxContent>
                        </wps:txbx>
                        <wps:bodyPr wrap="square" lIns="0" tIns="0" rIns="0" bIns="0" rtlCol="0">
                          <a:noAutofit/>
                        </wps:bodyPr>
                      </wps:wsp>
                    </wpg:wgp>
                  </a:graphicData>
                </a:graphic>
              </wp:anchor>
            </w:drawing>
          </mc:Choice>
          <mc:Fallback xmlns:w16cei="http://schemas.microsoft.com/office/word/2026/wordml/cei">
            <w:pict>
              <v:group w14:anchorId="346EE51C" id="Group 81" o:spid="_x0000_s1087" style="position:absolute;margin-left:69.5pt;margin-top:12pt;width:456.5pt;height:17.9pt;z-index:-1565798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fIBEGgMAAOAKAAAOAAAAZHJzL2Uyb0RvYy54bWzsVt9v0zAQfkfif7D8ztKm65pGTSfYWIU0&#10;jUkr4tl1nB8iiY3tNtl/z9mO26hFiI4h8UAeknN8Pt99993Zi+uurtCOSVXyJsHjixFGrKE8LZs8&#10;wV/Wd+8ijJQmTUoq3rAEPzOFr5dv3yxaEbOQF7xKmURgpFFxKxJcaC3iIFC0YDVRF1ywBiYzLmui&#10;YSjzIJWkBet1FYSj0VXQcpkKySlTCv7eukm8tPazjFH9OcsU06hKMPim7Vva98a8g+WCxLkkoihp&#10;7wZ5gRc1KRvYdG/qlmiCtrI8MVWXVHLFM31BeR3wLCspszFANOPRUTQrybfCxpLHbS72MAG0Rzi9&#10;2Cx92K2keBKP0nkP4j2n3xTgErQij4fzZpwflLtM1mYRBIE6i+jzHlHWaUTh53Q2n02nADyFuTCc&#10;TcK5g5wWkJeTZbT4+OuFAYndtta5vTOtAPaoA0DqzwB6KohgFndlAHiUqEwTHIUYNaQGEq96vsAf&#10;wMlsDloGw36kejjPR2gUzcdTY3QfKInpVukV4xZrsrtXGqaBaKmXSOEl2jVelMB8w/nKcl5jBJyX&#10;GAHnNy4BgmizzpgyImoHySogV84TM13zHVtzq6hNxkxOw/kVRj7d4OtBp2qGupD5gZaf819h7Tkd&#10;2HAWRX3oXsF/neJw4zPVbaGDn94grbhiDmYTvcV7jwjoDTFXvCrTu7KqDARK5pubSqIdMQ0Fnsib&#10;HqgBOVXsSGCkDU+fgUMtsCbB6vuWSIZR9akBlpqW5AXphY0XpK5uuG1cFn2p9Lr7SqRAAsQEa6iy&#10;B+7JSmJPDvDfKDhds7Lh77eaZ6VhjvXNedQPoHAcif9+BU1OKmhiMn5mBR1yT+KfNppxdPlvVJFz&#10;xKTgUCCnXPYMOuh4mg4LxGv5Of8d6oyj8IwaOk/7eP/XKaEJPHN7JgBr/5fQ4Crj67ovDn8IXfoS&#10;WgP1N7xD0eVRCSHdfeDQp8f+/+seR6a1mOOob0LmoLE3n6Pu406so06ou01nz9LxlXfulZrjb7Q4&#10;e2WAa5Rt9v2Vz9zThmPbEg8X0+UPAAAA//8DAFBLAwQUAAYACAAAACEARxZMp+AAAAAKAQAADwAA&#10;AGRycy9kb3ducmV2LnhtbEyPQUvDQBCF74L/YRnBm90kNdLGbEop6qkIbQXxts1Ok9DsbMhuk/Tf&#10;Oz3paeYxjzffy1eTbcWAvW8cKYhnEQik0pmGKgVfh/enBQgfNBndOkIFV/SwKu7vcp0ZN9IOh32o&#10;BIeQz7SCOoQuk9KXNVrtZ65D4tvJ9VYHln0lTa9HDretTKLoRVrdEH+odYebGsvz/mIVfIx6XM/j&#10;t2F7Pm2uP4f083sbo1KPD9P6FUTAKfyZ4YbP6FAw09FdyHjRsp4vuUtQkDzzvBmiNOHtqCBdLkAW&#10;ufxfofgFAAD//wMAUEsBAi0AFAAGAAgAAAAhALaDOJL+AAAA4QEAABMAAAAAAAAAAAAAAAAAAAAA&#10;AFtDb250ZW50X1R5cGVzXS54bWxQSwECLQAUAAYACAAAACEAOP0h/9YAAACUAQAACwAAAAAAAAAA&#10;AAAAAAAvAQAAX3JlbHMvLnJlbHNQSwECLQAUAAYACAAAACEAmHyARBoDAADgCgAADgAAAAAAAAAA&#10;AAAAAAAuAgAAZHJzL2Uyb0RvYy54bWxQSwECLQAUAAYACAAAACEARxZMp+AAAAAKAQAADwAAAAAA&#10;AAAAAAAAAAB0BQAAZHJzL2Rvd25yZXYueG1sUEsFBgAAAAAEAAQA8wAAAIEGAAAAAA==&#10;">
                <v:shape id="Graphic 82" o:spid="_x0000_s108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6wYLwAAAANsAAAAPAAAAZHJzL2Rvd25yZXYueG1sRI/disIw&#10;FITvBd8hnAXvNFFBSjXKIojC3vj3AMfm2BSbk9JE7b69EQQvh5n5hlmsOleLB7Wh8qxhPFIgiAtv&#10;Ki41nE+bYQYiRGSDtWfS8E8BVst+b4G58U8+0OMYS5EgHHLUYGNscilDYclhGPmGOHlX3zqMSbal&#10;NC0+E9zVcqLUTDqsOC1YbGhtqbgd706Duu5n07VVl1qNm9NW3S9VFv60Hvx0v3MQkbr4DX/aO6Mh&#10;m8D7S/oBcvkCAAD//wMAUEsBAi0AFAAGAAgAAAAhANvh9svuAAAAhQEAABMAAAAAAAAAAAAAAAAA&#10;AAAAAFtDb250ZW50X1R5cGVzXS54bWxQSwECLQAUAAYACAAAACEAWvQsW78AAAAVAQAACwAAAAAA&#10;AAAAAAAAAAAfAQAAX3JlbHMvLnJlbHNQSwECLQAUAAYACAAAACEAaesGC8AAAADbAAAADwAAAAAA&#10;AAAAAAAAAAAHAgAAZHJzL2Rvd25yZXYueG1sUEsFBgAAAAADAAMAtwAAAPQCAAAAAA==&#10;" path="m5797296,l,,,208788r5797296,l5797296,xe" fillcolor="navy" stroked="f">
                  <v:path arrowok="t"/>
                </v:shape>
                <v:shape id="Graphic 83" o:spid="_x0000_s108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HwJjxAAAANsAAAAPAAAAZHJzL2Rvd25yZXYueG1sRI9bi8Iw&#10;FITfBf9DOAv7smjqiheqUbrCLj6JV/Dx0BzbsM1JabJa/70RFnwcZuYbZr5sbSWu1HjjWMGgn4Ag&#10;zp02XCg4Hr57UxA+IGusHJOCO3lYLrqdOaba3XhH130oRISwT1FBGUKdSunzkiz6vquJo3dxjcUQ&#10;ZVNI3eAtwm0lP5NkLC0ajgsl1rQqKf/d/1kF2Wg3Mht9OmeTzdfHz31rEndcKfX+1mYzEIHa8Ar/&#10;t9dawXQIzy/xB8jFAwAA//8DAFBLAQItABQABgAIAAAAIQDb4fbL7gAAAIUBAAATAAAAAAAAAAAA&#10;AAAAAAAAAABbQ29udGVudF9UeXBlc10ueG1sUEsBAi0AFAAGAAgAAAAhAFr0LFu/AAAAFQEAAAsA&#10;AAAAAAAAAAAAAAAAHwEAAF9yZWxzLy5yZWxzUEsBAi0AFAAGAAgAAAAhAIYfAmPEAAAA2wAAAA8A&#10;AAAAAAAAAAAAAAAABwIAAGRycy9kb3ducmV2LnhtbFBLBQYAAAAAAwADALcAAAD4AgAAAAA=&#10;" path="m5797296,l,,,18288r5797296,l5797296,xe" fillcolor="#339" stroked="f">
                  <v:path arrowok="t"/>
                </v:shape>
                <v:shape id="Textbox 84" o:spid="_x0000_s109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DEzxAAAANsAAAAPAAAAZHJzL2Rvd25yZXYueG1sRI9Ba8JA&#10;FITvBf/D8gRvdVMR0dSNSLEgCMUYDz2+Zp/JkuzbNLvV9N+7hYLHYWa+YdabwbbiSr03jhW8TBMQ&#10;xKXThisF5+L9eQnCB2SNrWNS8EseNtnoaY2pdjfO6XoKlYgQ9ikqqEPoUil9WZNFP3UdcfQurrcY&#10;ouwrqXu8Rbht5SxJFtKi4bhQY0dvNZXN6ccq2H5yvjPfH1/H/JKbolglfFg0Sk3Gw/YVRKAhPML/&#10;7b1WsJzD35f4A2R2BwAA//8DAFBLAQItABQABgAIAAAAIQDb4fbL7gAAAIUBAAATAAAAAAAAAAAA&#10;AAAAAAAAAABbQ29udGVudF9UeXBlc10ueG1sUEsBAi0AFAAGAAgAAAAhAFr0LFu/AAAAFQEAAAsA&#10;AAAAAAAAAAAAAAAAHwEAAF9yZWxzLy5yZWxzUEsBAi0AFAAGAAgAAAAhAIIIMTPEAAAA2wAAAA8A&#10;AAAAAAAAAAAAAAAABwIAAGRycy9kb3ducmV2LnhtbFBLBQYAAAAAAwADALcAAAD4AgAAAAA=&#10;" filled="f" stroked="f">
                  <v:textbox inset="0,0,0,0">
                    <w:txbxContent>
                      <w:p w14:paraId="7DB62CBF" w14:textId="77777777" w:rsidR="00AA509E" w:rsidRDefault="00AA509E" w:rsidP="00AA509E">
                        <w:pPr>
                          <w:spacing w:line="268" w:lineRule="exact"/>
                          <w:ind w:left="86"/>
                          <w:rPr>
                            <w:b/>
                          </w:rPr>
                        </w:pPr>
                        <w:bookmarkStart w:id="42" w:name="2.16_Freedom_of_Information"/>
                        <w:bookmarkEnd w:id="42"/>
                        <w:r>
                          <w:rPr>
                            <w:b/>
                            <w:color w:val="FFFFFF"/>
                          </w:rPr>
                          <w:t>2.16</w:t>
                        </w:r>
                        <w:r>
                          <w:rPr>
                            <w:b/>
                            <w:color w:val="FFFFFF"/>
                            <w:spacing w:val="60"/>
                          </w:rPr>
                          <w:t xml:space="preserve"> </w:t>
                        </w:r>
                        <w:r>
                          <w:rPr>
                            <w:b/>
                            <w:color w:val="FFFFFF"/>
                          </w:rPr>
                          <w:t>FREEDOM</w:t>
                        </w:r>
                        <w:r>
                          <w:rPr>
                            <w:b/>
                            <w:color w:val="FFFFFF"/>
                            <w:spacing w:val="-2"/>
                          </w:rPr>
                          <w:t xml:space="preserve"> </w:t>
                        </w:r>
                        <w:r>
                          <w:rPr>
                            <w:b/>
                            <w:color w:val="FFFFFF"/>
                          </w:rPr>
                          <w:t>OF</w:t>
                        </w:r>
                        <w:r>
                          <w:rPr>
                            <w:b/>
                            <w:color w:val="FFFFFF"/>
                            <w:spacing w:val="-4"/>
                          </w:rPr>
                          <w:t xml:space="preserve"> </w:t>
                        </w:r>
                        <w:r>
                          <w:rPr>
                            <w:b/>
                            <w:color w:val="FFFFFF"/>
                            <w:spacing w:val="-2"/>
                          </w:rPr>
                          <w:t>INFORMATION</w:t>
                        </w:r>
                      </w:p>
                    </w:txbxContent>
                  </v:textbox>
                </v:shape>
                <w10:wrap type="topAndBottom" anchorx="page"/>
              </v:group>
            </w:pict>
          </mc:Fallback>
        </mc:AlternateContent>
      </w:r>
    </w:p>
    <w:p w14:paraId="4F70ABF9" w14:textId="77777777" w:rsidR="00AA509E" w:rsidRDefault="00AA509E" w:rsidP="00AA509E">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726"/>
        <w:gridCol w:w="8233"/>
      </w:tblGrid>
      <w:tr w:rsidR="00AA509E" w14:paraId="545A2735" w14:textId="77777777" w:rsidTr="00FF3E8A">
        <w:trPr>
          <w:trHeight w:val="943"/>
        </w:trPr>
        <w:tc>
          <w:tcPr>
            <w:tcW w:w="726" w:type="dxa"/>
          </w:tcPr>
          <w:p w14:paraId="30823C69" w14:textId="77777777" w:rsidR="00AA509E" w:rsidRDefault="00AA509E" w:rsidP="00FF3E8A">
            <w:pPr>
              <w:pStyle w:val="TableParagraph"/>
              <w:spacing w:line="225" w:lineRule="exact"/>
              <w:ind w:right="66"/>
              <w:jc w:val="center"/>
            </w:pPr>
            <w:r>
              <w:rPr>
                <w:color w:val="0000FF"/>
                <w:spacing w:val="-2"/>
              </w:rPr>
              <w:t>2.16.1</w:t>
            </w:r>
          </w:p>
        </w:tc>
        <w:tc>
          <w:tcPr>
            <w:tcW w:w="8233" w:type="dxa"/>
          </w:tcPr>
          <w:p w14:paraId="0F545087" w14:textId="77777777" w:rsidR="00AA509E" w:rsidRDefault="00AA509E" w:rsidP="00FF3E8A">
            <w:pPr>
              <w:pStyle w:val="TableParagraph"/>
              <w:spacing w:line="225" w:lineRule="exact"/>
              <w:ind w:left="118"/>
            </w:pPr>
            <w:r>
              <w:t>Tenderers</w:t>
            </w:r>
            <w:r>
              <w:rPr>
                <w:spacing w:val="27"/>
              </w:rPr>
              <w:t xml:space="preserve"> </w:t>
            </w:r>
            <w:r>
              <w:t>should</w:t>
            </w:r>
            <w:r>
              <w:rPr>
                <w:spacing w:val="28"/>
              </w:rPr>
              <w:t xml:space="preserve"> </w:t>
            </w:r>
            <w:r>
              <w:t>be</w:t>
            </w:r>
            <w:r>
              <w:rPr>
                <w:spacing w:val="30"/>
              </w:rPr>
              <w:t xml:space="preserve"> </w:t>
            </w:r>
            <w:r>
              <w:t>aware</w:t>
            </w:r>
            <w:r>
              <w:rPr>
                <w:spacing w:val="29"/>
              </w:rPr>
              <w:t xml:space="preserve"> </w:t>
            </w:r>
            <w:r>
              <w:t>that,</w:t>
            </w:r>
            <w:r>
              <w:rPr>
                <w:spacing w:val="30"/>
              </w:rPr>
              <w:t xml:space="preserve"> </w:t>
            </w:r>
            <w:r>
              <w:t>under</w:t>
            </w:r>
            <w:r>
              <w:rPr>
                <w:spacing w:val="29"/>
              </w:rPr>
              <w:t xml:space="preserve"> </w:t>
            </w:r>
            <w:r>
              <w:t>the</w:t>
            </w:r>
            <w:r>
              <w:rPr>
                <w:spacing w:val="29"/>
              </w:rPr>
              <w:t xml:space="preserve"> </w:t>
            </w:r>
            <w:r>
              <w:t>Freedom</w:t>
            </w:r>
            <w:r>
              <w:rPr>
                <w:spacing w:val="31"/>
              </w:rPr>
              <w:t xml:space="preserve"> </w:t>
            </w:r>
            <w:r>
              <w:t>of</w:t>
            </w:r>
            <w:r>
              <w:rPr>
                <w:spacing w:val="29"/>
              </w:rPr>
              <w:t xml:space="preserve"> </w:t>
            </w:r>
            <w:r>
              <w:t>Information</w:t>
            </w:r>
            <w:r>
              <w:rPr>
                <w:spacing w:val="28"/>
              </w:rPr>
              <w:t xml:space="preserve"> </w:t>
            </w:r>
            <w:r>
              <w:t>Act</w:t>
            </w:r>
            <w:r>
              <w:rPr>
                <w:spacing w:val="30"/>
              </w:rPr>
              <w:t xml:space="preserve"> </w:t>
            </w:r>
            <w:r>
              <w:t>2014</w:t>
            </w:r>
            <w:r>
              <w:rPr>
                <w:spacing w:val="30"/>
              </w:rPr>
              <w:t xml:space="preserve"> </w:t>
            </w:r>
            <w:r>
              <w:t>and</w:t>
            </w:r>
            <w:r>
              <w:rPr>
                <w:spacing w:val="29"/>
              </w:rPr>
              <w:t xml:space="preserve"> </w:t>
            </w:r>
            <w:r>
              <w:rPr>
                <w:spacing w:val="-5"/>
              </w:rPr>
              <w:t>the</w:t>
            </w:r>
          </w:p>
          <w:p w14:paraId="30A2105A" w14:textId="77777777" w:rsidR="00AA509E" w:rsidRDefault="00AA509E" w:rsidP="00FF3E8A">
            <w:pPr>
              <w:pStyle w:val="TableParagraph"/>
              <w:spacing w:before="41" w:line="276" w:lineRule="auto"/>
              <w:ind w:left="118"/>
            </w:pPr>
            <w:r>
              <w:t>European Communities (Access to Information on the Environment) Regulations 2007 to 2014,</w:t>
            </w:r>
            <w:r>
              <w:rPr>
                <w:spacing w:val="-11"/>
              </w:rPr>
              <w:t xml:space="preserve"> </w:t>
            </w:r>
            <w:r>
              <w:t>information</w:t>
            </w:r>
            <w:r>
              <w:rPr>
                <w:spacing w:val="-7"/>
              </w:rPr>
              <w:t xml:space="preserve"> </w:t>
            </w:r>
            <w:r>
              <w:t>provided</w:t>
            </w:r>
            <w:r>
              <w:rPr>
                <w:spacing w:val="-8"/>
              </w:rPr>
              <w:t xml:space="preserve"> </w:t>
            </w:r>
            <w:r>
              <w:t>by</w:t>
            </w:r>
            <w:r>
              <w:rPr>
                <w:spacing w:val="-5"/>
              </w:rPr>
              <w:t xml:space="preserve"> </w:t>
            </w:r>
            <w:r>
              <w:t>them</w:t>
            </w:r>
            <w:r>
              <w:rPr>
                <w:spacing w:val="-7"/>
              </w:rPr>
              <w:t xml:space="preserve"> </w:t>
            </w:r>
            <w:r>
              <w:t>during</w:t>
            </w:r>
            <w:r>
              <w:rPr>
                <w:spacing w:val="-7"/>
              </w:rPr>
              <w:t xml:space="preserve"> </w:t>
            </w:r>
            <w:r>
              <w:t>this</w:t>
            </w:r>
            <w:r>
              <w:rPr>
                <w:spacing w:val="-6"/>
              </w:rPr>
              <w:t xml:space="preserve"> </w:t>
            </w:r>
            <w:r>
              <w:t>Competition</w:t>
            </w:r>
            <w:r>
              <w:rPr>
                <w:spacing w:val="-10"/>
              </w:rPr>
              <w:t xml:space="preserve"> </w:t>
            </w:r>
            <w:r>
              <w:t>may</w:t>
            </w:r>
            <w:r>
              <w:rPr>
                <w:spacing w:val="-5"/>
              </w:rPr>
              <w:t xml:space="preserve"> </w:t>
            </w:r>
            <w:r>
              <w:t>be</w:t>
            </w:r>
            <w:r>
              <w:rPr>
                <w:spacing w:val="-6"/>
              </w:rPr>
              <w:t xml:space="preserve"> </w:t>
            </w:r>
            <w:r>
              <w:t>liable</w:t>
            </w:r>
            <w:r>
              <w:rPr>
                <w:spacing w:val="-8"/>
              </w:rPr>
              <w:t xml:space="preserve"> </w:t>
            </w:r>
            <w:r>
              <w:t>to</w:t>
            </w:r>
            <w:r>
              <w:rPr>
                <w:spacing w:val="-6"/>
              </w:rPr>
              <w:t xml:space="preserve"> </w:t>
            </w:r>
            <w:r>
              <w:t>be</w:t>
            </w:r>
            <w:r>
              <w:rPr>
                <w:spacing w:val="-7"/>
              </w:rPr>
              <w:t xml:space="preserve"> </w:t>
            </w:r>
            <w:r>
              <w:rPr>
                <w:spacing w:val="-2"/>
              </w:rPr>
              <w:t>disclosed.</w:t>
            </w:r>
          </w:p>
        </w:tc>
      </w:tr>
      <w:tr w:rsidR="00AA509E" w14:paraId="36A4D61A" w14:textId="77777777" w:rsidTr="00FF3E8A">
        <w:trPr>
          <w:trHeight w:val="4955"/>
        </w:trPr>
        <w:tc>
          <w:tcPr>
            <w:tcW w:w="726" w:type="dxa"/>
          </w:tcPr>
          <w:p w14:paraId="219F0648" w14:textId="77777777" w:rsidR="00AA509E" w:rsidRDefault="00AA509E" w:rsidP="00FF3E8A">
            <w:pPr>
              <w:pStyle w:val="TableParagraph"/>
              <w:spacing w:before="59"/>
              <w:ind w:right="66"/>
              <w:jc w:val="center"/>
            </w:pPr>
            <w:r>
              <w:rPr>
                <w:color w:val="0000FF"/>
                <w:spacing w:val="-2"/>
              </w:rPr>
              <w:t>2.16.2</w:t>
            </w:r>
          </w:p>
        </w:tc>
        <w:tc>
          <w:tcPr>
            <w:tcW w:w="8233" w:type="dxa"/>
          </w:tcPr>
          <w:p w14:paraId="6CC0AC74" w14:textId="77777777" w:rsidR="00AA509E" w:rsidRDefault="00AA509E" w:rsidP="00FF3E8A">
            <w:pPr>
              <w:pStyle w:val="TableParagraph"/>
              <w:spacing w:before="59" w:line="276" w:lineRule="auto"/>
              <w:ind w:left="118" w:right="47"/>
              <w:jc w:val="both"/>
            </w:pPr>
            <w:r>
              <w:t>Tenderers</w:t>
            </w:r>
            <w:r>
              <w:rPr>
                <w:spacing w:val="-4"/>
              </w:rPr>
              <w:t xml:space="preserve"> </w:t>
            </w:r>
            <w:r>
              <w:t>are</w:t>
            </w:r>
            <w:r>
              <w:rPr>
                <w:spacing w:val="-4"/>
              </w:rPr>
              <w:t xml:space="preserve"> </w:t>
            </w:r>
            <w:r>
              <w:t>asked</w:t>
            </w:r>
            <w:r>
              <w:rPr>
                <w:spacing w:val="-5"/>
              </w:rPr>
              <w:t xml:space="preserve"> </w:t>
            </w:r>
            <w:r>
              <w:t>to</w:t>
            </w:r>
            <w:r>
              <w:rPr>
                <w:spacing w:val="-3"/>
              </w:rPr>
              <w:t xml:space="preserve"> </w:t>
            </w:r>
            <w:r>
              <w:t>consider</w:t>
            </w:r>
            <w:r>
              <w:rPr>
                <w:spacing w:val="-2"/>
              </w:rPr>
              <w:t xml:space="preserve"> </w:t>
            </w:r>
            <w:r>
              <w:t>if</w:t>
            </w:r>
            <w:r>
              <w:rPr>
                <w:spacing w:val="-5"/>
              </w:rPr>
              <w:t xml:space="preserve"> </w:t>
            </w:r>
            <w:r>
              <w:t>any</w:t>
            </w:r>
            <w:r>
              <w:rPr>
                <w:spacing w:val="-3"/>
              </w:rPr>
              <w:t xml:space="preserve"> </w:t>
            </w:r>
            <w:r>
              <w:t>of</w:t>
            </w:r>
            <w:r>
              <w:rPr>
                <w:spacing w:val="-4"/>
              </w:rPr>
              <w:t xml:space="preserve"> </w:t>
            </w:r>
            <w:r>
              <w:t>the</w:t>
            </w:r>
            <w:r>
              <w:rPr>
                <w:spacing w:val="-4"/>
              </w:rPr>
              <w:t xml:space="preserve"> </w:t>
            </w:r>
            <w:r>
              <w:t>information</w:t>
            </w:r>
            <w:r>
              <w:rPr>
                <w:spacing w:val="-3"/>
              </w:rPr>
              <w:t xml:space="preserve"> </w:t>
            </w:r>
            <w:r>
              <w:t>supplied</w:t>
            </w:r>
            <w:r>
              <w:rPr>
                <w:spacing w:val="-3"/>
              </w:rPr>
              <w:t xml:space="preserve"> </w:t>
            </w:r>
            <w:r>
              <w:t>by</w:t>
            </w:r>
            <w:r>
              <w:rPr>
                <w:spacing w:val="-3"/>
              </w:rPr>
              <w:t xml:space="preserve"> </w:t>
            </w:r>
            <w:r>
              <w:t>them</w:t>
            </w:r>
            <w:r>
              <w:rPr>
                <w:spacing w:val="-1"/>
              </w:rPr>
              <w:t xml:space="preserve"> </w:t>
            </w:r>
            <w:r>
              <w:t>in</w:t>
            </w:r>
            <w:r>
              <w:rPr>
                <w:spacing w:val="-5"/>
              </w:rPr>
              <w:t xml:space="preserve"> </w:t>
            </w:r>
            <w:r>
              <w:t>their</w:t>
            </w:r>
            <w:r>
              <w:rPr>
                <w:spacing w:val="-2"/>
              </w:rPr>
              <w:t xml:space="preserve"> </w:t>
            </w:r>
            <w:r>
              <w:t>Tender should not be disclosed because of its confidentiality or commercial sensitivity.</w:t>
            </w:r>
            <w:r>
              <w:rPr>
                <w:spacing w:val="40"/>
              </w:rPr>
              <w:t xml:space="preserve"> </w:t>
            </w:r>
            <w:r>
              <w:t>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w:t>
            </w:r>
            <w:r>
              <w:rPr>
                <w:spacing w:val="80"/>
              </w:rPr>
              <w:t xml:space="preserve"> </w:t>
            </w:r>
            <w:r>
              <w:t>For the avoidance</w:t>
            </w:r>
            <w:r>
              <w:rPr>
                <w:spacing w:val="-1"/>
              </w:rPr>
              <w:t xml:space="preserve"> </w:t>
            </w:r>
            <w:r>
              <w:t>of doubt</w:t>
            </w:r>
            <w:r>
              <w:rPr>
                <w:spacing w:val="-1"/>
              </w:rPr>
              <w:t xml:space="preserve"> </w:t>
            </w:r>
            <w:r>
              <w:t>Tenderers may not assert confidentiality</w:t>
            </w:r>
            <w:r>
              <w:rPr>
                <w:spacing w:val="-1"/>
              </w:rPr>
              <w:t xml:space="preserve"> </w:t>
            </w:r>
            <w:r>
              <w:t>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w:t>
            </w:r>
            <w:r>
              <w:rPr>
                <w:spacing w:val="-11"/>
              </w:rPr>
              <w:t xml:space="preserve"> </w:t>
            </w:r>
            <w:r>
              <w:t>further</w:t>
            </w:r>
            <w:r>
              <w:rPr>
                <w:spacing w:val="-9"/>
              </w:rPr>
              <w:t xml:space="preserve"> </w:t>
            </w:r>
            <w:r>
              <w:t>notice</w:t>
            </w:r>
            <w:r>
              <w:rPr>
                <w:spacing w:val="-8"/>
              </w:rPr>
              <w:t xml:space="preserve"> </w:t>
            </w:r>
            <w:r>
              <w:t>to</w:t>
            </w:r>
            <w:r>
              <w:rPr>
                <w:spacing w:val="-8"/>
              </w:rPr>
              <w:t xml:space="preserve"> </w:t>
            </w:r>
            <w:r>
              <w:t>or</w:t>
            </w:r>
            <w:r>
              <w:rPr>
                <w:spacing w:val="-12"/>
              </w:rPr>
              <w:t xml:space="preserve"> </w:t>
            </w:r>
            <w:r>
              <w:t>consultation</w:t>
            </w:r>
            <w:r>
              <w:rPr>
                <w:spacing w:val="-12"/>
              </w:rPr>
              <w:t xml:space="preserve"> </w:t>
            </w:r>
            <w:r>
              <w:t>with</w:t>
            </w:r>
            <w:r>
              <w:rPr>
                <w:spacing w:val="-10"/>
              </w:rPr>
              <w:t xml:space="preserve"> </w:t>
            </w:r>
            <w:r>
              <w:t>the</w:t>
            </w:r>
            <w:r>
              <w:rPr>
                <w:spacing w:val="-11"/>
              </w:rPr>
              <w:t xml:space="preserve"> </w:t>
            </w:r>
            <w:r>
              <w:t>Tenderer.</w:t>
            </w:r>
            <w:r>
              <w:rPr>
                <w:spacing w:val="-9"/>
              </w:rPr>
              <w:t xml:space="preserve"> </w:t>
            </w:r>
            <w:r>
              <w:t>The</w:t>
            </w:r>
            <w:r>
              <w:rPr>
                <w:spacing w:val="-11"/>
              </w:rPr>
              <w:t xml:space="preserve"> </w:t>
            </w:r>
            <w:r>
              <w:t>Contracting</w:t>
            </w:r>
            <w:r>
              <w:rPr>
                <w:spacing w:val="-10"/>
              </w:rPr>
              <w:t xml:space="preserve"> </w:t>
            </w:r>
            <w:r>
              <w:t>Authority</w:t>
            </w:r>
            <w:r>
              <w:rPr>
                <w:spacing w:val="-10"/>
              </w:rPr>
              <w:t xml:space="preserve"> </w:t>
            </w:r>
            <w:r>
              <w:t>will, where possible, consult with Tenderers about confidential or commercially sensitive information so identified before making its a decision on a request received. The Contracting Authority accepts no liability whatsoever in respect of any information provided</w:t>
            </w:r>
            <w:r>
              <w:rPr>
                <w:spacing w:val="1"/>
              </w:rPr>
              <w:t xml:space="preserve"> </w:t>
            </w:r>
            <w:r>
              <w:t>which</w:t>
            </w:r>
            <w:r>
              <w:rPr>
                <w:spacing w:val="5"/>
              </w:rPr>
              <w:t xml:space="preserve"> </w:t>
            </w:r>
            <w:r>
              <w:t>is</w:t>
            </w:r>
            <w:r>
              <w:rPr>
                <w:spacing w:val="6"/>
              </w:rPr>
              <w:t xml:space="preserve"> </w:t>
            </w:r>
            <w:r>
              <w:t>subsequently</w:t>
            </w:r>
            <w:r>
              <w:rPr>
                <w:spacing w:val="7"/>
              </w:rPr>
              <w:t xml:space="preserve"> </w:t>
            </w:r>
            <w:r>
              <w:t>released</w:t>
            </w:r>
            <w:r>
              <w:rPr>
                <w:spacing w:val="6"/>
              </w:rPr>
              <w:t xml:space="preserve"> </w:t>
            </w:r>
            <w:r>
              <w:t>(irrespective</w:t>
            </w:r>
            <w:r>
              <w:rPr>
                <w:spacing w:val="4"/>
              </w:rPr>
              <w:t xml:space="preserve"> </w:t>
            </w:r>
            <w:r>
              <w:t>of</w:t>
            </w:r>
            <w:r>
              <w:rPr>
                <w:spacing w:val="6"/>
              </w:rPr>
              <w:t xml:space="preserve"> </w:t>
            </w:r>
            <w:r>
              <w:t>notification)</w:t>
            </w:r>
            <w:r>
              <w:rPr>
                <w:spacing w:val="5"/>
              </w:rPr>
              <w:t xml:space="preserve"> </w:t>
            </w:r>
            <w:r>
              <w:t>or</w:t>
            </w:r>
            <w:r>
              <w:rPr>
                <w:spacing w:val="6"/>
              </w:rPr>
              <w:t xml:space="preserve"> </w:t>
            </w:r>
            <w:r>
              <w:t>in</w:t>
            </w:r>
            <w:r>
              <w:rPr>
                <w:spacing w:val="5"/>
              </w:rPr>
              <w:t xml:space="preserve"> </w:t>
            </w:r>
            <w:r>
              <w:t>respect</w:t>
            </w:r>
            <w:r>
              <w:rPr>
                <w:spacing w:val="6"/>
              </w:rPr>
              <w:t xml:space="preserve"> </w:t>
            </w:r>
            <w:r>
              <w:t>of</w:t>
            </w:r>
            <w:r>
              <w:rPr>
                <w:spacing w:val="4"/>
              </w:rPr>
              <w:t xml:space="preserve"> </w:t>
            </w:r>
            <w:r>
              <w:rPr>
                <w:spacing w:val="-5"/>
              </w:rPr>
              <w:t>any</w:t>
            </w:r>
            <w:r>
              <w:t xml:space="preserve"> consequential</w:t>
            </w:r>
            <w:r>
              <w:rPr>
                <w:spacing w:val="-8"/>
              </w:rPr>
              <w:t xml:space="preserve"> </w:t>
            </w:r>
            <w:r>
              <w:t>damage</w:t>
            </w:r>
            <w:r>
              <w:rPr>
                <w:spacing w:val="-2"/>
              </w:rPr>
              <w:t xml:space="preserve"> </w:t>
            </w:r>
            <w:r>
              <w:t>suffered</w:t>
            </w:r>
            <w:r>
              <w:rPr>
                <w:spacing w:val="-3"/>
              </w:rPr>
              <w:t xml:space="preserve"> </w:t>
            </w:r>
            <w:r>
              <w:t>as</w:t>
            </w:r>
            <w:r>
              <w:rPr>
                <w:spacing w:val="-5"/>
              </w:rPr>
              <w:t xml:space="preserve"> </w:t>
            </w:r>
            <w:r>
              <w:t>a</w:t>
            </w:r>
            <w:r>
              <w:rPr>
                <w:spacing w:val="-3"/>
              </w:rPr>
              <w:t xml:space="preserve"> </w:t>
            </w:r>
            <w:r>
              <w:t>result</w:t>
            </w:r>
            <w:r>
              <w:rPr>
                <w:spacing w:val="-4"/>
              </w:rPr>
              <w:t xml:space="preserve"> </w:t>
            </w:r>
            <w:r>
              <w:t>of</w:t>
            </w:r>
            <w:r>
              <w:rPr>
                <w:spacing w:val="-5"/>
              </w:rPr>
              <w:t xml:space="preserve"> </w:t>
            </w:r>
            <w:r>
              <w:t>such</w:t>
            </w:r>
            <w:r>
              <w:rPr>
                <w:spacing w:val="-5"/>
              </w:rPr>
              <w:t xml:space="preserve"> </w:t>
            </w:r>
            <w:r>
              <w:rPr>
                <w:spacing w:val="-2"/>
              </w:rPr>
              <w:t>obligations.</w:t>
            </w:r>
          </w:p>
        </w:tc>
      </w:tr>
    </w:tbl>
    <w:p w14:paraId="6CB675F0" w14:textId="77777777" w:rsidR="00AA509E" w:rsidRDefault="00AA509E" w:rsidP="00AA509E">
      <w:pPr>
        <w:pStyle w:val="BodyText"/>
        <w:spacing w:before="138"/>
        <w:rPr>
          <w:sz w:val="20"/>
        </w:rPr>
      </w:pPr>
      <w:r>
        <w:rPr>
          <w:noProof/>
        </w:rPr>
        <mc:AlternateContent>
          <mc:Choice Requires="wpg">
            <w:drawing>
              <wp:anchor distT="0" distB="0" distL="0" distR="0" simplePos="0" relativeHeight="487659520" behindDoc="1" locked="0" layoutInCell="1" allowOverlap="1" wp14:anchorId="5BA27F59" wp14:editId="03FC6A1A">
                <wp:simplePos x="0" y="0"/>
                <wp:positionH relativeFrom="page">
                  <wp:posOffset>882396</wp:posOffset>
                </wp:positionH>
                <wp:positionV relativeFrom="paragraph">
                  <wp:posOffset>258318</wp:posOffset>
                </wp:positionV>
                <wp:extent cx="5797550" cy="227329"/>
                <wp:effectExtent l="0" t="0" r="0" b="0"/>
                <wp:wrapTopAndBottom/>
                <wp:docPr id="85" name="Group 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86" name="Graphic 8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87" name="Graphic 8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88" name="Textbox 88"/>
                        <wps:cNvSpPr txBox="1"/>
                        <wps:spPr>
                          <a:xfrm>
                            <a:off x="0" y="0"/>
                            <a:ext cx="5797550" cy="208915"/>
                          </a:xfrm>
                          <a:prstGeom prst="rect">
                            <a:avLst/>
                          </a:prstGeom>
                        </wps:spPr>
                        <wps:txbx>
                          <w:txbxContent>
                            <w:p w14:paraId="50DF9B24" w14:textId="77777777" w:rsidR="00AA509E" w:rsidRDefault="00AA509E" w:rsidP="00AA509E">
                              <w:pPr>
                                <w:spacing w:line="268" w:lineRule="exact"/>
                                <w:ind w:left="86"/>
                                <w:rPr>
                                  <w:b/>
                                </w:rPr>
                              </w:pPr>
                              <w:bookmarkStart w:id="23" w:name="2.17_Tax_Clearance"/>
                              <w:bookmarkEnd w:id="23"/>
                              <w:r>
                                <w:rPr>
                                  <w:b/>
                                  <w:color w:val="FFFFFF"/>
                                </w:rPr>
                                <w:t>2.17</w:t>
                              </w:r>
                              <w:r>
                                <w:rPr>
                                  <w:b/>
                                  <w:color w:val="FFFFFF"/>
                                  <w:spacing w:val="60"/>
                                </w:rPr>
                                <w:t xml:space="preserve"> </w:t>
                              </w:r>
                              <w:r>
                                <w:rPr>
                                  <w:b/>
                                  <w:color w:val="FFFFFF"/>
                                </w:rPr>
                                <w:t>TAX</w:t>
                              </w:r>
                              <w:r>
                                <w:rPr>
                                  <w:b/>
                                  <w:color w:val="FFFFFF"/>
                                  <w:spacing w:val="1"/>
                                </w:rPr>
                                <w:t xml:space="preserve"> </w:t>
                              </w:r>
                              <w:r>
                                <w:rPr>
                                  <w:b/>
                                  <w:color w:val="FFFFFF"/>
                                  <w:spacing w:val="-2"/>
                                </w:rPr>
                                <w:t>CLEARANCE</w:t>
                              </w:r>
                            </w:p>
                          </w:txbxContent>
                        </wps:txbx>
                        <wps:bodyPr wrap="square" lIns="0" tIns="0" rIns="0" bIns="0" rtlCol="0">
                          <a:noAutofit/>
                        </wps:bodyPr>
                      </wps:wsp>
                    </wpg:wgp>
                  </a:graphicData>
                </a:graphic>
              </wp:anchor>
            </w:drawing>
          </mc:Choice>
          <mc:Fallback xmlns:w16cei="http://schemas.microsoft.com/office/word/2026/wordml/cei">
            <w:pict>
              <v:group w14:anchorId="5BA27F59" id="Group 85" o:spid="_x0000_s1091" style="position:absolute;margin-left:69.5pt;margin-top:20.35pt;width:456.5pt;height:17.9pt;z-index:-1565696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YMSMHgMAAOAKAAAOAAAAZHJzL2Uyb0RvYy54bWzsVt9v0zAQfkfif7D8ztJmdE2jpRNsrEKa&#10;tkkr4tlxnB8iiY3tNtl/z9mO26hFiI4h8UAeknN8Pp+/++7Ol1d9U6Mtk6ribYKnZxOMWEt5VrVF&#10;gr+sb99FGClN2ozUvGUJfmYKXy3fvrnsRMxCXvI6YxKBkVbFnUhwqbWIg0DRkjVEnXHBWpjMuWyI&#10;hqEsgkySDqw3dRBOJhdBx2UmJKdMKfh74ybx0trPc0b1Q54rplGdYPBN27e079S8g+UliQtJRFnR&#10;wQ3yAi8aUrWw6c7UDdEEbWR1ZKqpqOSK5/qM8ibgeV5RZs8Ap5lODk6zknwj7FmKuCvEDiaA9gCn&#10;F5ul99uVFE/iUTrvQbzj9JsCXIJOFPF43oyLvXKfy8YsgkOg3iL6vEOU9RpR+DmbL+azGQBPYS4M&#10;5+fhwkFOS4jL0TJafvr1woDEblvr3M6ZTgB71B4g9WcAPZVEMIu7MgA8SlRlCY4uMGpJAyReDXyB&#10;P4CT2Ry0DIbDSA1wno7QJFpMZ8bo7qAkphulV4xbrMn2TmmYBqJlXiKll2jfelEC8w3na8t5jRFw&#10;XmIEnE9dAATRZp0xZUTUjYJVQqycJ2a64Vu25lZRm4iZmIYLAMOHG3zd69TtWBciP9Lyc/4rrD2n&#10;AxvOo/lwdK/gv05xvPGJ6jbRwU9vkNZcMQezOb3Fe4cI6I0xV7yustuqrg0EShbpdS3RlpiCAk/k&#10;TY/UgJwqdiQwUsqzZ+BQB6xJsPq+IZJhVH9ugaWmJHlBeiH1gtT1NbeFy6IvlV73X4kUSICYYA1Z&#10;ds89WUnsyQH+GwWna1a2/MNG87wyzLG+OY+GASSOI/Hfz6D5UQbZiJ+YQTb2kaPxTwvNNHr/b2SR&#10;c8SEYJ8gx1z2DNrreJqOE8Rr+Tn/HetMo/CEHDpN+3D/10mhc3gWticAa/+n0Ogq4/N6SA7fhOA+&#10;5ZrQGqif8h5FNhNGKYR0/5FDnZ6aDDH/X7cdmdJi2tFQhEyjsTefg+rjOtZBJdR92tteOt3l/SsV&#10;x98ocfbKANcoW+yHK5+5p43HtiTuL6bLHwAAAP//AwBQSwMEFAAGAAgAAAAhAAdc+RvhAAAACgEA&#10;AA8AAABkcnMvZG93bnJldi54bWxMj0FPwkAQhe8m/ofNmHiTbcEC1m4JIeqJmAgmxNvQHdqG7mzT&#10;Xdry711OenxvXt58L1uNphE9da62rCCeRCCIC6trLhV879+fliCcR9bYWCYFV3Kwyu/vMky1HfiL&#10;+p0vRShhl6KCyvs2ldIVFRl0E9sSh9vJdgZ9kF0pdYdDKDeNnEbRXBqsOXyosKVNRcV5dzEKPgYc&#10;1rP4rd+eT5vrzz75PGxjUurxYVy/gvA0+r8w3PADOuSB6WgvrJ1ogp69hC1ewXO0AHELRMk0OEcF&#10;i3kCMs/k/wn5LwAAAP//AwBQSwECLQAUAAYACAAAACEAtoM4kv4AAADhAQAAEwAAAAAAAAAAAAAA&#10;AAAAAAAAW0NvbnRlbnRfVHlwZXNdLnhtbFBLAQItABQABgAIAAAAIQA4/SH/1gAAAJQBAAALAAAA&#10;AAAAAAAAAAAAAC8BAABfcmVscy8ucmVsc1BLAQItABQABgAIAAAAIQBQYMSMHgMAAOAKAAAOAAAA&#10;AAAAAAAAAAAAAC4CAABkcnMvZTJvRG9jLnhtbFBLAQItABQABgAIAAAAIQAHXPkb4QAAAAoBAAAP&#10;AAAAAAAAAAAAAAAAAHgFAABkcnMvZG93bnJldi54bWxQSwUGAAAAAAQABADzAAAAhgYAAAAA&#10;">
                <v:shape id="Graphic 86" o:spid="_x0000_s109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0AAIwgAAANsAAAAPAAAAZHJzL2Rvd25yZXYueG1sRI/BasMw&#10;EETvhfyD2EBvtZQUjHGthBIICeTS2v2AjbWxTK2VsZTE+fuqUOhxmJk3TLWd3SBuNIXes4ZVpkAQ&#10;t9703Gn4avYvBYgQkQ0OnknDgwJsN4unCkvj7/xJtzp2IkE4lKjBxjiWUobWksOQ+ZE4eRc/OYxJ&#10;Tp00E94T3A1yrVQuHfacFiyOtLPUftdXp0FdPvLXnVXnQa3G5qCu574IJ62fl/P7G4hIc/wP/7WP&#10;RkORw++X9APk5gcAAP//AwBQSwECLQAUAAYACAAAACEA2+H2y+4AAACFAQAAEwAAAAAAAAAAAAAA&#10;AAAAAAAAW0NvbnRlbnRfVHlwZXNdLnhtbFBLAQItABQABgAIAAAAIQBa9CxbvwAAABUBAAALAAAA&#10;AAAAAAAAAAAAAB8BAABfcmVscy8ucmVsc1BLAQItABQABgAIAAAAIQAW0AAIwgAAANsAAAAPAAAA&#10;AAAAAAAAAAAAAAcCAABkcnMvZG93bnJldi54bWxQSwUGAAAAAAMAAwC3AAAA9gIAAAAA&#10;" path="m5797296,l,,,208787r5797296,l5797296,xe" fillcolor="navy" stroked="f">
                  <v:path arrowok="t"/>
                </v:shape>
                <v:shape id="Graphic 87" o:spid="_x0000_s109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JARgxQAAANsAAAAPAAAAZHJzL2Rvd25yZXYueG1sRI9Ba8JA&#10;FITvhf6H5RW8lLppIY1EV0mFiqdQUwWPj+wzWZp9G7Jbjf/eLRQ8DjPzDbNYjbYTZxq8cazgdZqA&#10;IK6dNtwo2H9/vsxA+ICssXNMCq7kYbV8fFhgrt2Fd3SuQiMihH2OCtoQ+lxKX7dk0U9dTxy9kxss&#10;hiiHRuoBLxFuO/mWJO/SouG40GJP65bqn+rXKijSXWpKfTgWWfnxvLl+mcTt10pNnsZiDiLQGO7h&#10;//ZWK5hl8Pcl/gC5vAEAAP//AwBQSwECLQAUAAYACAAAACEA2+H2y+4AAACFAQAAEwAAAAAAAAAA&#10;AAAAAAAAAAAAW0NvbnRlbnRfVHlwZXNdLnhtbFBLAQItABQABgAIAAAAIQBa9CxbvwAAABUBAAAL&#10;AAAAAAAAAAAAAAAAAB8BAABfcmVscy8ucmVsc1BLAQItABQABgAIAAAAIQD5JARgxQAAANsAAAAP&#10;AAAAAAAAAAAAAAAAAAcCAABkcnMvZG93bnJldi54bWxQSwUGAAAAAAMAAwC3AAAA+QIAAAAA&#10;" path="m5797296,l,,,18287r5797296,l5797296,xe" fillcolor="#339" stroked="f">
                  <v:path arrowok="t"/>
                </v:shape>
                <v:shape id="Textbox 88" o:spid="_x0000_s109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Ts2wAAAANsAAAAPAAAAZHJzL2Rvd25yZXYueG1sRE9Ni8Iw&#10;EL0L+x/CCHuzqR5Eu0aRZQVBWKz1sMfZZmyDzaQ2Ueu/NwfB4+N9L1a9bcSNOm8cKxgnKQji0mnD&#10;lYJjsRnNQPiArLFxTAoe5GG1/BgsMNPuzjndDqESMYR9hgrqENpMSl/WZNEnriWO3Ml1FkOEXSV1&#10;h/cYbhs5SdOptGg4NtTY0ndN5flwtQrWf5z/mMvv/z4/5aYo5invpmelPof9+gtEoD68xS/3ViuY&#10;xbHxS/wBcvkEAAD//wMAUEsBAi0AFAAGAAgAAAAhANvh9svuAAAAhQEAABMAAAAAAAAAAAAAAAAA&#10;AAAAAFtDb250ZW50X1R5cGVzXS54bWxQSwECLQAUAAYACAAAACEAWvQsW78AAAAVAQAACwAAAAAA&#10;AAAAAAAAAAAfAQAAX3JlbHMvLnJlbHNQSwECLQAUAAYACAAAACEAA0U7NsAAAADbAAAADwAAAAAA&#10;AAAAAAAAAAAHAgAAZHJzL2Rvd25yZXYueG1sUEsFBgAAAAADAAMAtwAAAPQCAAAAAA==&#10;" filled="f" stroked="f">
                  <v:textbox inset="0,0,0,0">
                    <w:txbxContent>
                      <w:p w14:paraId="50DF9B24" w14:textId="77777777" w:rsidR="00AA509E" w:rsidRDefault="00AA509E" w:rsidP="00AA509E">
                        <w:pPr>
                          <w:spacing w:line="268" w:lineRule="exact"/>
                          <w:ind w:left="86"/>
                          <w:rPr>
                            <w:b/>
                          </w:rPr>
                        </w:pPr>
                        <w:bookmarkStart w:id="44" w:name="2.17_Tax_Clearance"/>
                        <w:bookmarkEnd w:id="44"/>
                        <w:r>
                          <w:rPr>
                            <w:b/>
                            <w:color w:val="FFFFFF"/>
                          </w:rPr>
                          <w:t>2.17</w:t>
                        </w:r>
                        <w:r>
                          <w:rPr>
                            <w:b/>
                            <w:color w:val="FFFFFF"/>
                            <w:spacing w:val="60"/>
                          </w:rPr>
                          <w:t xml:space="preserve"> </w:t>
                        </w:r>
                        <w:r>
                          <w:rPr>
                            <w:b/>
                            <w:color w:val="FFFFFF"/>
                          </w:rPr>
                          <w:t>TAX</w:t>
                        </w:r>
                        <w:r>
                          <w:rPr>
                            <w:b/>
                            <w:color w:val="FFFFFF"/>
                            <w:spacing w:val="1"/>
                          </w:rPr>
                          <w:t xml:space="preserve"> </w:t>
                        </w:r>
                        <w:r>
                          <w:rPr>
                            <w:b/>
                            <w:color w:val="FFFFFF"/>
                            <w:spacing w:val="-2"/>
                          </w:rPr>
                          <w:t>CLEARANCE</w:t>
                        </w:r>
                      </w:p>
                    </w:txbxContent>
                  </v:textbox>
                </v:shape>
                <w10:wrap type="topAndBottom" anchorx="page"/>
              </v:group>
            </w:pict>
          </mc:Fallback>
        </mc:AlternateContent>
      </w:r>
    </w:p>
    <w:p w14:paraId="2ED777DE" w14:textId="77777777" w:rsidR="00AA509E" w:rsidRDefault="00AA509E" w:rsidP="00AA509E">
      <w:pPr>
        <w:pStyle w:val="BodyText"/>
        <w:spacing w:before="81" w:line="276" w:lineRule="auto"/>
        <w:ind w:left="346" w:right="378"/>
        <w:jc w:val="both"/>
      </w:pPr>
      <w:r>
        <w:t>It will be a condition of any Goods Contract pursuant to this Competition that the successful Tenderer(s) shall, for the term of such contract(s), comply with all EU and domestic tax laws. Tenderers</w:t>
      </w:r>
      <w:r>
        <w:rPr>
          <w:spacing w:val="-9"/>
        </w:rPr>
        <w:t xml:space="preserve"> </w:t>
      </w:r>
      <w:r>
        <w:t>are</w:t>
      </w:r>
      <w:r>
        <w:rPr>
          <w:spacing w:val="-6"/>
        </w:rPr>
        <w:t xml:space="preserve"> </w:t>
      </w:r>
      <w:r>
        <w:t>referred</w:t>
      </w:r>
      <w:r>
        <w:rPr>
          <w:spacing w:val="-7"/>
        </w:rPr>
        <w:t xml:space="preserve"> </w:t>
      </w:r>
      <w:r>
        <w:t>to</w:t>
      </w:r>
      <w:r>
        <w:rPr>
          <w:spacing w:val="-7"/>
        </w:rPr>
        <w:t xml:space="preserve"> </w:t>
      </w:r>
      <w:hyperlink r:id="rId23">
        <w:r>
          <w:rPr>
            <w:color w:val="0000FF"/>
            <w:u w:val="single" w:color="0000FF"/>
          </w:rPr>
          <w:t>www.revenue.ie</w:t>
        </w:r>
      </w:hyperlink>
      <w:r>
        <w:rPr>
          <w:color w:val="0000FF"/>
          <w:spacing w:val="-5"/>
        </w:rPr>
        <w:t xml:space="preserve"> </w:t>
      </w:r>
      <w:r>
        <w:t>for</w:t>
      </w:r>
      <w:r>
        <w:rPr>
          <w:spacing w:val="-7"/>
        </w:rPr>
        <w:t xml:space="preserve"> </w:t>
      </w:r>
      <w:r>
        <w:t>further</w:t>
      </w:r>
      <w:r>
        <w:rPr>
          <w:spacing w:val="-7"/>
        </w:rPr>
        <w:t xml:space="preserve"> </w:t>
      </w:r>
      <w:r>
        <w:t>information.</w:t>
      </w:r>
      <w:r>
        <w:rPr>
          <w:spacing w:val="37"/>
        </w:rPr>
        <w:t xml:space="preserve"> </w:t>
      </w:r>
      <w:r>
        <w:t>Prior</w:t>
      </w:r>
      <w:r>
        <w:rPr>
          <w:spacing w:val="-7"/>
        </w:rPr>
        <w:t xml:space="preserve"> </w:t>
      </w:r>
      <w:r>
        <w:t>to</w:t>
      </w:r>
      <w:r>
        <w:rPr>
          <w:spacing w:val="-8"/>
        </w:rPr>
        <w:t xml:space="preserve"> </w:t>
      </w:r>
      <w:r>
        <w:t>the</w:t>
      </w:r>
      <w:r>
        <w:rPr>
          <w:spacing w:val="-8"/>
        </w:rPr>
        <w:t xml:space="preserve"> </w:t>
      </w:r>
      <w:r>
        <w:t>award</w:t>
      </w:r>
      <w:r>
        <w:rPr>
          <w:spacing w:val="-7"/>
        </w:rPr>
        <w:t xml:space="preserve"> </w:t>
      </w:r>
      <w:r>
        <w:t>of</w:t>
      </w:r>
      <w:r>
        <w:rPr>
          <w:spacing w:val="-9"/>
        </w:rPr>
        <w:t xml:space="preserve"> </w:t>
      </w:r>
      <w:r>
        <w:t>any</w:t>
      </w:r>
      <w:r>
        <w:rPr>
          <w:spacing w:val="-6"/>
        </w:rPr>
        <w:t xml:space="preserve"> </w:t>
      </w:r>
      <w:r>
        <w:t>Goods Contract arising out of</w:t>
      </w:r>
      <w:r>
        <w:rPr>
          <w:spacing w:val="-1"/>
        </w:rPr>
        <w:t xml:space="preserve"> </w:t>
      </w:r>
      <w:r>
        <w:t>this Competition, the successful Tenderer shall be required to supply its Tax Clearance Access Number and Tax Reference Number to facilitate online verification of their tax status by the Contracting Authority.</w:t>
      </w:r>
      <w:r>
        <w:rPr>
          <w:spacing w:val="40"/>
        </w:rPr>
        <w:t xml:space="preserve"> </w:t>
      </w:r>
      <w:r>
        <w:t>By supplying these numbers the successful Tenderer acknowledges and agrees that the Contracting Authority has the permission of the successful Tenderer to verify its tax cleared position online.</w:t>
      </w:r>
    </w:p>
    <w:p w14:paraId="590C2380" w14:textId="77777777" w:rsidR="00A01084" w:rsidRDefault="00A01084">
      <w:pPr>
        <w:spacing w:line="276" w:lineRule="auto"/>
        <w:jc w:val="both"/>
        <w:sectPr w:rsidR="00A01084">
          <w:pgSz w:w="11910" w:h="16850"/>
          <w:pgMar w:top="1080" w:right="1140" w:bottom="1060" w:left="1180" w:header="677" w:footer="875" w:gutter="0"/>
          <w:cols w:space="720"/>
        </w:sectPr>
      </w:pPr>
    </w:p>
    <w:p w14:paraId="112EE635" w14:textId="77777777" w:rsidR="00AA509E" w:rsidRDefault="00AA509E" w:rsidP="00AA509E">
      <w:pPr>
        <w:pStyle w:val="BodyText"/>
        <w:spacing w:before="46" w:line="276" w:lineRule="auto"/>
        <w:ind w:left="238" w:right="269"/>
        <w:jc w:val="both"/>
      </w:pPr>
    </w:p>
    <w:p w14:paraId="3CF3DB53" w14:textId="77777777" w:rsidR="00AA509E" w:rsidRDefault="00AA509E" w:rsidP="00AA509E">
      <w:pPr>
        <w:pStyle w:val="BodyText"/>
        <w:spacing w:before="46" w:line="276" w:lineRule="auto"/>
        <w:ind w:left="238" w:right="269"/>
        <w:jc w:val="both"/>
      </w:pPr>
    </w:p>
    <w:p w14:paraId="71977D04" w14:textId="4F4248E8" w:rsidR="00AA509E" w:rsidRDefault="00AA509E" w:rsidP="00AA509E">
      <w:pPr>
        <w:pStyle w:val="BodyText"/>
        <w:spacing w:before="46" w:line="276" w:lineRule="auto"/>
        <w:ind w:left="238" w:right="269"/>
        <w:jc w:val="both"/>
      </w:pPr>
      <w:r>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w:t>
      </w:r>
      <w:r>
        <w:rPr>
          <w:spacing w:val="40"/>
        </w:rPr>
        <w:t xml:space="preserve"> </w:t>
      </w:r>
      <w:r>
        <w:t>Tenderers are required to declare that the preparation of their Tender was carried out independently.</w:t>
      </w:r>
      <w:r>
        <w:rPr>
          <w:spacing w:val="40"/>
        </w:rPr>
        <w:t xml:space="preserve"> </w:t>
      </w:r>
      <w:r>
        <w:t>In the event</w:t>
      </w:r>
      <w:r>
        <w:rPr>
          <w:spacing w:val="-3"/>
        </w:rPr>
        <w:t xml:space="preserve"> </w:t>
      </w:r>
      <w:r>
        <w:t>of</w:t>
      </w:r>
      <w:r>
        <w:rPr>
          <w:spacing w:val="-1"/>
        </w:rPr>
        <w:t xml:space="preserve"> </w:t>
      </w:r>
      <w:r>
        <w:t>any actual</w:t>
      </w:r>
      <w:r>
        <w:rPr>
          <w:spacing w:val="-4"/>
        </w:rPr>
        <w:t xml:space="preserve"> </w:t>
      </w:r>
      <w:r>
        <w:t>or</w:t>
      </w:r>
      <w:r>
        <w:rPr>
          <w:spacing w:val="-1"/>
        </w:rPr>
        <w:t xml:space="preserve"> </w:t>
      </w:r>
      <w:r>
        <w:t>potential</w:t>
      </w:r>
      <w:r>
        <w:rPr>
          <w:spacing w:val="-1"/>
        </w:rPr>
        <w:t xml:space="preserve"> </w:t>
      </w:r>
      <w:r>
        <w:t>conflict</w:t>
      </w:r>
      <w:r>
        <w:rPr>
          <w:spacing w:val="-3"/>
        </w:rPr>
        <w:t xml:space="preserve"> </w:t>
      </w:r>
      <w:r>
        <w:t>of</w:t>
      </w:r>
      <w:r>
        <w:rPr>
          <w:spacing w:val="-1"/>
        </w:rPr>
        <w:t xml:space="preserve"> </w:t>
      </w:r>
      <w:r>
        <w:t>interest,</w:t>
      </w:r>
      <w:r>
        <w:rPr>
          <w:spacing w:val="-3"/>
        </w:rPr>
        <w:t xml:space="preserve"> </w:t>
      </w:r>
      <w:r>
        <w:t>the Contracting</w:t>
      </w:r>
      <w:r>
        <w:rPr>
          <w:spacing w:val="-2"/>
        </w:rPr>
        <w:t xml:space="preserve"> </w:t>
      </w:r>
      <w:r>
        <w:t>Authority</w:t>
      </w:r>
      <w:r>
        <w:rPr>
          <w:spacing w:val="-2"/>
        </w:rPr>
        <w:t xml:space="preserve"> </w:t>
      </w:r>
      <w:r>
        <w:t>may invite Tenderers</w:t>
      </w:r>
      <w:r>
        <w:rPr>
          <w:spacing w:val="-1"/>
        </w:rPr>
        <w:t xml:space="preserve"> </w:t>
      </w:r>
      <w:r>
        <w:t>to propose</w:t>
      </w:r>
      <w:r>
        <w:rPr>
          <w:spacing w:val="-1"/>
        </w:rPr>
        <w:t xml:space="preserve"> </w:t>
      </w:r>
      <w:r>
        <w:t>means by which</w:t>
      </w:r>
      <w:r>
        <w:rPr>
          <w:spacing w:val="-3"/>
        </w:rPr>
        <w:t xml:space="preserve"> </w:t>
      </w:r>
      <w:r>
        <w:t>the conflict</w:t>
      </w:r>
      <w:r>
        <w:rPr>
          <w:spacing w:val="-1"/>
        </w:rPr>
        <w:t xml:space="preserve"> </w:t>
      </w:r>
      <w:r>
        <w:t>of interest</w:t>
      </w:r>
      <w:r>
        <w:rPr>
          <w:spacing w:val="-1"/>
        </w:rPr>
        <w:t xml:space="preserve"> </w:t>
      </w:r>
      <w:r>
        <w:t>might be removed and in circumstances</w:t>
      </w:r>
      <w:r>
        <w:rPr>
          <w:spacing w:val="-2"/>
        </w:rPr>
        <w:t xml:space="preserve"> </w:t>
      </w:r>
      <w:r>
        <w:t>where</w:t>
      </w:r>
      <w:r>
        <w:rPr>
          <w:spacing w:val="-1"/>
        </w:rPr>
        <w:t xml:space="preserve"> </w:t>
      </w:r>
      <w:r>
        <w:t>there are links between Tenderers, the Contracting Authority may seek further information to confirm the Tenders</w:t>
      </w:r>
      <w:r>
        <w:rPr>
          <w:spacing w:val="-2"/>
        </w:rPr>
        <w:t xml:space="preserve"> </w:t>
      </w:r>
      <w:r>
        <w:t>have</w:t>
      </w:r>
      <w:r>
        <w:rPr>
          <w:spacing w:val="-1"/>
        </w:rPr>
        <w:t xml:space="preserve"> </w:t>
      </w:r>
      <w:r>
        <w:t>been</w:t>
      </w:r>
      <w:r>
        <w:rPr>
          <w:spacing w:val="-3"/>
        </w:rPr>
        <w:t xml:space="preserve"> </w:t>
      </w:r>
      <w:r>
        <w:t>prepared</w:t>
      </w:r>
      <w:r>
        <w:rPr>
          <w:spacing w:val="-3"/>
        </w:rPr>
        <w:t xml:space="preserve"> </w:t>
      </w:r>
      <w:r>
        <w:t>independently.</w:t>
      </w:r>
      <w:r>
        <w:rPr>
          <w:spacing w:val="-2"/>
        </w:rPr>
        <w:t xml:space="preserve"> </w:t>
      </w:r>
      <w:r>
        <w:t>The</w:t>
      </w:r>
      <w:r>
        <w:rPr>
          <w:spacing w:val="-4"/>
        </w:rPr>
        <w:t xml:space="preserve"> </w:t>
      </w:r>
      <w:r>
        <w:t>Contracting</w:t>
      </w:r>
      <w:r>
        <w:rPr>
          <w:spacing w:val="-3"/>
        </w:rPr>
        <w:t xml:space="preserve"> </w:t>
      </w:r>
      <w:r>
        <w:t>Authority</w:t>
      </w:r>
      <w:r>
        <w:rPr>
          <w:spacing w:val="-1"/>
        </w:rPr>
        <w:t xml:space="preserve"> </w:t>
      </w:r>
      <w:r>
        <w:t>will,</w:t>
      </w:r>
      <w:r>
        <w:rPr>
          <w:spacing w:val="-2"/>
        </w:rPr>
        <w:t xml:space="preserve"> </w:t>
      </w:r>
      <w:r>
        <w:t>at</w:t>
      </w:r>
      <w:r>
        <w:rPr>
          <w:spacing w:val="-1"/>
        </w:rPr>
        <w:t xml:space="preserve"> </w:t>
      </w:r>
      <w:r>
        <w:t>its</w:t>
      </w:r>
      <w:r>
        <w:rPr>
          <w:spacing w:val="-2"/>
        </w:rPr>
        <w:t xml:space="preserve"> </w:t>
      </w:r>
      <w:r>
        <w:t>absolute</w:t>
      </w:r>
      <w:r>
        <w:rPr>
          <w:spacing w:val="-1"/>
        </w:rPr>
        <w:t xml:space="preserve"> </w:t>
      </w:r>
      <w:r>
        <w:t>discretion, decide on the appropriate course of action, which may in appropriate circumstances include eliminating</w:t>
      </w:r>
      <w:r>
        <w:rPr>
          <w:spacing w:val="-5"/>
        </w:rPr>
        <w:t xml:space="preserve"> </w:t>
      </w:r>
      <w:r>
        <w:t>a</w:t>
      </w:r>
      <w:r>
        <w:rPr>
          <w:spacing w:val="-5"/>
        </w:rPr>
        <w:t xml:space="preserve"> </w:t>
      </w:r>
      <w:r>
        <w:t>Tenderer</w:t>
      </w:r>
      <w:r>
        <w:rPr>
          <w:spacing w:val="-4"/>
        </w:rPr>
        <w:t xml:space="preserve"> </w:t>
      </w:r>
      <w:r>
        <w:t>from</w:t>
      </w:r>
      <w:r>
        <w:rPr>
          <w:spacing w:val="-3"/>
        </w:rPr>
        <w:t xml:space="preserve"> </w:t>
      </w:r>
      <w:r>
        <w:t>this</w:t>
      </w:r>
      <w:r>
        <w:rPr>
          <w:spacing w:val="-2"/>
        </w:rPr>
        <w:t xml:space="preserve"> </w:t>
      </w:r>
      <w:r>
        <w:t>Competition</w:t>
      </w:r>
      <w:r>
        <w:rPr>
          <w:spacing w:val="-5"/>
        </w:rPr>
        <w:t xml:space="preserve"> </w:t>
      </w:r>
      <w:r>
        <w:t>or</w:t>
      </w:r>
      <w:r>
        <w:rPr>
          <w:spacing w:val="-4"/>
        </w:rPr>
        <w:t xml:space="preserve"> </w:t>
      </w:r>
      <w:r>
        <w:t>any</w:t>
      </w:r>
      <w:r>
        <w:rPr>
          <w:spacing w:val="-6"/>
        </w:rPr>
        <w:t xml:space="preserve"> </w:t>
      </w:r>
      <w:r>
        <w:t>Mini-Competition</w:t>
      </w:r>
      <w:r>
        <w:rPr>
          <w:spacing w:val="-5"/>
        </w:rPr>
        <w:t xml:space="preserve"> </w:t>
      </w:r>
      <w:r>
        <w:t>or</w:t>
      </w:r>
      <w:r>
        <w:rPr>
          <w:spacing w:val="-4"/>
        </w:rPr>
        <w:t xml:space="preserve"> </w:t>
      </w:r>
      <w:r>
        <w:t>terminating</w:t>
      </w:r>
      <w:r>
        <w:rPr>
          <w:spacing w:val="-3"/>
        </w:rPr>
        <w:t xml:space="preserve"> </w:t>
      </w:r>
      <w:r>
        <w:t>any</w:t>
      </w:r>
      <w:r>
        <w:rPr>
          <w:spacing w:val="-1"/>
        </w:rPr>
        <w:t xml:space="preserve"> </w:t>
      </w:r>
      <w:r>
        <w:t>Framework Agreement or Services Contract entered into by a Tenderer.</w:t>
      </w:r>
    </w:p>
    <w:p w14:paraId="5BA3FF22" w14:textId="0172D634" w:rsidR="00AA509E" w:rsidRDefault="00AA509E" w:rsidP="00AA509E">
      <w:pPr>
        <w:pStyle w:val="BodyText"/>
        <w:spacing w:before="10"/>
        <w:rPr>
          <w:sz w:val="17"/>
        </w:rPr>
      </w:pPr>
      <w:r>
        <w:rPr>
          <w:noProof/>
        </w:rPr>
        <mc:AlternateContent>
          <mc:Choice Requires="wpg">
            <w:drawing>
              <wp:anchor distT="0" distB="0" distL="0" distR="0" simplePos="0" relativeHeight="487661568" behindDoc="1" locked="0" layoutInCell="1" allowOverlap="1" wp14:anchorId="2B3343BC" wp14:editId="68BA5BDC">
                <wp:simplePos x="0" y="0"/>
                <wp:positionH relativeFrom="page">
                  <wp:posOffset>882396</wp:posOffset>
                </wp:positionH>
                <wp:positionV relativeFrom="paragraph">
                  <wp:posOffset>153659</wp:posOffset>
                </wp:positionV>
                <wp:extent cx="5797550" cy="227329"/>
                <wp:effectExtent l="0" t="0" r="0" b="0"/>
                <wp:wrapTopAndBottom/>
                <wp:docPr id="93" name="Group 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94" name="Graphic 94"/>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95" name="Graphic 95"/>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96" name="Textbox 96"/>
                        <wps:cNvSpPr txBox="1"/>
                        <wps:spPr>
                          <a:xfrm>
                            <a:off x="0" y="0"/>
                            <a:ext cx="5797550" cy="208915"/>
                          </a:xfrm>
                          <a:prstGeom prst="rect">
                            <a:avLst/>
                          </a:prstGeom>
                        </wps:spPr>
                        <wps:txbx>
                          <w:txbxContent>
                            <w:p w14:paraId="45474B5E" w14:textId="77777777" w:rsidR="00AA509E" w:rsidRDefault="00AA509E" w:rsidP="00AA509E">
                              <w:pPr>
                                <w:spacing w:line="268" w:lineRule="exact"/>
                                <w:ind w:left="79"/>
                                <w:rPr>
                                  <w:b/>
                                </w:rPr>
                              </w:pPr>
                              <w:bookmarkStart w:id="24" w:name="2.19_Withdrawal_from_this_Competition"/>
                              <w:bookmarkEnd w:id="24"/>
                              <w:r>
                                <w:rPr>
                                  <w:b/>
                                  <w:color w:val="FFFFFF"/>
                                </w:rPr>
                                <w:t>2.19</w:t>
                              </w:r>
                              <w:r>
                                <w:rPr>
                                  <w:b/>
                                  <w:color w:val="FFFFFF"/>
                                  <w:spacing w:val="62"/>
                                </w:rPr>
                                <w:t xml:space="preserve"> </w:t>
                              </w:r>
                              <w:r>
                                <w:rPr>
                                  <w:b/>
                                  <w:color w:val="FFFFFF"/>
                                </w:rPr>
                                <w:t>WITHDRAWAL</w:t>
                              </w:r>
                              <w:r>
                                <w:rPr>
                                  <w:b/>
                                  <w:color w:val="FFFFFF"/>
                                  <w:spacing w:val="-3"/>
                                </w:rPr>
                                <w:t xml:space="preserve"> </w:t>
                              </w:r>
                              <w:r>
                                <w:rPr>
                                  <w:b/>
                                  <w:color w:val="FFFFFF"/>
                                </w:rPr>
                                <w:t>FROM</w:t>
                              </w:r>
                              <w:r>
                                <w:rPr>
                                  <w:b/>
                                  <w:color w:val="FFFFFF"/>
                                  <w:spacing w:val="-4"/>
                                </w:rPr>
                                <w:t xml:space="preserve"> </w:t>
                              </w:r>
                              <w:r>
                                <w:rPr>
                                  <w:b/>
                                  <w:color w:val="FFFFFF"/>
                                </w:rPr>
                                <w:t>THIS</w:t>
                              </w:r>
                              <w:r>
                                <w:rPr>
                                  <w:b/>
                                  <w:color w:val="FFFFFF"/>
                                  <w:spacing w:val="-4"/>
                                </w:rPr>
                                <w:t xml:space="preserve"> </w:t>
                              </w:r>
                              <w:r>
                                <w:rPr>
                                  <w:b/>
                                  <w:color w:val="FFFFFF"/>
                                  <w:spacing w:val="-2"/>
                                </w:rPr>
                                <w:t>COMPETITION</w:t>
                              </w:r>
                            </w:p>
                          </w:txbxContent>
                        </wps:txbx>
                        <wps:bodyPr wrap="square" lIns="0" tIns="0" rIns="0" bIns="0" rtlCol="0">
                          <a:noAutofit/>
                        </wps:bodyPr>
                      </wps:wsp>
                    </wpg:wgp>
                  </a:graphicData>
                </a:graphic>
              </wp:anchor>
            </w:drawing>
          </mc:Choice>
          <mc:Fallback xmlns:w16cei="http://schemas.microsoft.com/office/word/2026/wordml/cei">
            <w:pict>
              <v:group w14:anchorId="2B3343BC" id="Group 93" o:spid="_x0000_s1095" style="position:absolute;margin-left:69.5pt;margin-top:12.1pt;width:456.5pt;height:17.9pt;z-index:-1565491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ZVF4HAMAAOAKAAAOAAAAZHJzL2Uyb0RvYy54bWzsVt9v0zAQfkfif7D8ztJm69pGSyfYWIU0&#10;jUkr4tlxnB8iiY3tNtl/z9mOm6hFiI4h8UAeknN8Pp+/++7OV9ddXaEdk6rkTYynZxOMWEN5WjZ5&#10;jL9s7t4tMFKaNCmpeMNi/MwUvl69fXPVioiFvOBVyiQCI42KWhHjQmsRBYGiBauJOuOCNTCZcVkT&#10;DUOZB6kkLVivqyCcTC6DlstUSE6ZUvD31k3ilbWfZYzqz1mmmEZVjME3bd/SvhPzDlZXJMolEUVJ&#10;ezfIC7yoSdnApntTt0QTtJXlkam6pJIrnukzyuuAZ1lJmT0DnGY6OTjNWvKtsGfJozYXe5gA2gOc&#10;XmyWPuzWUjyJR+m8B/Ge028KcAlakUfjeTPOB+Uuk7VZBIdAnUX0eY8o6zSi8HM2X85nMwCewlwY&#10;zs/DpYOcFhCXo2W0+PjrhQGJ3LbWub0zrQD2qAEg9WcAPRVEMIu7MgA8SlSmMV5eYNSQGki87vkC&#10;fwAnszloGQz7kerhPB2hyWI5nRmj+4OSiG6VXjNusSa7e6VhGoiWeokUXqJd40UJzDecryznNUbA&#10;eYkRcD5xARBEm3XGlBFROwpWAbFynpjpmu/YhltFbSJmYhouLzHy4QZfB52qGetC5Edafs5/hbXn&#10;dGDD+WLRH90r+K9THG98orpNdPDTG6QVV8zBbE5v8d4jAnpjzBWvyvSurCoDgZJ5clNJtCOmoMCz&#10;8KZHakBOFTkSGCnh6TNwqAXWxFh93xLJMKo+NcBSU5K8IL2QeEHq6obbwmXRl0pvuq9ECiRAjLGG&#10;LHvgnqwk8uQA/42C0zUrG/5+q3lWGuZY35xH/QASx5H472fQ7CiDLNlPzKAh9iT6aaGZLi7+jSxy&#10;jpgQDAlyzGXPoEHH03ScIF7Lz/nvWGe6CE/IodO0D/d/nRQ6h2dpewKw9n8Kja4yPq/75PBNCOqu&#10;a0IboH7COwSVGNJ6lEJIdx841Omp//+67ciUFtOO+iJkGo29+RxUH9exDiqh7pLO9tKprfSvWBx/&#10;o8TZKwNco2yx76985p42HtuSOFxMVz8AAAD//wMAUEsDBBQABgAIAAAAIQCqTN734AAAAAoBAAAP&#10;AAAAZHJzL2Rvd25yZXYueG1sTI/BTsMwEETvSPyDtUjcqJ2UVhDiVFUFnCokWiTEzY23SdR4HcVu&#10;kv492xMcZ3Y0+yZfTa4VA/ah8aQhmSkQSKW3DVUavvZvD08gQjRkTesJNVwwwKq4vclNZv1Inzjs&#10;YiW4hEJmNNQxdpmUoazRmTDzHRLfjr53JrLsK2l7M3K5a2Wq1FI60xB/qE2HmxrL0+7sNLyPZlzP&#10;k9dhezpuLj/7xcf3NkGt7++m9QuIiFP8C8MVn9GhYKaDP5MNomU9f+YtUUP6mIK4BtQiZeegYakU&#10;yCKX/ycUvwAAAP//AwBQSwECLQAUAAYACAAAACEAtoM4kv4AAADhAQAAEwAAAAAAAAAAAAAAAAAA&#10;AAAAW0NvbnRlbnRfVHlwZXNdLnhtbFBLAQItABQABgAIAAAAIQA4/SH/1gAAAJQBAAALAAAAAAAA&#10;AAAAAAAAAC8BAABfcmVscy8ucmVsc1BLAQItABQABgAIAAAAIQCGZVF4HAMAAOAKAAAOAAAAAAAA&#10;AAAAAAAAAC4CAABkcnMvZTJvRG9jLnhtbFBLAQItABQABgAIAAAAIQCqTN734AAAAAoBAAAPAAAA&#10;AAAAAAAAAAAAAHYFAABkcnMvZG93bnJldi54bWxQSwUGAAAAAAQABADzAAAAgwYAAAAA&#10;">
                <v:shape id="Graphic 94" o:spid="_x0000_s109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l605wwAAANsAAAAPAAAAZHJzL2Rvd25yZXYueG1sRI9Ra8Iw&#10;FIXfB/6HcAXfZqKO0lWjiDAm7GWz+wHX5toUm5vSRFv//TIY7PFwzvkOZ7MbXSvu1IfGs4bFXIEg&#10;rrxpuNbwXb495yBCRDbYeiYNDwqw206eNlgYP/AX3U+xFgnCoUANNsaukDJUlhyGue+Ik3fxvcOY&#10;ZF9L0+OQ4K6VS6Uy6bDhtGCxo4Ol6nq6OQ3q8pmtDladW7Xoynd1Ozd5+NB6Nh33axCRxvgf/msf&#10;jYbXF/j9kn6A3P4AAAD//wMAUEsBAi0AFAAGAAgAAAAhANvh9svuAAAAhQEAABMAAAAAAAAAAAAA&#10;AAAAAAAAAFtDb250ZW50X1R5cGVzXS54bWxQSwECLQAUAAYACAAAACEAWvQsW78AAAAVAQAACwAA&#10;AAAAAAAAAAAAAAAfAQAAX3JlbHMvLnJlbHNQSwECLQAUAAYACAAAACEADJetOcMAAADbAAAADwAA&#10;AAAAAAAAAAAAAAAHAgAAZHJzL2Rvd25yZXYueG1sUEsFBgAAAAADAAMAtwAAAPcCAAAAAA==&#10;" path="m5797296,l,,,208788r5797296,l5797296,xe" fillcolor="navy" stroked="f">
                  <v:path arrowok="t"/>
                </v:shape>
                <v:shape id="Graphic 95" o:spid="_x0000_s109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Y6lRxQAAANsAAAAPAAAAZHJzL2Rvd25yZXYueG1sRI9ba8JA&#10;FITfC/6H5RT6UnRjIV6iq6RCi0/iFXw8ZI/J0uzZkN1q/PeuUOjjMDPfMPNlZ2txpdYbxwqGgwQE&#10;ceG04VLB8fDVn4DwAVlj7ZgU3MnDctF7mWOm3Y13dN2HUkQI+wwVVCE0mZS+qMiiH7iGOHoX11oM&#10;Ubal1C3eItzW8iNJRtKi4bhQYUOrioqf/a9VkKe71Gz06ZyPN5/v3/etSdxxpdTba5fPQATqwn/4&#10;r73WCqYpPL/EHyAXDwAAAP//AwBQSwECLQAUAAYACAAAACEA2+H2y+4AAACFAQAAEwAAAAAAAAAA&#10;AAAAAAAAAAAAW0NvbnRlbnRfVHlwZXNdLnhtbFBLAQItABQABgAIAAAAIQBa9CxbvwAAABUBAAAL&#10;AAAAAAAAAAAAAAAAAB8BAABfcmVscy8ucmVsc1BLAQItABQABgAIAAAAIQDjY6lRxQAAANsAAAAP&#10;AAAAAAAAAAAAAAAAAAcCAABkcnMvZG93bnJldi54bWxQSwUGAAAAAAMAAwC3AAAA+QIAAAAA&#10;" path="m5797296,l,,,18288r5797296,l5797296,xe" fillcolor="#339" stroked="f">
                  <v:path arrowok="t"/>
                </v:shape>
                <v:shape id="Textbox 96" o:spid="_x0000_s109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T5wCwwAAANsAAAAPAAAAZHJzL2Rvd25yZXYueG1sRI9Ba8JA&#10;FITvgv9heYI33dhDqNFVRCwIQmmMB4/P7DNZzL6N2VXTf98tFHocZuYbZrnubSOe1HnjWMFsmoAg&#10;Lp02XCk4FR+TdxA+IGtsHJOCb/KwXg0HS8y0e3FOz2OoRISwz1BBHUKbSenLmiz6qWuJo3d1ncUQ&#10;ZVdJ3eErwm0j35IklRYNx4UaW9rWVN6OD6tgc+Z8Z+6fl6/8mpuimCd8SG9KjUf9ZgEiUB/+w3/t&#10;vVYwT+H3S/wBcvUDAAD//wMAUEsBAi0AFAAGAAgAAAAhANvh9svuAAAAhQEAABMAAAAAAAAAAAAA&#10;AAAAAAAAAFtDb250ZW50X1R5cGVzXS54bWxQSwECLQAUAAYACAAAACEAWvQsW78AAAAVAQAACwAA&#10;AAAAAAAAAAAAAAAfAQAAX3JlbHMvLnJlbHNQSwECLQAUAAYACAAAACEAmE+cAsMAAADbAAAADwAA&#10;AAAAAAAAAAAAAAAHAgAAZHJzL2Rvd25yZXYueG1sUEsFBgAAAAADAAMAtwAAAPcCAAAAAA==&#10;" filled="f" stroked="f">
                  <v:textbox inset="0,0,0,0">
                    <w:txbxContent>
                      <w:p w14:paraId="45474B5E" w14:textId="77777777" w:rsidR="00AA509E" w:rsidRDefault="00AA509E" w:rsidP="00AA509E">
                        <w:pPr>
                          <w:spacing w:line="268" w:lineRule="exact"/>
                          <w:ind w:left="79"/>
                          <w:rPr>
                            <w:b/>
                          </w:rPr>
                        </w:pPr>
                        <w:bookmarkStart w:id="46" w:name="2.19_Withdrawal_from_this_Competition"/>
                        <w:bookmarkEnd w:id="46"/>
                        <w:r>
                          <w:rPr>
                            <w:b/>
                            <w:color w:val="FFFFFF"/>
                          </w:rPr>
                          <w:t>2.19</w:t>
                        </w:r>
                        <w:r>
                          <w:rPr>
                            <w:b/>
                            <w:color w:val="FFFFFF"/>
                            <w:spacing w:val="62"/>
                          </w:rPr>
                          <w:t xml:space="preserve"> </w:t>
                        </w:r>
                        <w:r>
                          <w:rPr>
                            <w:b/>
                            <w:color w:val="FFFFFF"/>
                          </w:rPr>
                          <w:t>WITHDRAWAL</w:t>
                        </w:r>
                        <w:r>
                          <w:rPr>
                            <w:b/>
                            <w:color w:val="FFFFFF"/>
                            <w:spacing w:val="-3"/>
                          </w:rPr>
                          <w:t xml:space="preserve"> </w:t>
                        </w:r>
                        <w:r>
                          <w:rPr>
                            <w:b/>
                            <w:color w:val="FFFFFF"/>
                          </w:rPr>
                          <w:t>FROM</w:t>
                        </w:r>
                        <w:r>
                          <w:rPr>
                            <w:b/>
                            <w:color w:val="FFFFFF"/>
                            <w:spacing w:val="-4"/>
                          </w:rPr>
                          <w:t xml:space="preserve"> </w:t>
                        </w:r>
                        <w:r>
                          <w:rPr>
                            <w:b/>
                            <w:color w:val="FFFFFF"/>
                          </w:rPr>
                          <w:t>THIS</w:t>
                        </w:r>
                        <w:r>
                          <w:rPr>
                            <w:b/>
                            <w:color w:val="FFFFFF"/>
                            <w:spacing w:val="-4"/>
                          </w:rPr>
                          <w:t xml:space="preserve"> </w:t>
                        </w:r>
                        <w:r>
                          <w:rPr>
                            <w:b/>
                            <w:color w:val="FFFFFF"/>
                            <w:spacing w:val="-2"/>
                          </w:rPr>
                          <w:t>COMPETITION</w:t>
                        </w:r>
                      </w:p>
                    </w:txbxContent>
                  </v:textbox>
                </v:shape>
                <w10:wrap type="topAndBottom" anchorx="page"/>
              </v:group>
            </w:pict>
          </mc:Fallback>
        </mc:AlternateContent>
      </w:r>
    </w:p>
    <w:p w14:paraId="3D7F9EC8" w14:textId="005229DF" w:rsidR="00AA509E" w:rsidRDefault="00AA509E" w:rsidP="00AA509E">
      <w:pPr>
        <w:pStyle w:val="BodyText"/>
        <w:spacing w:before="81" w:line="276" w:lineRule="auto"/>
        <w:ind w:left="238" w:right="278"/>
      </w:pPr>
      <w:r>
        <w:t>Tenderers are required to notify the Contracting Authority immediately, via the e-tenders website, if at any stage they decide to withdraw from this Competition.</w:t>
      </w:r>
    </w:p>
    <w:p w14:paraId="63FB39EB" w14:textId="1A3D8CF1" w:rsidR="00AA509E" w:rsidRDefault="00AA509E" w:rsidP="00AA509E">
      <w:pPr>
        <w:pStyle w:val="BodyText"/>
        <w:spacing w:before="8"/>
        <w:rPr>
          <w:sz w:val="17"/>
        </w:rPr>
      </w:pPr>
      <w:r>
        <w:rPr>
          <w:noProof/>
        </w:rPr>
        <mc:AlternateContent>
          <mc:Choice Requires="wpg">
            <w:drawing>
              <wp:anchor distT="0" distB="0" distL="0" distR="0" simplePos="0" relativeHeight="487662592" behindDoc="1" locked="0" layoutInCell="1" allowOverlap="1" wp14:anchorId="5062FB96" wp14:editId="005A7C38">
                <wp:simplePos x="0" y="0"/>
                <wp:positionH relativeFrom="page">
                  <wp:posOffset>882396</wp:posOffset>
                </wp:positionH>
                <wp:positionV relativeFrom="paragraph">
                  <wp:posOffset>152224</wp:posOffset>
                </wp:positionV>
                <wp:extent cx="5797550" cy="227329"/>
                <wp:effectExtent l="0" t="0" r="0" b="0"/>
                <wp:wrapTopAndBottom/>
                <wp:docPr id="97" name="Group 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98" name="Graphic 9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99" name="Graphic 99"/>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00" name="Textbox 100"/>
                        <wps:cNvSpPr txBox="1"/>
                        <wps:spPr>
                          <a:xfrm>
                            <a:off x="0" y="0"/>
                            <a:ext cx="5797550" cy="208915"/>
                          </a:xfrm>
                          <a:prstGeom prst="rect">
                            <a:avLst/>
                          </a:prstGeom>
                        </wps:spPr>
                        <wps:txbx>
                          <w:txbxContent>
                            <w:p w14:paraId="5B233AE6" w14:textId="77777777" w:rsidR="00AA509E" w:rsidRDefault="00AA509E" w:rsidP="00AA509E">
                              <w:pPr>
                                <w:spacing w:line="268" w:lineRule="exact"/>
                                <w:ind w:left="86"/>
                                <w:rPr>
                                  <w:b/>
                                </w:rPr>
                              </w:pPr>
                              <w:bookmarkStart w:id="25" w:name="2.20_Site_Visit"/>
                              <w:bookmarkEnd w:id="25"/>
                              <w:r>
                                <w:rPr>
                                  <w:b/>
                                  <w:color w:val="FFFFFF"/>
                                </w:rPr>
                                <w:t>2.20</w:t>
                              </w:r>
                              <w:r>
                                <w:rPr>
                                  <w:b/>
                                  <w:color w:val="FFFFFF"/>
                                  <w:spacing w:val="61"/>
                                </w:rPr>
                                <w:t xml:space="preserve"> </w:t>
                              </w:r>
                              <w:r>
                                <w:rPr>
                                  <w:b/>
                                  <w:color w:val="FFFFFF"/>
                                </w:rPr>
                                <w:t xml:space="preserve">SITE </w:t>
                              </w:r>
                              <w:r>
                                <w:rPr>
                                  <w:b/>
                                  <w:color w:val="FFFFFF"/>
                                  <w:spacing w:val="-2"/>
                                </w:rPr>
                                <w:t>VISIT</w:t>
                              </w:r>
                            </w:p>
                          </w:txbxContent>
                        </wps:txbx>
                        <wps:bodyPr wrap="square" lIns="0" tIns="0" rIns="0" bIns="0" rtlCol="0">
                          <a:noAutofit/>
                        </wps:bodyPr>
                      </wps:wsp>
                    </wpg:wgp>
                  </a:graphicData>
                </a:graphic>
              </wp:anchor>
            </w:drawing>
          </mc:Choice>
          <mc:Fallback xmlns:w16cei="http://schemas.microsoft.com/office/word/2026/wordml/cei">
            <w:pict>
              <v:group w14:anchorId="5062FB96" id="Group 97" o:spid="_x0000_s1099" style="position:absolute;margin-left:69.5pt;margin-top:12pt;width:456.5pt;height:17.9pt;z-index:-1565388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IwCFwMAAOIKAAAOAAAAZHJzL2Uyb0RvYy54bWzsVt9v2yAQfp+0/wHxvjpOlyax6lRbu0aT&#10;pq5SM+0ZY/xDsw0DErv//Q4wjpdMU9N10h7mB3zAcRzffXdwedXVFdoxqUrexDg8m2DEGsrTsslj&#10;/GVz+2aBkdKkSUnFGxbjR6bw1er1q8tWRGzKC16lTCIw0qioFTEutBZREChasJqoMy5YA5MZlzXR&#10;0JV5kErSgvW6CqaTyUXQcpkKySlTCkZv3CReWftZxqj+nGWKaVTFGHzTtpW2TUwbrC5JlEsiipL2&#10;bpBneFGTsoFNB1M3RBO0leWRqbqkkiue6TPK64BnWUmZPQOcJpwcnGYt+VbYs+RRm4sBJoD2AKdn&#10;m6V3u7UUD+JeOu9B/MTpNwW4BK3Io/G86ed75S6TtVkEh0CdRfRxQJR1GlEYnM2X89kMgKcwN53O&#10;z6dLBzktIC5Hy2jx4fcLAxK5ba1zgzOtAPaoPUDqzwB6KIhgFndlALiXqExjvAQqN6QGEq97vsAI&#10;4GQ2By2DYd9TPZynIzRZLMOZMToclER0q/SacYs12X1SGqaBaKmXSOEl2jVelMB8w/nKcl5jBJyX&#10;GAHnExcAQbRZZ0wZEbWjYBUQK+eJma75jm24VdQmYiam0+UFRj7c4Otep2rGuhD5kZaf839h7Tkd&#10;2HC+sHiCOa/g/05xvPGJ6jbRR4ZpxRVzMJvTW7wHREBvjLniVZnellVlIFAyT64riXbEFBT4Ft70&#10;SA3IqSJHAiMlPH0EDrXAmhir71siGUbVxwZYakqSF6QXEi9IXV1zW7gs+lLpTfeVSIEEiDHWkGV3&#10;3JOVRJ4c4L9RcLpmZcPfbTXPSsMc65vzqO9A4jgS//0MWh5lkC0HJ2bQPvYk+mWhCRdv/40sco6Y&#10;EOwT5JjLnkF7nZ95//QkChfTE3LoNG3vpfftZVLoHL6lJQGw9n8KjZ4yPq/75OgvoXACbHC30Aa4&#10;n/AOmSFI7FESId2951CpQz/+sheSKS7mQurLkLlq7NvnoP64O+ugFuou6extGg6Z/0Ll8QlFzj4a&#10;4CFly33/6DMvtXHfFsX903T1AwAA//8DAFBLAwQUAAYACAAAACEARxZMp+AAAAAKAQAADwAAAGRy&#10;cy9kb3ducmV2LnhtbEyPQUvDQBCF74L/YRnBm90kNdLGbEop6qkIbQXxts1Ok9DsbMhuk/TfOz3p&#10;aeYxjzffy1eTbcWAvW8cKYhnEQik0pmGKgVfh/enBQgfNBndOkIFV/SwKu7vcp0ZN9IOh32oBIeQ&#10;z7SCOoQuk9KXNVrtZ65D4tvJ9VYHln0lTa9HDretTKLoRVrdEH+odYebGsvz/mIVfIx6XM/jt2F7&#10;Pm2uP4f083sbo1KPD9P6FUTAKfyZ4YbP6FAw09FdyHjRsp4vuUtQkDzzvBmiNOHtqCBdLkAWufxf&#10;ofgFAAD//wMAUEsBAi0AFAAGAAgAAAAhALaDOJL+AAAA4QEAABMAAAAAAAAAAAAAAAAAAAAAAFtD&#10;b250ZW50X1R5cGVzXS54bWxQSwECLQAUAAYACAAAACEAOP0h/9YAAACUAQAACwAAAAAAAAAAAAAA&#10;AAAvAQAAX3JlbHMvLnJlbHNQSwECLQAUAAYACAAAACEABaCMAhcDAADiCgAADgAAAAAAAAAAAAAA&#10;AAAuAgAAZHJzL2Uyb0RvYy54bWxQSwECLQAUAAYACAAAACEARxZMp+AAAAAKAQAADwAAAAAAAAAA&#10;AAAAAABxBQAAZHJzL2Rvd25yZXYueG1sUEsFBgAAAAAEAAQA8wAAAH4GAAAAAA==&#10;">
                <v:shape id="Graphic 98" o:spid="_x0000_s110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qc8wAAAANsAAAAPAAAAZHJzL2Rvd25yZXYueG1sRE/dasIw&#10;FL4XfIdwBt7ZRAfFdUYZgjjwZrN7gNPm2JQ1J6WJtr69uRjs8uP73+4n14k7DaH1rGGVKRDEtTct&#10;Nxp+yuNyAyJEZIOdZ9LwoAD73Xy2xcL4kb/pfomNSCEcCtRgY+wLKUNtyWHIfE+cuKsfHMYEh0aa&#10;AccU7jq5ViqXDltODRZ7Oliqfy83p0Fdv/LXg1VVp1Z9eVK3qt2Es9aLl+njHUSkKf6L/9yfRsNb&#10;Gpu+pB8gd08AAAD//wMAUEsBAi0AFAAGAAgAAAAhANvh9svuAAAAhQEAABMAAAAAAAAAAAAAAAAA&#10;AAAAAFtDb250ZW50X1R5cGVzXS54bWxQSwECLQAUAAYACAAAACEAWvQsW78AAAAVAQAACwAAAAAA&#10;AAAAAAAAAAAfAQAAX3JlbHMvLnJlbHNQSwECLQAUAAYACAAAACEAjdqnPMAAAADbAAAADwAAAAAA&#10;AAAAAAAAAAAHAgAAZHJzL2Rvd25yZXYueG1sUEsFBgAAAAADAAMAtwAAAPQCAAAAAA==&#10;" path="m5797296,l,,,208788r5797296,l5797296,xe" fillcolor="navy" stroked="f">
                  <v:path arrowok="t"/>
                </v:shape>
                <v:shape id="Graphic 99" o:spid="_x0000_s110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qNUxQAAANsAAAAPAAAAZHJzL2Rvd25yZXYueG1sRI9Ba8JA&#10;FITvhf6H5QleSt1UsK2pa4gBxZMYa6HHR/Y1Wcy+DdlV4793C4Ueh5n5hllkg23FhXpvHCt4mSQg&#10;iCunDdcKjp/r53cQPiBrbB2Tght5yJaPDwtMtbtySZdDqEWEsE9RQRNCl0rpq4Ys+onriKP343qL&#10;Icq+lrrHa4TbVk6T5FVaNBwXGuyoaKg6Hc5WQT4rZ2anv77zt93qaXPbm8QdC6XGoyH/ABFoCP/h&#10;v/ZWK5jP4fdL/AFyeQcAAP//AwBQSwECLQAUAAYACAAAACEA2+H2y+4AAACFAQAAEwAAAAAAAAAA&#10;AAAAAAAAAAAAW0NvbnRlbnRfVHlwZXNdLnhtbFBLAQItABQABgAIAAAAIQBa9CxbvwAAABUBAAAL&#10;AAAAAAAAAAAAAAAAAB8BAABfcmVscy8ucmVsc1BLAQItABQABgAIAAAAIQBiLqNUxQAAANsAAAAP&#10;AAAAAAAAAAAAAAAAAAcCAABkcnMvZG93bnJldi54bWxQSwUGAAAAAAMAAwC3AAAA+QIAAAAA&#10;" path="m5797296,l,,,18288r5797296,l5797296,xe" fillcolor="#339" stroked="f">
                  <v:path arrowok="t"/>
                </v:shape>
                <v:shape id="Textbox 100" o:spid="_x0000_s110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lHv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BF+ekQn0+h8AAP//AwBQSwECLQAUAAYACAAAACEA2+H2y+4AAACFAQAAEwAAAAAAAAAA&#10;AAAAAAAAAAAAW0NvbnRlbnRfVHlwZXNdLnhtbFBLAQItABQABgAIAAAAIQBa9CxbvwAAABUBAAAL&#10;AAAAAAAAAAAAAAAAAB8BAABfcmVscy8ucmVsc1BLAQItABQABgAIAAAAIQBh3lHvxQAAANwAAAAP&#10;AAAAAAAAAAAAAAAAAAcCAABkcnMvZG93bnJldi54bWxQSwUGAAAAAAMAAwC3AAAA+QIAAAAA&#10;" filled="f" stroked="f">
                  <v:textbox inset="0,0,0,0">
                    <w:txbxContent>
                      <w:p w14:paraId="5B233AE6" w14:textId="77777777" w:rsidR="00AA509E" w:rsidRDefault="00AA509E" w:rsidP="00AA509E">
                        <w:pPr>
                          <w:spacing w:line="268" w:lineRule="exact"/>
                          <w:ind w:left="86"/>
                          <w:rPr>
                            <w:b/>
                          </w:rPr>
                        </w:pPr>
                        <w:bookmarkStart w:id="48" w:name="2.20_Site_Visit"/>
                        <w:bookmarkEnd w:id="48"/>
                        <w:r>
                          <w:rPr>
                            <w:b/>
                            <w:color w:val="FFFFFF"/>
                          </w:rPr>
                          <w:t>2.20</w:t>
                        </w:r>
                        <w:r>
                          <w:rPr>
                            <w:b/>
                            <w:color w:val="FFFFFF"/>
                            <w:spacing w:val="61"/>
                          </w:rPr>
                          <w:t xml:space="preserve"> </w:t>
                        </w:r>
                        <w:r>
                          <w:rPr>
                            <w:b/>
                            <w:color w:val="FFFFFF"/>
                          </w:rPr>
                          <w:t xml:space="preserve">SITE </w:t>
                        </w:r>
                        <w:r>
                          <w:rPr>
                            <w:b/>
                            <w:color w:val="FFFFFF"/>
                            <w:spacing w:val="-2"/>
                          </w:rPr>
                          <w:t>VISIT</w:t>
                        </w:r>
                      </w:p>
                    </w:txbxContent>
                  </v:textbox>
                </v:shape>
                <w10:wrap type="topAndBottom" anchorx="page"/>
              </v:group>
            </w:pict>
          </mc:Fallback>
        </mc:AlternateContent>
      </w:r>
    </w:p>
    <w:p w14:paraId="37E9CF5A" w14:textId="77777777" w:rsidR="00AA509E" w:rsidRDefault="00AA509E" w:rsidP="00AA509E">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804"/>
        <w:gridCol w:w="8154"/>
      </w:tblGrid>
      <w:tr w:rsidR="00AA509E" w14:paraId="12859F0C" w14:textId="77777777" w:rsidTr="00FF3E8A">
        <w:trPr>
          <w:trHeight w:val="1125"/>
        </w:trPr>
        <w:tc>
          <w:tcPr>
            <w:tcW w:w="804" w:type="dxa"/>
          </w:tcPr>
          <w:p w14:paraId="3CA4D65D" w14:textId="7EDF2041" w:rsidR="00AA509E" w:rsidRDefault="00AA509E" w:rsidP="00FF3E8A">
            <w:pPr>
              <w:pStyle w:val="TableParagraph"/>
              <w:spacing w:before="124"/>
              <w:ind w:left="50"/>
            </w:pPr>
          </w:p>
        </w:tc>
        <w:tc>
          <w:tcPr>
            <w:tcW w:w="8154" w:type="dxa"/>
          </w:tcPr>
          <w:p w14:paraId="3E62AA06" w14:textId="77777777" w:rsidR="00797239" w:rsidRDefault="00797239" w:rsidP="00275345">
            <w:pPr>
              <w:pStyle w:val="TableParagraph"/>
              <w:spacing w:before="92" w:line="310" w:lineRule="atLeast"/>
              <w:rPr>
                <w:noProof/>
              </w:rPr>
            </w:pPr>
          </w:p>
          <w:p w14:paraId="20DC5EA1" w14:textId="6BC6865C" w:rsidR="00797239" w:rsidRPr="00797239" w:rsidRDefault="00797239" w:rsidP="00275345">
            <w:pPr>
              <w:pStyle w:val="TableParagraph"/>
              <w:spacing w:before="92" w:line="310" w:lineRule="atLeast"/>
              <w:rPr>
                <w:b/>
                <w:bCs/>
                <w:noProof/>
              </w:rPr>
            </w:pPr>
            <w:r w:rsidRPr="00797239">
              <w:rPr>
                <w:b/>
                <w:bCs/>
                <w:noProof/>
              </w:rPr>
              <w:t xml:space="preserve">Visit to </w:t>
            </w:r>
            <w:r w:rsidR="00263EF3">
              <w:rPr>
                <w:b/>
                <w:bCs/>
                <w:noProof/>
              </w:rPr>
              <w:t>Roscommon</w:t>
            </w:r>
            <w:r w:rsidRPr="00797239">
              <w:rPr>
                <w:b/>
                <w:bCs/>
                <w:noProof/>
              </w:rPr>
              <w:t xml:space="preserve"> County Council Offices</w:t>
            </w:r>
          </w:p>
          <w:p w14:paraId="64722B0E" w14:textId="4989AED0" w:rsidR="00797239" w:rsidRDefault="00AA509E" w:rsidP="00275345">
            <w:pPr>
              <w:pStyle w:val="TableParagraph"/>
              <w:spacing w:before="92" w:line="310" w:lineRule="atLeast"/>
              <w:rPr>
                <w:noProof/>
              </w:rPr>
            </w:pPr>
            <w:r w:rsidRPr="002C157C">
              <w:rPr>
                <w:noProof/>
              </w:rPr>
              <w:t xml:space="preserve">Following </w:t>
            </w:r>
            <w:r w:rsidR="00275345">
              <w:rPr>
                <w:noProof/>
              </w:rPr>
              <w:t>contract signature with the successful tend</w:t>
            </w:r>
            <w:r w:rsidR="00797239">
              <w:rPr>
                <w:noProof/>
              </w:rPr>
              <w:t>e</w:t>
            </w:r>
            <w:r w:rsidR="00275345">
              <w:rPr>
                <w:noProof/>
              </w:rPr>
              <w:t>rer</w:t>
            </w:r>
            <w:r>
              <w:rPr>
                <w:noProof/>
              </w:rPr>
              <w:t xml:space="preserve">, there will be an initial full-day post contract meeting between </w:t>
            </w:r>
            <w:r w:rsidR="00275345">
              <w:rPr>
                <w:noProof/>
              </w:rPr>
              <w:t>the Contracting Authority</w:t>
            </w:r>
            <w:r>
              <w:rPr>
                <w:noProof/>
              </w:rPr>
              <w:t xml:space="preserve"> and bodybuilder at </w:t>
            </w:r>
            <w:r w:rsidR="00263EF3">
              <w:rPr>
                <w:noProof/>
              </w:rPr>
              <w:t>Roscommon</w:t>
            </w:r>
            <w:r w:rsidR="00CA0FDD">
              <w:rPr>
                <w:noProof/>
              </w:rPr>
              <w:t xml:space="preserve"> County</w:t>
            </w:r>
            <w:r>
              <w:rPr>
                <w:noProof/>
              </w:rPr>
              <w:t xml:space="preserve"> Council offices. The purpose of this meeting </w:t>
            </w:r>
            <w:r w:rsidR="00275345">
              <w:rPr>
                <w:noProof/>
              </w:rPr>
              <w:t>will be</w:t>
            </w:r>
            <w:r>
              <w:rPr>
                <w:noProof/>
              </w:rPr>
              <w:t xml:space="preserve"> to discuss and agree the overall design and layout of the vehicle. An innovative approach to design is envisaged. In addition, details of specification (colour schemes, fabrics, finishes, shelving plan/details and design of counter and I.T. units) and delivery dates will be agreed. The successful tenderer shall attend meeting at their own expense. </w:t>
            </w:r>
          </w:p>
          <w:p w14:paraId="68485097" w14:textId="5D74EE40" w:rsidR="00797239" w:rsidRPr="00797239" w:rsidRDefault="00797239" w:rsidP="00275345">
            <w:pPr>
              <w:pStyle w:val="TableParagraph"/>
              <w:spacing w:before="92" w:line="310" w:lineRule="atLeast"/>
              <w:rPr>
                <w:b/>
                <w:bCs/>
                <w:noProof/>
              </w:rPr>
            </w:pPr>
            <w:r w:rsidRPr="00797239">
              <w:rPr>
                <w:b/>
                <w:bCs/>
                <w:noProof/>
              </w:rPr>
              <w:t>Visit to Tenders Premises</w:t>
            </w:r>
          </w:p>
          <w:p w14:paraId="1AC08275" w14:textId="63A64285" w:rsidR="00AA509E" w:rsidRDefault="00AA509E" w:rsidP="00275345">
            <w:pPr>
              <w:pStyle w:val="TableParagraph"/>
              <w:spacing w:before="92" w:line="310" w:lineRule="atLeast"/>
              <w:rPr>
                <w:noProof/>
              </w:rPr>
            </w:pPr>
            <w:r>
              <w:rPr>
                <w:noProof/>
              </w:rPr>
              <w:t xml:space="preserve">There will be a full inspection at the body builder's plant upon completion of sides and roof but before fitting out of interior. </w:t>
            </w:r>
            <w:r w:rsidR="00275345">
              <w:rPr>
                <w:noProof/>
              </w:rPr>
              <w:t>A f</w:t>
            </w:r>
            <w:r>
              <w:rPr>
                <w:noProof/>
              </w:rPr>
              <w:t xml:space="preserve">inal inspection at the manufacturer's plant </w:t>
            </w:r>
            <w:r w:rsidR="00600A4D">
              <w:rPr>
                <w:noProof/>
              </w:rPr>
              <w:t>may</w:t>
            </w:r>
            <w:r w:rsidR="00275345">
              <w:rPr>
                <w:noProof/>
              </w:rPr>
              <w:t xml:space="preserve"> be carried out by the Contra</w:t>
            </w:r>
            <w:r w:rsidR="0020488B">
              <w:rPr>
                <w:noProof/>
              </w:rPr>
              <w:t>c</w:t>
            </w:r>
            <w:r w:rsidR="00275345">
              <w:rPr>
                <w:noProof/>
              </w:rPr>
              <w:t xml:space="preserve">ting Authority </w:t>
            </w:r>
            <w:r>
              <w:rPr>
                <w:noProof/>
              </w:rPr>
              <w:t xml:space="preserve">before </w:t>
            </w:r>
            <w:r w:rsidR="00275345">
              <w:rPr>
                <w:noProof/>
              </w:rPr>
              <w:t xml:space="preserve">the </w:t>
            </w:r>
            <w:r>
              <w:rPr>
                <w:noProof/>
              </w:rPr>
              <w:t xml:space="preserve">delivery of </w:t>
            </w:r>
            <w:r w:rsidR="00275345">
              <w:rPr>
                <w:noProof/>
              </w:rPr>
              <w:t xml:space="preserve">the </w:t>
            </w:r>
            <w:r>
              <w:rPr>
                <w:noProof/>
              </w:rPr>
              <w:t xml:space="preserve">vehicle. The bodybuilder shall provide a pit or lift for this inspection. Any faults noted at this inspection must be rectified before the agreed delivery date. Other inspections may be made on a random basis. Full wiring diagrams </w:t>
            </w:r>
            <w:r w:rsidR="00275345">
              <w:rPr>
                <w:noProof/>
              </w:rPr>
              <w:t xml:space="preserve">are </w:t>
            </w:r>
            <w:r>
              <w:rPr>
                <w:noProof/>
              </w:rPr>
              <w:t xml:space="preserve">to be provided before hand-over of vehicles. </w:t>
            </w:r>
            <w:r w:rsidRPr="00600A4D">
              <w:rPr>
                <w:noProof/>
              </w:rPr>
              <w:t>The successful tenderer shall be responsible</w:t>
            </w:r>
            <w:r w:rsidR="0016778E" w:rsidRPr="00600A4D">
              <w:rPr>
                <w:noProof/>
              </w:rPr>
              <w:t xml:space="preserve"> and liable</w:t>
            </w:r>
            <w:r w:rsidRPr="00600A4D">
              <w:rPr>
                <w:noProof/>
              </w:rPr>
              <w:t xml:space="preserve"> for </w:t>
            </w:r>
            <w:r w:rsidR="0016778E" w:rsidRPr="00600A4D">
              <w:rPr>
                <w:noProof/>
              </w:rPr>
              <w:t>providing overnight accommodation, if required, for up to two</w:t>
            </w:r>
            <w:r w:rsidRPr="00600A4D">
              <w:rPr>
                <w:noProof/>
              </w:rPr>
              <w:t xml:space="preserve"> </w:t>
            </w:r>
            <w:r w:rsidR="00621D86" w:rsidRPr="00600A4D">
              <w:rPr>
                <w:noProof/>
              </w:rPr>
              <w:t>County</w:t>
            </w:r>
            <w:r w:rsidR="00275345" w:rsidRPr="00600A4D">
              <w:rPr>
                <w:noProof/>
              </w:rPr>
              <w:t xml:space="preserve"> </w:t>
            </w:r>
            <w:r w:rsidRPr="00600A4D">
              <w:rPr>
                <w:noProof/>
              </w:rPr>
              <w:t>Council staff</w:t>
            </w:r>
            <w:r w:rsidR="00275345" w:rsidRPr="00600A4D">
              <w:rPr>
                <w:noProof/>
              </w:rPr>
              <w:t xml:space="preserve"> members.</w:t>
            </w:r>
          </w:p>
          <w:p w14:paraId="66597FB8" w14:textId="77777777" w:rsidR="00AA509E" w:rsidRDefault="00AA509E" w:rsidP="00FF3E8A">
            <w:pPr>
              <w:pStyle w:val="TableParagraph"/>
              <w:spacing w:before="92" w:line="310" w:lineRule="atLeast"/>
              <w:ind w:left="196"/>
            </w:pPr>
          </w:p>
        </w:tc>
      </w:tr>
    </w:tbl>
    <w:p w14:paraId="590C2393" w14:textId="4AA64BF9" w:rsidR="00A01084" w:rsidRDefault="00013AF0" w:rsidP="00AA509E">
      <w:pPr>
        <w:pStyle w:val="BodyText"/>
        <w:spacing w:before="91"/>
        <w:rPr>
          <w:sz w:val="20"/>
        </w:rPr>
        <w:sectPr w:rsidR="00A01084">
          <w:pgSz w:w="11910" w:h="16850"/>
          <w:pgMar w:top="1080" w:right="1140" w:bottom="1060" w:left="1180" w:header="677" w:footer="875" w:gutter="0"/>
          <w:cols w:space="720"/>
        </w:sectPr>
      </w:pPr>
      <w:r>
        <w:rPr>
          <w:noProof/>
        </w:rPr>
        <mc:AlternateContent>
          <mc:Choice Requires="wpg">
            <w:drawing>
              <wp:anchor distT="0" distB="0" distL="0" distR="0" simplePos="0" relativeHeight="487601664" behindDoc="1" locked="0" layoutInCell="1" allowOverlap="1" wp14:anchorId="590C2ABD" wp14:editId="4564933C">
                <wp:simplePos x="0" y="0"/>
                <wp:positionH relativeFrom="page">
                  <wp:posOffset>885825</wp:posOffset>
                </wp:positionH>
                <wp:positionV relativeFrom="paragraph">
                  <wp:posOffset>-8615680</wp:posOffset>
                </wp:positionV>
                <wp:extent cx="5845175" cy="227203"/>
                <wp:effectExtent l="0" t="0" r="0" b="1905"/>
                <wp:wrapTopAndBottom/>
                <wp:docPr id="89" name="Group 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5175" cy="227203"/>
                          <a:chOff x="0" y="0"/>
                          <a:chExt cx="5845175" cy="227203"/>
                        </a:xfrm>
                      </wpg:grpSpPr>
                      <wps:wsp>
                        <wps:cNvPr id="90" name="Graphic 90"/>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91" name="Graphic 9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92" name="Textbox 92"/>
                        <wps:cNvSpPr txBox="1"/>
                        <wps:spPr>
                          <a:xfrm>
                            <a:off x="47625" y="17969"/>
                            <a:ext cx="5797550" cy="208915"/>
                          </a:xfrm>
                          <a:prstGeom prst="rect">
                            <a:avLst/>
                          </a:prstGeom>
                        </wps:spPr>
                        <wps:txbx>
                          <w:txbxContent>
                            <w:p w14:paraId="590C2B7A" w14:textId="77777777" w:rsidR="00A01084" w:rsidRDefault="00013AF0">
                              <w:pPr>
                                <w:spacing w:line="268" w:lineRule="exact"/>
                                <w:ind w:left="86"/>
                                <w:rPr>
                                  <w:b/>
                                </w:rPr>
                              </w:pPr>
                              <w:bookmarkStart w:id="26" w:name="2.18_Conflicts_of_Interest"/>
                              <w:bookmarkEnd w:id="26"/>
                              <w:r>
                                <w:rPr>
                                  <w:b/>
                                  <w:color w:val="FFFFFF"/>
                                </w:rPr>
                                <w:t>2.18</w:t>
                              </w:r>
                              <w:r>
                                <w:rPr>
                                  <w:b/>
                                  <w:color w:val="FFFFFF"/>
                                  <w:spacing w:val="57"/>
                                </w:rPr>
                                <w:t xml:space="preserve"> </w:t>
                              </w:r>
                              <w:r>
                                <w:rPr>
                                  <w:b/>
                                  <w:color w:val="FFFFFF"/>
                                </w:rPr>
                                <w:t>CONFLICTS</w:t>
                              </w:r>
                              <w:r>
                                <w:rPr>
                                  <w:b/>
                                  <w:color w:val="FFFFFF"/>
                                  <w:spacing w:val="-2"/>
                                </w:rPr>
                                <w:t xml:space="preserve"> </w:t>
                              </w:r>
                              <w:r>
                                <w:rPr>
                                  <w:b/>
                                  <w:color w:val="FFFFFF"/>
                                </w:rPr>
                                <w:t>OF</w:t>
                              </w:r>
                              <w:r>
                                <w:rPr>
                                  <w:b/>
                                  <w:color w:val="FFFFFF"/>
                                  <w:spacing w:val="-5"/>
                                </w:rPr>
                                <w:t xml:space="preserve"> </w:t>
                              </w:r>
                              <w:r>
                                <w:rPr>
                                  <w:b/>
                                  <w:color w:val="FFFFFF"/>
                                  <w:spacing w:val="-2"/>
                                </w:rPr>
                                <w:t>INTEREST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590C2ABD" id="Group 89" o:spid="_x0000_s1103" style="position:absolute;margin-left:69.75pt;margin-top:-678.4pt;width:460.25pt;height:17.9pt;z-index:-15714816;mso-wrap-distance-left:0;mso-wrap-distance-right:0;mso-position-horizontal-relative:page;mso-position-vertical-relative:text;mso-width-relative:margin;mso-height-relative:margin" coordsize="58451,22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N79RAMAAOgKAAAOAAAAZHJzL2Uyb0RvYy54bWzsVt9v0zAQfkfif7D8ztJka5tEayfY2ISE&#10;xqQV8ew6zg+RxMZ2m+y/52zHbWgBbWNIPJCH5Byfz3fffXf2+UXf1GjLpKp4u8DhyQQj1lKeVW2x&#10;wJ9X129ijJQmbUZq3rIFfmAKXyxfvzrvRMoiXvI6YxKBkValnVjgUmuRBoGiJWuIOuGCtTCZc9kQ&#10;DUNZBJkkHVhv6iCaTGZBx2UmJKdMKfh75Sbx0trPc0b1pzxXTKN6gcE3bd/SvtfmHSzPSVpIIsqK&#10;Dm6QZ3jRkKqFTXemrogmaCOrI1NNRSVXPNcnlDcBz/OKMhsDRBNODqK5kXwjbCxF2hViBxNAe4DT&#10;s83S2+2NFPfiTjrvQfzI6VcFuASdKNLxvBkXe+U+l41ZBEGg3iL6sEOU9RpR+DmNz6bhfIoRhbko&#10;mkeTUwc5LSEvR8to+f73CwOSum2tcztnOgHsUXuA1J8BdF8SwSzuygBwJ1GVLXAC/GlJAyS+GfgC&#10;fwAnszloGQyHkRrgfBRC82Q+nYJpi9AkTsKpMboLlKR0o/QN4xZrsv2oNEwD0TIvkdJLtG+9KIH5&#10;hvO15bzGCDgvMQLOr10CBNFmnTFlRNRBsrwrJeTKeWKmG75lK24VtcmYUYuSGUY+3eDrXqdux7oQ&#10;10jLz/mvsPacDmw4j+dD6F7Bf53ieOMnqttEgZ/eIK25Yg5mE73Fe4cI6I0xV7yusuuqrg0EShbr&#10;y1qiLTENBZ7Ymx6pATlV6khgpDXPHoBDHbBmgdW3DZEMo/pDCyyF2LUXpBfWXpC6vuS2cVn0pdKr&#10;/guRAgkQF1hDld1yT1aSenKA/0bB6ZqVLX+70TyvDHOsb86jYQCF40j89ysoPKqg0GT8iRVkcx87&#10;Gu8ajeeuKaMwPvs3qsg5YlKwL5BjLnsG7XU8TccF4rX8nP+OdcI4ii0wI6r/qDeuoadpH+7/MiV0&#10;Ck+SDGX/v4RGVxlf10Nx+EMo8iW0AuqveY+S6KCEkO7fcejTu9L6xXF0Np9FcDKbepknM5sDkv60&#10;nobDwPVLf6iZFmOOpaEZmQPH3oAOupA7uQ46ou7XvT1TI8uqF2ySj2h19uoA1ynb9Iern7mvjce2&#10;Ne4vqMvvAAAA//8DAFBLAwQUAAYACAAAACEAGIwcSuMAAAAQAQAADwAAAGRycy9kb3ducmV2Lnht&#10;bEyPwWrDMBBE74X+g9hCb4mkGJvWsRxCaHsKhSaFkptib2wTSzKWYjt/300vzXFmH7Mz2WoyLRuw&#10;942zCuRcAENbuLKxlYLv/fvsBZgP2pa6dRYVXNHDKn98yHRautF+4bALFaMQ61OtoA6hSzn3RY1G&#10;+7nr0NLt5HqjA8m+4mWvRwo3LV8IkXCjG0sfat3hpsbivLsYBR+jHteRfBu259PmetjHnz9biUo9&#10;P03rJbCAU/iH4VafqkNOnY7uYkvPWtLRa0yogpmM4oRW3BiRCBp4/DMXUgDPM34/JP8FAAD//wMA&#10;UEsBAi0AFAAGAAgAAAAhALaDOJL+AAAA4QEAABMAAAAAAAAAAAAAAAAAAAAAAFtDb250ZW50X1R5&#10;cGVzXS54bWxQSwECLQAUAAYACAAAACEAOP0h/9YAAACUAQAACwAAAAAAAAAAAAAAAAAvAQAAX3Jl&#10;bHMvLnJlbHNQSwECLQAUAAYACAAAACEAiHTe/UQDAADoCgAADgAAAAAAAAAAAAAAAAAuAgAAZHJz&#10;L2Uyb0RvYy54bWxQSwECLQAUAAYACAAAACEAGIwcSuMAAAAQAQAADwAAAAAAAAAAAAAAAACeBQAA&#10;ZHJzL2Rvd25yZXYueG1sUEsFBgAAAAAEAAQA8wAAAK4GAAAAAA==&#10;">
                <v:shape id="Graphic 90" o:spid="_x0000_s110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Ks6wAAAANsAAAAPAAAAZHJzL2Rvd25yZXYueG1sRE/dasIw&#10;FL4XfIdwBt7ZRAfFdUYZgjjwZrN7gNPm2JQ1J6WJtr69uRjs8uP73+4n14k7DaH1rGGVKRDEtTct&#10;Nxp+yuNyAyJEZIOdZ9LwoAD73Xy2xcL4kb/pfomNSCEcCtRgY+wLKUNtyWHIfE+cuKsfHMYEh0aa&#10;AccU7jq5ViqXDltODRZ7Oliqfy83p0Fdv/LXg1VVp1Z9eVK3qt2Es9aLl+njHUSkKf6L/9yfRsNb&#10;Wp++pB8gd08AAAD//wMAUEsBAi0AFAAGAAgAAAAhANvh9svuAAAAhQEAABMAAAAAAAAAAAAAAAAA&#10;AAAAAFtDb250ZW50X1R5cGVzXS54bWxQSwECLQAUAAYACAAAACEAWvQsW78AAAAVAQAACwAAAAAA&#10;AAAAAAAAAAAfAQAAX3JlbHMvLnJlbHNQSwECLQAUAAYACAAAACEAc6yrOsAAAADbAAAADwAAAAAA&#10;AAAAAAAAAAAHAgAAZHJzL2Rvd25yZXYueG1sUEsFBgAAAAADAAMAtwAAAPQCAAAAAA==&#10;" path="m5797296,l,,,208787r5797296,l5797296,xe" fillcolor="navy" stroked="f">
                  <v:path arrowok="t"/>
                </v:shape>
                <v:shape id="Graphic 91" o:spid="_x0000_s110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WK9SxQAAANsAAAAPAAAAZHJzL2Rvd25yZXYueG1sRI9Ba8JA&#10;FITvQv/D8gpepNlYsK0xq6RCS09irILHR/Y1WZp9G7Krxn/fLQgeh5n5hslXg23FmXpvHCuYJikI&#10;4sppw7WC/ffH0xsIH5A1to5JwZU8rJYPoxwz7S5c0nkXahEh7DNU0ITQZVL6qiGLPnEdcfR+XG8x&#10;RNnXUvd4iXDbyuc0fZEWDceFBjtaN1T97k5WQTErZ2ajD8fidfM++bxuTer2a6XGj0OxABFoCPfw&#10;rf2lFcyn8P8l/gC5/AMAAP//AwBQSwECLQAUAAYACAAAACEA2+H2y+4AAACFAQAAEwAAAAAAAAAA&#10;AAAAAAAAAAAAW0NvbnRlbnRfVHlwZXNdLnhtbFBLAQItABQABgAIAAAAIQBa9CxbvwAAABUBAAAL&#10;AAAAAAAAAAAAAAAAAB8BAABfcmVscy8ucmVsc1BLAQItABQABgAIAAAAIQCcWK9SxQAAANsAAAAP&#10;AAAAAAAAAAAAAAAAAAcCAABkcnMvZG93bnJldi54bWxQSwUGAAAAAAMAAwC3AAAA+QIAAAAA&#10;" path="m5797296,l,,,18288r5797296,l5797296,xe" fillcolor="#339" stroked="f">
                  <v:path arrowok="t"/>
                </v:shape>
                <v:shape id="Textbox 92" o:spid="_x0000_s1106" type="#_x0000_t202" style="position:absolute;left:476;top:179;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dJoBxQAAANsAAAAPAAAAZHJzL2Rvd25yZXYueG1sRI9Ba8JA&#10;FITvBf/D8gq91U09SBNdgxQLQkEa48Hja/aZLMm+TbOrif++Wyj0OMzMN8w6n2wnbjR441jByzwB&#10;QVw5bbhWcCrfn19B+ICssXNMCu7kId/MHtaYaTdyQbdjqEWEsM9QQRNCn0npq4Ys+rnriaN3cYPF&#10;EOVQSz3gGOG2k4skWUqLhuNCgz29NVS1x6tVsD1zsTPfh6/P4lKYskwT/li2Sj09TtsViEBT+A//&#10;tfdaQbqA3y/xB8jNDwAAAP//AwBQSwECLQAUAAYACAAAACEA2+H2y+4AAACFAQAAEwAAAAAAAAAA&#10;AAAAAAAAAAAAW0NvbnRlbnRfVHlwZXNdLnhtbFBLAQItABQABgAIAAAAIQBa9CxbvwAAABUBAAAL&#10;AAAAAAAAAAAAAAAAAB8BAABfcmVscy8ucmVsc1BLAQItABQABgAIAAAAIQDndJoBxQAAANsAAAAP&#10;AAAAAAAAAAAAAAAAAAcCAABkcnMvZG93bnJldi54bWxQSwUGAAAAAAMAAwC3AAAA+QIAAAAA&#10;" filled="f" stroked="f">
                  <v:textbox inset="0,0,0,0">
                    <w:txbxContent>
                      <w:p w14:paraId="590C2B7A" w14:textId="77777777" w:rsidR="00A01084" w:rsidRDefault="00013AF0">
                        <w:pPr>
                          <w:spacing w:line="268" w:lineRule="exact"/>
                          <w:ind w:left="86"/>
                          <w:rPr>
                            <w:b/>
                          </w:rPr>
                        </w:pPr>
                        <w:bookmarkStart w:id="50" w:name="2.18_Conflicts_of_Interest"/>
                        <w:bookmarkEnd w:id="50"/>
                        <w:r>
                          <w:rPr>
                            <w:b/>
                            <w:color w:val="FFFFFF"/>
                          </w:rPr>
                          <w:t>2.18</w:t>
                        </w:r>
                        <w:r>
                          <w:rPr>
                            <w:b/>
                            <w:color w:val="FFFFFF"/>
                            <w:spacing w:val="57"/>
                          </w:rPr>
                          <w:t xml:space="preserve"> </w:t>
                        </w:r>
                        <w:r>
                          <w:rPr>
                            <w:b/>
                            <w:color w:val="FFFFFF"/>
                          </w:rPr>
                          <w:t>CONFLICTS</w:t>
                        </w:r>
                        <w:r>
                          <w:rPr>
                            <w:b/>
                            <w:color w:val="FFFFFF"/>
                            <w:spacing w:val="-2"/>
                          </w:rPr>
                          <w:t xml:space="preserve"> </w:t>
                        </w:r>
                        <w:r>
                          <w:rPr>
                            <w:b/>
                            <w:color w:val="FFFFFF"/>
                          </w:rPr>
                          <w:t>OF</w:t>
                        </w:r>
                        <w:r>
                          <w:rPr>
                            <w:b/>
                            <w:color w:val="FFFFFF"/>
                            <w:spacing w:val="-5"/>
                          </w:rPr>
                          <w:t xml:space="preserve"> </w:t>
                        </w:r>
                        <w:r>
                          <w:rPr>
                            <w:b/>
                            <w:color w:val="FFFFFF"/>
                            <w:spacing w:val="-2"/>
                          </w:rPr>
                          <w:t>INTEREST</w:t>
                        </w:r>
                      </w:p>
                    </w:txbxContent>
                  </v:textbox>
                </v:shape>
                <w10:wrap type="topAndBottom" anchorx="page"/>
              </v:group>
            </w:pict>
          </mc:Fallback>
        </mc:AlternateContent>
      </w:r>
    </w:p>
    <w:p w14:paraId="590C23A2" w14:textId="06CFE683" w:rsidR="00A01084" w:rsidRDefault="00013AF0">
      <w:pPr>
        <w:pStyle w:val="BodyText"/>
        <w:spacing w:before="137"/>
        <w:rPr>
          <w:sz w:val="20"/>
        </w:rPr>
      </w:pPr>
      <w:r>
        <w:rPr>
          <w:noProof/>
        </w:rPr>
        <w:lastRenderedPageBreak/>
        <mc:AlternateContent>
          <mc:Choice Requires="wpg">
            <w:drawing>
              <wp:anchor distT="0" distB="0" distL="0" distR="0" simplePos="0" relativeHeight="487603200" behindDoc="1" locked="0" layoutInCell="1" allowOverlap="1" wp14:anchorId="590C2AC3" wp14:editId="590C2AC4">
                <wp:simplePos x="0" y="0"/>
                <wp:positionH relativeFrom="page">
                  <wp:posOffset>882396</wp:posOffset>
                </wp:positionH>
                <wp:positionV relativeFrom="paragraph">
                  <wp:posOffset>257809</wp:posOffset>
                </wp:positionV>
                <wp:extent cx="5797550" cy="227329"/>
                <wp:effectExtent l="0" t="0" r="0" b="0"/>
                <wp:wrapTopAndBottom/>
                <wp:docPr id="101" name="Group 1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02" name="Graphic 10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03" name="Graphic 10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04" name="Textbox 104"/>
                        <wps:cNvSpPr txBox="1"/>
                        <wps:spPr>
                          <a:xfrm>
                            <a:off x="0" y="0"/>
                            <a:ext cx="5797550" cy="208915"/>
                          </a:xfrm>
                          <a:prstGeom prst="rect">
                            <a:avLst/>
                          </a:prstGeom>
                        </wps:spPr>
                        <wps:txbx>
                          <w:txbxContent>
                            <w:p w14:paraId="590C2B7D" w14:textId="77777777" w:rsidR="00A01084" w:rsidRDefault="00013AF0">
                              <w:pPr>
                                <w:tabs>
                                  <w:tab w:val="left" w:pos="935"/>
                                </w:tabs>
                                <w:spacing w:line="268" w:lineRule="exact"/>
                                <w:ind w:left="28"/>
                                <w:rPr>
                                  <w:b/>
                                </w:rPr>
                              </w:pPr>
                              <w:bookmarkStart w:id="27" w:name="2.21__Insurance"/>
                              <w:bookmarkEnd w:id="27"/>
                              <w:r>
                                <w:rPr>
                                  <w:b/>
                                  <w:color w:val="FFFFFF"/>
                                  <w:spacing w:val="-4"/>
                                </w:rPr>
                                <w:t>2.21</w:t>
                              </w:r>
                              <w:r>
                                <w:rPr>
                                  <w:b/>
                                  <w:color w:val="FFFFFF"/>
                                </w:rPr>
                                <w:tab/>
                              </w:r>
                              <w:r>
                                <w:rPr>
                                  <w:b/>
                                  <w:color w:val="FFFFFF"/>
                                  <w:spacing w:val="-2"/>
                                </w:rPr>
                                <w:t>INSURANCE</w:t>
                              </w:r>
                            </w:p>
                          </w:txbxContent>
                        </wps:txbx>
                        <wps:bodyPr wrap="square" lIns="0" tIns="0" rIns="0" bIns="0" rtlCol="0">
                          <a:noAutofit/>
                        </wps:bodyPr>
                      </wps:wsp>
                    </wpg:wgp>
                  </a:graphicData>
                </a:graphic>
              </wp:anchor>
            </w:drawing>
          </mc:Choice>
          <mc:Fallback xmlns:w16cei="http://schemas.microsoft.com/office/word/2026/wordml/cei">
            <w:pict>
              <v:group w14:anchorId="590C2AC3" id="Group 101" o:spid="_x0000_s1107" style="position:absolute;margin-left:69.5pt;margin-top:20.3pt;width:456.5pt;height:17.9pt;z-index:-1571328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IoWHAMAAOYKAAAOAAAAZHJzL2Uyb0RvYy54bWzsVt9v0zAQfkfif7D8zpKm69pGbSfYWIU0&#10;jUkr4tl1nB8iiY3tNtl/z9mO06hFiI4J8UAeknN8Pt99993Zi+u2KtGeSVXweolHFyFGrKY8Keps&#10;ib9s7t7NMFKa1Akpec2W+JkpfL16+2bRiJhFPOdlwiQCI7WKG7HEudYiDgJFc1YRdcEFq2Ey5bIi&#10;GoYyCxJJGrBelUEUhldBw2UiJKdMKfh76ybxytpPU0b15zRVTKNyicE3bd/SvrfmHawWJM4kEXlB&#10;OzfIC7yoSFHDpr2pW6IJ2snixFRVUMkVT/UF5VXA07SgzMYA0YzCo2jWku+EjSWLm0z0MAG0Rzi9&#10;2Cx92K+leBKP0nkP4j2n3xTgEjQii4fzZpwdlNtUVmYRBIFai+hzjyhrNaLwczKdTycTAJ7CXBRN&#10;x9HcQU5zyMvJMpp//PXCgMRuW+tc70wjgD3qAJD6M4CeciKYxV0ZAB4lKhIgdxhhVJMKWLzuCGN+&#10;AVJme9AzKHYj1QF6PkbhbD6aGKN9qCSmO6XXjFu0yf5eaZgGqiVeIrmXaFt7UQL3DetLy3qNEbBe&#10;YgSs37oUCKLNOmPKiKgZpCuHbDlPzHTF92zDraI2OTNZjeZXGPmEg68HnbIe6kLuB1p+zn+Fted0&#10;YMPpbNqF7hX81ykONz5T3ZY6+OkN0pIr5mA20Vu8e0RAb4i54mWR3BVlaSBQMtvelBLtiWkp8My8&#10;6YEa0FPFjgRG2vLkGVjUAG2WWH3fEckwKj/VwFPTlLwgvbD1gtTlDbety6Ivld60X4kUSIC4xBrq&#10;7IF7upLYkwP8NwpO16ys+fud5mlhmGN9cx51AygdR+K/UEPj0xoam5yfWUM2+zNH5J82m9Hs8t+o&#10;I+eIScKhRE7Z7Dl00PFEHZaI1/Jz/jvUGc2iM6roPO3j/V+niMbwzO25ALz9X0SD64yv7K44+oPo&#10;0hfRBri/5S0ahZdHRYR0+4FDrx75/697JJn2Yo6krhGZw8bef446kDu1jrqhbretPVGj3rlXapC/&#10;0ebsxQEuU7bhdxc/c1sbjm1bPFxPVz8AAAD//wMAUEsDBBQABgAIAAAAIQBAy+tM4QAAAAoBAAAP&#10;AAAAZHJzL2Rvd25yZXYueG1sTI/NTsMwEITvSLyDtUjcqJ3+hBLiVFUFnCokWiTU2zbZJlHjdRS7&#10;Sfr2uCc4zuxo9pt0NZpG9NS52rKGaKJAEOe2qLnU8L1/f1qCcB65wMYyabiSg1V2f5diUtiBv6jf&#10;+VKEEnYJaqi8bxMpXV6RQTexLXG4nWxn0AfZlbLocAjlppFTpWJpsObwocKWNhXl593FaPgYcFjP&#10;ord+ez5trof94vNnG5HWjw/j+hWEp9H/heGGH9AhC0xHe+HCiSbo2UvY4jXMVQziFlCLaXCOGp7j&#10;Ocgslf8nZL8AAAD//wMAUEsBAi0AFAAGAAgAAAAhALaDOJL+AAAA4QEAABMAAAAAAAAAAAAAAAAA&#10;AAAAAFtDb250ZW50X1R5cGVzXS54bWxQSwECLQAUAAYACAAAACEAOP0h/9YAAACUAQAACwAAAAAA&#10;AAAAAAAAAAAvAQAAX3JlbHMvLnJlbHNQSwECLQAUAAYACAAAACEAECSKFhwDAADmCgAADgAAAAAA&#10;AAAAAAAAAAAuAgAAZHJzL2Uyb0RvYy54bWxQSwECLQAUAAYACAAAACEAQMvrTOEAAAAKAQAADwAA&#10;AAAAAAAAAAAAAAB2BQAAZHJzL2Rvd25yZXYueG1sUEsFBgAAAAAEAAQA8wAAAIQGAAAAAA==&#10;">
                <v:shape id="Graphic 102" o:spid="_x0000_s110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k2+UvgAAANwAAAAPAAAAZHJzL2Rvd25yZXYueG1sRE/LqsIw&#10;EN0L/kMYwZ0mKohUo4gg94IbXx8wNmNTbCaliVr/3giCuzmc5yxWravEg5pQetYwGioQxLk3JRca&#10;zqftYAYiRGSDlWfS8KIAq2W3s8DM+Ccf6HGMhUghHDLUYGOsMylDbslhGPqaOHFX3ziMCTaFNA0+&#10;U7ir5FipqXRYcmqwWNPGUn473p0Gdd1PJxurLpUa1ac/db+Us7DTut9r13MQkdr4E3/d/ybNV2P4&#10;PJMukMs3AAAA//8DAFBLAQItABQABgAIAAAAIQDb4fbL7gAAAIUBAAATAAAAAAAAAAAAAAAAAAAA&#10;AABbQ29udGVudF9UeXBlc10ueG1sUEsBAi0AFAAGAAgAAAAhAFr0LFu/AAAAFQEAAAsAAAAAAAAA&#10;AAAAAAAAHwEAAF9yZWxzLy5yZWxzUEsBAi0AFAAGAAgAAAAhADCTb5S+AAAA3AAAAA8AAAAAAAAA&#10;AAAAAAAABwIAAGRycy9kb3ducmV2LnhtbFBLBQYAAAAAAwADALcAAADyAgAAAAA=&#10;" path="m5797296,l,,,208787r5797296,l5797296,xe" fillcolor="navy" stroked="f">
                  <v:path arrowok="t"/>
                </v:shape>
                <v:shape id="Graphic 103" o:spid="_x0000_s110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YHiwwAAANwAAAAPAAAAZHJzL2Rvd25yZXYueG1sRE9LawIx&#10;EL4L/Q9hBC9Fk7ZYy2qUraD0JPUFPQ6bcTe4mSybqOu/bwoFb/PxPWe26FwtrtQG61nDy0iBIC68&#10;sVxqOOxXww8QISIbrD2ThjsFWMyfejPMjL/xlq67WIoUwiFDDVWMTSZlKCpyGEa+IU7cybcOY4Jt&#10;KU2LtxTuavmq1Lt0aDk1VNjQsqLivLs4Dfl4O7Ybc/zJJ5vP5/X92yp/WGo96Hf5FESkLj7E/+4v&#10;k+arN/h7Jl0g578AAAD//wMAUEsBAi0AFAAGAAgAAAAhANvh9svuAAAAhQEAABMAAAAAAAAAAAAA&#10;AAAAAAAAAFtDb250ZW50X1R5cGVzXS54bWxQSwECLQAUAAYACAAAACEAWvQsW78AAAAVAQAACwAA&#10;AAAAAAAAAAAAAAAfAQAAX3JlbHMvLnJlbHNQSwECLQAUAAYACAAAACEAx/2B4sMAAADcAAAADwAA&#10;AAAAAAAAAAAAAAAHAgAAZHJzL2Rvd25yZXYueG1sUEsFBgAAAAADAAMAtwAAAPcCAAAAAA==&#10;" path="m5797296,l,,,18287r5797296,l5797296,xe" fillcolor="#339" stroked="f">
                  <v:path arrowok="t"/>
                </v:shape>
                <v:shape id="Textbox 104" o:spid="_x0000_s111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5VfswgAAANwAAAAPAAAAZHJzL2Rvd25yZXYueG1sRE9NawIx&#10;EL0X/A9hhN5qYilSV6OIWCgUiut68Dhuxt3gZrJuUt3++0YoeJvH+5z5sneNuFIXrGcN45ECQVx6&#10;Y7nSsC8+Xt5BhIhssPFMGn4pwHIxeJpjZvyNc7ruYiVSCIcMNdQxtpmUoazJYRj5ljhxJ985jAl2&#10;lTQd3lK4a+SrUhPp0HJqqLGldU3leffjNKwOnG/s5fu4zU+5LYqp4q/JWevnYb+agYjUx4f43/1p&#10;0nz1Bvdn0gVy8QcAAP//AwBQSwECLQAUAAYACAAAACEA2+H2y+4AAACFAQAAEwAAAAAAAAAAAAAA&#10;AAAAAAAAW0NvbnRlbnRfVHlwZXNdLnhtbFBLAQItABQABgAIAAAAIQBa9CxbvwAAABUBAAALAAAA&#10;AAAAAAAAAAAAAB8BAABfcmVscy8ucmVsc1BLAQItABQABgAIAAAAIQAe5VfswgAAANwAAAAPAAAA&#10;AAAAAAAAAAAAAAcCAABkcnMvZG93bnJldi54bWxQSwUGAAAAAAMAAwC3AAAA9gIAAAAA&#10;" filled="f" stroked="f">
                  <v:textbox inset="0,0,0,0">
                    <w:txbxContent>
                      <w:p w14:paraId="590C2B7D" w14:textId="77777777" w:rsidR="00A01084" w:rsidRDefault="00013AF0">
                        <w:pPr>
                          <w:tabs>
                            <w:tab w:val="left" w:pos="935"/>
                          </w:tabs>
                          <w:spacing w:line="268" w:lineRule="exact"/>
                          <w:ind w:left="28"/>
                          <w:rPr>
                            <w:b/>
                          </w:rPr>
                        </w:pPr>
                        <w:bookmarkStart w:id="52" w:name="2.21__Insurance"/>
                        <w:bookmarkEnd w:id="52"/>
                        <w:r>
                          <w:rPr>
                            <w:b/>
                            <w:color w:val="FFFFFF"/>
                            <w:spacing w:val="-4"/>
                          </w:rPr>
                          <w:t>2.21</w:t>
                        </w:r>
                        <w:r>
                          <w:rPr>
                            <w:b/>
                            <w:color w:val="FFFFFF"/>
                          </w:rPr>
                          <w:tab/>
                        </w:r>
                        <w:r>
                          <w:rPr>
                            <w:b/>
                            <w:color w:val="FFFFFF"/>
                            <w:spacing w:val="-2"/>
                          </w:rPr>
                          <w:t>INSURANCE</w:t>
                        </w:r>
                      </w:p>
                    </w:txbxContent>
                  </v:textbox>
                </v:shape>
                <w10:wrap type="topAndBottom" anchorx="page"/>
              </v:group>
            </w:pict>
          </mc:Fallback>
        </mc:AlternateContent>
      </w:r>
    </w:p>
    <w:p w14:paraId="590C23A3" w14:textId="77777777" w:rsidR="00A01084" w:rsidRDefault="00013AF0">
      <w:pPr>
        <w:pStyle w:val="ListParagraph"/>
        <w:numPr>
          <w:ilvl w:val="2"/>
          <w:numId w:val="15"/>
        </w:numPr>
        <w:tabs>
          <w:tab w:val="left" w:pos="1124"/>
        </w:tabs>
        <w:spacing w:before="100" w:line="273" w:lineRule="auto"/>
        <w:ind w:right="382"/>
      </w:pPr>
      <w:r>
        <w:t>The successful Tenderer shall be required to hold for the term of the Goods Contract the following insurances:</w:t>
      </w:r>
    </w:p>
    <w:p w14:paraId="590C23A4" w14:textId="77777777" w:rsidR="00A01084" w:rsidRDefault="00A01084">
      <w:pPr>
        <w:pStyle w:val="BodyText"/>
        <w:spacing w:before="10"/>
        <w:rPr>
          <w:sz w:val="9"/>
        </w:rPr>
      </w:pPr>
    </w:p>
    <w:tbl>
      <w:tblPr>
        <w:tblW w:w="0" w:type="auto"/>
        <w:tblInd w:w="303" w:type="dxa"/>
        <w:tblBorders>
          <w:top w:val="single" w:sz="4" w:space="0" w:color="94B3D6"/>
          <w:left w:val="single" w:sz="4" w:space="0" w:color="94B3D6"/>
          <w:bottom w:val="single" w:sz="4" w:space="0" w:color="94B3D6"/>
          <w:right w:val="single" w:sz="4" w:space="0" w:color="94B3D6"/>
          <w:insideH w:val="single" w:sz="4" w:space="0" w:color="94B3D6"/>
          <w:insideV w:val="single" w:sz="4" w:space="0" w:color="94B3D6"/>
        </w:tblBorders>
        <w:tblLayout w:type="fixed"/>
        <w:tblCellMar>
          <w:left w:w="0" w:type="dxa"/>
          <w:right w:w="0" w:type="dxa"/>
        </w:tblCellMar>
        <w:tblLook w:val="01E0" w:firstRow="1" w:lastRow="1" w:firstColumn="1" w:lastColumn="1" w:noHBand="0" w:noVBand="0"/>
      </w:tblPr>
      <w:tblGrid>
        <w:gridCol w:w="4034"/>
        <w:gridCol w:w="4032"/>
      </w:tblGrid>
      <w:tr w:rsidR="00A01084" w14:paraId="590C23A7" w14:textId="77777777" w:rsidTr="00AA509E">
        <w:trPr>
          <w:trHeight w:val="530"/>
        </w:trPr>
        <w:tc>
          <w:tcPr>
            <w:tcW w:w="4034" w:type="dxa"/>
            <w:tcBorders>
              <w:top w:val="nil"/>
              <w:left w:val="nil"/>
              <w:bottom w:val="nil"/>
              <w:right w:val="nil"/>
            </w:tcBorders>
            <w:shd w:val="clear" w:color="auto" w:fill="4F81BC"/>
          </w:tcPr>
          <w:p w14:paraId="590C23A5" w14:textId="77777777" w:rsidR="00A01084" w:rsidRDefault="00013AF0">
            <w:pPr>
              <w:pStyle w:val="TableParagraph"/>
              <w:spacing w:before="109"/>
              <w:ind w:left="112"/>
              <w:rPr>
                <w:b/>
              </w:rPr>
            </w:pPr>
            <w:r>
              <w:rPr>
                <w:b/>
                <w:color w:val="FFFFFF"/>
              </w:rPr>
              <w:t>Type</w:t>
            </w:r>
            <w:r>
              <w:rPr>
                <w:b/>
                <w:color w:val="FFFFFF"/>
                <w:spacing w:val="-2"/>
              </w:rPr>
              <w:t xml:space="preserve"> </w:t>
            </w:r>
            <w:r>
              <w:rPr>
                <w:b/>
                <w:color w:val="FFFFFF"/>
              </w:rPr>
              <w:t>of</w:t>
            </w:r>
            <w:r>
              <w:rPr>
                <w:b/>
                <w:color w:val="FFFFFF"/>
                <w:spacing w:val="-3"/>
              </w:rPr>
              <w:t xml:space="preserve"> </w:t>
            </w:r>
            <w:r>
              <w:rPr>
                <w:b/>
                <w:color w:val="FFFFFF"/>
                <w:spacing w:val="-2"/>
              </w:rPr>
              <w:t>Insurance</w:t>
            </w:r>
          </w:p>
        </w:tc>
        <w:tc>
          <w:tcPr>
            <w:tcW w:w="4032" w:type="dxa"/>
            <w:tcBorders>
              <w:top w:val="nil"/>
              <w:left w:val="nil"/>
              <w:bottom w:val="nil"/>
              <w:right w:val="nil"/>
            </w:tcBorders>
            <w:shd w:val="clear" w:color="auto" w:fill="4F81BC"/>
          </w:tcPr>
          <w:p w14:paraId="590C23A6" w14:textId="77777777" w:rsidR="00A01084" w:rsidRDefault="00013AF0">
            <w:pPr>
              <w:pStyle w:val="TableParagraph"/>
              <w:spacing w:before="109"/>
              <w:ind w:left="110"/>
              <w:rPr>
                <w:b/>
              </w:rPr>
            </w:pPr>
            <w:r>
              <w:rPr>
                <w:b/>
                <w:color w:val="FFFFFF"/>
              </w:rPr>
              <w:t>Indemnity</w:t>
            </w:r>
            <w:r>
              <w:rPr>
                <w:b/>
                <w:color w:val="FFFFFF"/>
                <w:spacing w:val="-5"/>
              </w:rPr>
              <w:t xml:space="preserve"> </w:t>
            </w:r>
            <w:r>
              <w:rPr>
                <w:b/>
                <w:color w:val="FFFFFF"/>
                <w:spacing w:val="-4"/>
              </w:rPr>
              <w:t>Limit</w:t>
            </w:r>
          </w:p>
        </w:tc>
      </w:tr>
      <w:tr w:rsidR="00A01084" w14:paraId="590C23AA" w14:textId="77777777" w:rsidTr="00AA509E">
        <w:trPr>
          <w:trHeight w:val="510"/>
        </w:trPr>
        <w:tc>
          <w:tcPr>
            <w:tcW w:w="4034" w:type="dxa"/>
            <w:tcBorders>
              <w:top w:val="nil"/>
            </w:tcBorders>
            <w:shd w:val="clear" w:color="auto" w:fill="DBE4F0"/>
          </w:tcPr>
          <w:p w14:paraId="590C23A8" w14:textId="77777777" w:rsidR="00A01084" w:rsidRDefault="00013AF0">
            <w:pPr>
              <w:pStyle w:val="TableParagraph"/>
              <w:spacing w:before="100"/>
              <w:ind w:left="107"/>
              <w:rPr>
                <w:b/>
              </w:rPr>
            </w:pPr>
            <w:r>
              <w:rPr>
                <w:b/>
              </w:rPr>
              <w:t>Employer’s</w:t>
            </w:r>
            <w:r>
              <w:rPr>
                <w:b/>
                <w:spacing w:val="-8"/>
              </w:rPr>
              <w:t xml:space="preserve"> </w:t>
            </w:r>
            <w:r>
              <w:rPr>
                <w:b/>
                <w:spacing w:val="-2"/>
              </w:rPr>
              <w:t>Liability</w:t>
            </w:r>
          </w:p>
        </w:tc>
        <w:tc>
          <w:tcPr>
            <w:tcW w:w="4032" w:type="dxa"/>
            <w:tcBorders>
              <w:top w:val="nil"/>
            </w:tcBorders>
            <w:shd w:val="clear" w:color="auto" w:fill="DBE4F0"/>
          </w:tcPr>
          <w:p w14:paraId="590C23A9" w14:textId="3283C910" w:rsidR="00A01084" w:rsidRDefault="00F14BA6" w:rsidP="004416D5">
            <w:pPr>
              <w:pStyle w:val="TableParagraph"/>
              <w:spacing w:before="100"/>
            </w:pPr>
            <w:r>
              <w:rPr>
                <w:noProof/>
              </w:rPr>
              <w:t>€13 million</w:t>
            </w:r>
            <w:r w:rsidR="004416D5">
              <w:rPr>
                <w:noProof/>
              </w:rPr>
              <w:t xml:space="preserve"> </w:t>
            </w:r>
            <w:r w:rsidR="004416D5" w:rsidRPr="009805BC">
              <w:rPr>
                <w:color w:val="000000"/>
                <w:lang w:eastAsia="en-GB"/>
              </w:rPr>
              <w:t>limit</w:t>
            </w:r>
            <w:r w:rsidR="004416D5">
              <w:rPr>
                <w:color w:val="000000"/>
                <w:lang w:eastAsia="en-GB"/>
              </w:rPr>
              <w:t xml:space="preserve"> f</w:t>
            </w:r>
            <w:r w:rsidR="004416D5" w:rsidRPr="009805BC">
              <w:rPr>
                <w:color w:val="000000"/>
                <w:lang w:eastAsia="en-GB"/>
              </w:rPr>
              <w:t>or any one claim or series of claims arising out of a single occurrence.</w:t>
            </w:r>
          </w:p>
        </w:tc>
      </w:tr>
      <w:tr w:rsidR="00A01084" w14:paraId="590C23AD" w14:textId="77777777" w:rsidTr="00AA509E">
        <w:trPr>
          <w:trHeight w:val="508"/>
        </w:trPr>
        <w:tc>
          <w:tcPr>
            <w:tcW w:w="4034" w:type="dxa"/>
          </w:tcPr>
          <w:p w14:paraId="590C23AB" w14:textId="77777777" w:rsidR="00A01084" w:rsidRDefault="00013AF0">
            <w:pPr>
              <w:pStyle w:val="TableParagraph"/>
              <w:spacing w:before="100"/>
              <w:ind w:left="107"/>
              <w:rPr>
                <w:b/>
              </w:rPr>
            </w:pPr>
            <w:r>
              <w:rPr>
                <w:b/>
              </w:rPr>
              <w:t>Public</w:t>
            </w:r>
            <w:r>
              <w:rPr>
                <w:b/>
                <w:spacing w:val="-3"/>
              </w:rPr>
              <w:t xml:space="preserve"> </w:t>
            </w:r>
            <w:r>
              <w:rPr>
                <w:b/>
                <w:spacing w:val="-2"/>
              </w:rPr>
              <w:t>Liability</w:t>
            </w:r>
          </w:p>
        </w:tc>
        <w:tc>
          <w:tcPr>
            <w:tcW w:w="4032" w:type="dxa"/>
          </w:tcPr>
          <w:p w14:paraId="590C23AC" w14:textId="7D9F745F" w:rsidR="00A01084" w:rsidRDefault="00F14BA6" w:rsidP="00F14BA6">
            <w:pPr>
              <w:pStyle w:val="TableParagraph"/>
              <w:spacing w:before="100"/>
            </w:pPr>
            <w:r>
              <w:rPr>
                <w:noProof/>
              </w:rPr>
              <w:t>€6.5 million</w:t>
            </w:r>
            <w:r w:rsidR="004416D5">
              <w:rPr>
                <w:noProof/>
              </w:rPr>
              <w:t xml:space="preserve"> </w:t>
            </w:r>
            <w:r w:rsidR="004416D5" w:rsidRPr="009805BC">
              <w:rPr>
                <w:color w:val="000000"/>
                <w:lang w:eastAsia="en-GB"/>
              </w:rPr>
              <w:t>limit</w:t>
            </w:r>
            <w:r w:rsidR="004416D5">
              <w:rPr>
                <w:color w:val="000000"/>
                <w:lang w:eastAsia="en-GB"/>
              </w:rPr>
              <w:t xml:space="preserve"> f</w:t>
            </w:r>
            <w:r w:rsidR="004416D5" w:rsidRPr="009805BC">
              <w:rPr>
                <w:color w:val="000000"/>
                <w:lang w:eastAsia="en-GB"/>
              </w:rPr>
              <w:t>or any one claim or series of claims arising out of a single occurrence.</w:t>
            </w:r>
          </w:p>
        </w:tc>
      </w:tr>
      <w:tr w:rsidR="00A01084" w14:paraId="590C23B0" w14:textId="77777777" w:rsidTr="00AA509E">
        <w:trPr>
          <w:trHeight w:val="510"/>
        </w:trPr>
        <w:tc>
          <w:tcPr>
            <w:tcW w:w="4034" w:type="dxa"/>
            <w:shd w:val="clear" w:color="auto" w:fill="DBE4F0"/>
          </w:tcPr>
          <w:p w14:paraId="590C23AE" w14:textId="77777777" w:rsidR="00A01084" w:rsidRDefault="00013AF0">
            <w:pPr>
              <w:pStyle w:val="TableParagraph"/>
              <w:spacing w:before="100"/>
              <w:ind w:left="107"/>
              <w:rPr>
                <w:b/>
              </w:rPr>
            </w:pPr>
            <w:r>
              <w:rPr>
                <w:b/>
              </w:rPr>
              <w:t>Product</w:t>
            </w:r>
            <w:r>
              <w:rPr>
                <w:b/>
                <w:spacing w:val="-3"/>
              </w:rPr>
              <w:t xml:space="preserve"> </w:t>
            </w:r>
            <w:r>
              <w:rPr>
                <w:b/>
                <w:spacing w:val="-2"/>
              </w:rPr>
              <w:t>Liability</w:t>
            </w:r>
          </w:p>
        </w:tc>
        <w:tc>
          <w:tcPr>
            <w:tcW w:w="4032" w:type="dxa"/>
            <w:shd w:val="clear" w:color="auto" w:fill="DBE4F0"/>
          </w:tcPr>
          <w:p w14:paraId="590C23AF" w14:textId="2C0C5D00" w:rsidR="00A01084" w:rsidRDefault="00F14BA6" w:rsidP="004416D5">
            <w:pPr>
              <w:pStyle w:val="TableParagraph"/>
              <w:spacing w:before="100"/>
            </w:pPr>
            <w:r>
              <w:rPr>
                <w:noProof/>
              </w:rPr>
              <w:t>€6.5 million</w:t>
            </w:r>
            <w:r w:rsidR="004416D5">
              <w:rPr>
                <w:noProof/>
              </w:rPr>
              <w:t xml:space="preserve"> </w:t>
            </w:r>
            <w:r w:rsidR="004416D5" w:rsidRPr="009805BC">
              <w:rPr>
                <w:color w:val="000000"/>
                <w:lang w:eastAsia="en-GB"/>
              </w:rPr>
              <w:t>limit</w:t>
            </w:r>
            <w:r w:rsidR="004416D5">
              <w:rPr>
                <w:color w:val="000000"/>
                <w:lang w:eastAsia="en-GB"/>
              </w:rPr>
              <w:t xml:space="preserve"> f</w:t>
            </w:r>
            <w:r w:rsidR="004416D5" w:rsidRPr="009805BC">
              <w:rPr>
                <w:color w:val="000000"/>
                <w:lang w:eastAsia="en-GB"/>
              </w:rPr>
              <w:t>or any one claim or series of claims arising out of a single occurrence.</w:t>
            </w:r>
          </w:p>
        </w:tc>
      </w:tr>
      <w:tr w:rsidR="00A01084" w14:paraId="590C23B3" w14:textId="77777777" w:rsidTr="00AA509E">
        <w:trPr>
          <w:trHeight w:val="510"/>
        </w:trPr>
        <w:tc>
          <w:tcPr>
            <w:tcW w:w="4034" w:type="dxa"/>
          </w:tcPr>
          <w:p w14:paraId="590C23B1" w14:textId="77777777" w:rsidR="00A01084" w:rsidRPr="006F2774" w:rsidRDefault="00013AF0">
            <w:pPr>
              <w:pStyle w:val="TableParagraph"/>
              <w:spacing w:before="100"/>
              <w:ind w:left="107"/>
              <w:rPr>
                <w:b/>
              </w:rPr>
            </w:pPr>
            <w:r w:rsidRPr="006F2774">
              <w:rPr>
                <w:b/>
              </w:rPr>
              <w:t>Professional</w:t>
            </w:r>
            <w:r w:rsidRPr="006F2774">
              <w:rPr>
                <w:b/>
                <w:spacing w:val="-9"/>
              </w:rPr>
              <w:t xml:space="preserve"> </w:t>
            </w:r>
            <w:r w:rsidRPr="006F2774">
              <w:rPr>
                <w:b/>
                <w:spacing w:val="-2"/>
              </w:rPr>
              <w:t>Indemnity</w:t>
            </w:r>
          </w:p>
        </w:tc>
        <w:tc>
          <w:tcPr>
            <w:tcW w:w="4032" w:type="dxa"/>
          </w:tcPr>
          <w:p w14:paraId="590C23B2" w14:textId="0EDD4AE9" w:rsidR="00A01084" w:rsidRPr="006F2774" w:rsidRDefault="00A54264">
            <w:pPr>
              <w:pStyle w:val="TableParagraph"/>
              <w:spacing w:before="100"/>
              <w:ind w:left="105"/>
            </w:pPr>
            <w:r w:rsidRPr="006F2774">
              <w:t>€6.5 million</w:t>
            </w:r>
          </w:p>
        </w:tc>
      </w:tr>
    </w:tbl>
    <w:tbl>
      <w:tblPr>
        <w:tblpPr w:leftFromText="180" w:rightFromText="180" w:vertAnchor="text" w:horzAnchor="margin" w:tblpXSpec="center" w:tblpY="1516"/>
        <w:tblW w:w="0" w:type="auto"/>
        <w:tblLayout w:type="fixed"/>
        <w:tblCellMar>
          <w:left w:w="0" w:type="dxa"/>
          <w:right w:w="0" w:type="dxa"/>
        </w:tblCellMar>
        <w:tblLook w:val="01E0" w:firstRow="1" w:lastRow="1" w:firstColumn="1" w:lastColumn="1" w:noHBand="0" w:noVBand="0"/>
      </w:tblPr>
      <w:tblGrid>
        <w:gridCol w:w="718"/>
        <w:gridCol w:w="499"/>
        <w:gridCol w:w="7742"/>
      </w:tblGrid>
      <w:tr w:rsidR="0028359C" w14:paraId="5835F16F" w14:textId="77777777" w:rsidTr="0028359C">
        <w:trPr>
          <w:trHeight w:val="3105"/>
        </w:trPr>
        <w:tc>
          <w:tcPr>
            <w:tcW w:w="718" w:type="dxa"/>
          </w:tcPr>
          <w:p w14:paraId="07ECCE7E" w14:textId="77777777" w:rsidR="0028359C" w:rsidRDefault="0028359C" w:rsidP="0028359C">
            <w:pPr>
              <w:pStyle w:val="TableParagraph"/>
              <w:spacing w:before="35"/>
              <w:ind w:left="1" w:right="58"/>
              <w:jc w:val="center"/>
            </w:pPr>
            <w:r>
              <w:rPr>
                <w:color w:val="0000FF"/>
                <w:spacing w:val="-2"/>
              </w:rPr>
              <w:t>2.21.2</w:t>
            </w:r>
          </w:p>
        </w:tc>
        <w:tc>
          <w:tcPr>
            <w:tcW w:w="8241" w:type="dxa"/>
            <w:gridSpan w:val="2"/>
          </w:tcPr>
          <w:p w14:paraId="22BA76CB" w14:textId="77777777" w:rsidR="0028359C" w:rsidRDefault="0028359C" w:rsidP="0028359C">
            <w:pPr>
              <w:pStyle w:val="TableParagraph"/>
              <w:spacing w:line="225" w:lineRule="exact"/>
              <w:ind w:left="109"/>
              <w:jc w:val="both"/>
            </w:pPr>
            <w:r>
              <w:t>By</w:t>
            </w:r>
            <w:r>
              <w:rPr>
                <w:spacing w:val="9"/>
              </w:rPr>
              <w:t xml:space="preserve"> </w:t>
            </w:r>
            <w:r>
              <w:t>signing</w:t>
            </w:r>
            <w:r>
              <w:rPr>
                <w:spacing w:val="8"/>
              </w:rPr>
              <w:t xml:space="preserve"> </w:t>
            </w:r>
            <w:r>
              <w:t>the</w:t>
            </w:r>
            <w:r>
              <w:rPr>
                <w:spacing w:val="9"/>
              </w:rPr>
              <w:t xml:space="preserve"> </w:t>
            </w:r>
            <w:r>
              <w:t>Tenderer’s</w:t>
            </w:r>
            <w:r>
              <w:rPr>
                <w:spacing w:val="8"/>
              </w:rPr>
              <w:t xml:space="preserve"> </w:t>
            </w:r>
            <w:r>
              <w:t>Statement</w:t>
            </w:r>
            <w:r>
              <w:rPr>
                <w:spacing w:val="9"/>
              </w:rPr>
              <w:t xml:space="preserve"> </w:t>
            </w:r>
            <w:r>
              <w:t>at</w:t>
            </w:r>
            <w:r>
              <w:rPr>
                <w:spacing w:val="9"/>
              </w:rPr>
              <w:t xml:space="preserve"> </w:t>
            </w:r>
            <w:r>
              <w:t>Appendix</w:t>
            </w:r>
            <w:r>
              <w:rPr>
                <w:spacing w:val="9"/>
              </w:rPr>
              <w:t xml:space="preserve"> </w:t>
            </w:r>
            <w:r>
              <w:t>3,</w:t>
            </w:r>
            <w:r>
              <w:rPr>
                <w:spacing w:val="6"/>
              </w:rPr>
              <w:t xml:space="preserve"> </w:t>
            </w:r>
            <w:r>
              <w:t>Tenderers</w:t>
            </w:r>
            <w:r>
              <w:rPr>
                <w:spacing w:val="8"/>
              </w:rPr>
              <w:t xml:space="preserve"> </w:t>
            </w:r>
            <w:r>
              <w:t>confirm,</w:t>
            </w:r>
            <w:r>
              <w:rPr>
                <w:spacing w:val="8"/>
              </w:rPr>
              <w:t xml:space="preserve"> </w:t>
            </w:r>
            <w:r>
              <w:t>that</w:t>
            </w:r>
            <w:r>
              <w:rPr>
                <w:spacing w:val="9"/>
              </w:rPr>
              <w:t xml:space="preserve"> </w:t>
            </w:r>
            <w:r>
              <w:t>if</w:t>
            </w:r>
            <w:r>
              <w:rPr>
                <w:spacing w:val="8"/>
              </w:rPr>
              <w:t xml:space="preserve"> </w:t>
            </w:r>
            <w:r>
              <w:t>awarded</w:t>
            </w:r>
            <w:r>
              <w:rPr>
                <w:spacing w:val="8"/>
              </w:rPr>
              <w:t xml:space="preserve"> </w:t>
            </w:r>
            <w:r>
              <w:rPr>
                <w:spacing w:val="-10"/>
              </w:rPr>
              <w:t>a</w:t>
            </w:r>
          </w:p>
          <w:p w14:paraId="666BFF81" w14:textId="77777777" w:rsidR="0028359C" w:rsidRDefault="0028359C" w:rsidP="0028359C">
            <w:pPr>
              <w:pStyle w:val="TableParagraph"/>
              <w:spacing w:before="41" w:line="276" w:lineRule="auto"/>
              <w:ind w:left="109" w:right="49"/>
              <w:jc w:val="both"/>
            </w:pPr>
            <w:r>
              <w:t>Goods Contract under this Competition, (i) they will, from the Effective Date of the Goods Contract (as defined in the Goods Contract), obtain and hold the types and levels of insurance as specified at paragraph 2.21.1</w:t>
            </w:r>
            <w:r>
              <w:rPr>
                <w:spacing w:val="40"/>
              </w:rPr>
              <w:t xml:space="preserve"> </w:t>
            </w:r>
            <w:r>
              <w:t>(ii) the territorial limits and jurisdiction of its insurance</w:t>
            </w:r>
            <w:r>
              <w:rPr>
                <w:spacing w:val="-9"/>
              </w:rPr>
              <w:t xml:space="preserve"> </w:t>
            </w:r>
            <w:r>
              <w:t>policies</w:t>
            </w:r>
            <w:r>
              <w:rPr>
                <w:spacing w:val="-9"/>
              </w:rPr>
              <w:t xml:space="preserve"> </w:t>
            </w:r>
            <w:r>
              <w:t>include</w:t>
            </w:r>
            <w:r>
              <w:rPr>
                <w:spacing w:val="-11"/>
              </w:rPr>
              <w:t xml:space="preserve"> </w:t>
            </w:r>
            <w:r>
              <w:t>Ireland</w:t>
            </w:r>
            <w:r>
              <w:rPr>
                <w:spacing w:val="-10"/>
              </w:rPr>
              <w:t xml:space="preserve"> </w:t>
            </w:r>
            <w:r>
              <w:t>and</w:t>
            </w:r>
            <w:r>
              <w:rPr>
                <w:spacing w:val="-10"/>
              </w:rPr>
              <w:t xml:space="preserve"> </w:t>
            </w:r>
            <w:r>
              <w:t>(iii)</w:t>
            </w:r>
            <w:r>
              <w:rPr>
                <w:spacing w:val="-11"/>
              </w:rPr>
              <w:t xml:space="preserve"> </w:t>
            </w:r>
            <w:r>
              <w:t>they</w:t>
            </w:r>
            <w:r>
              <w:rPr>
                <w:spacing w:val="-10"/>
              </w:rPr>
              <w:t xml:space="preserve"> </w:t>
            </w:r>
            <w:r>
              <w:t>are</w:t>
            </w:r>
            <w:r>
              <w:rPr>
                <w:spacing w:val="-11"/>
              </w:rPr>
              <w:t xml:space="preserve"> </w:t>
            </w:r>
            <w:r>
              <w:t>not</w:t>
            </w:r>
            <w:r>
              <w:rPr>
                <w:spacing w:val="-11"/>
              </w:rPr>
              <w:t xml:space="preserve"> </w:t>
            </w:r>
            <w:r>
              <w:t>aware</w:t>
            </w:r>
            <w:r>
              <w:rPr>
                <w:spacing w:val="-11"/>
              </w:rPr>
              <w:t xml:space="preserve"> </w:t>
            </w:r>
            <w:r>
              <w:t>of</w:t>
            </w:r>
            <w:r>
              <w:rPr>
                <w:spacing w:val="-12"/>
              </w:rPr>
              <w:t xml:space="preserve"> </w:t>
            </w:r>
            <w:r>
              <w:t>any</w:t>
            </w:r>
            <w:r>
              <w:rPr>
                <w:spacing w:val="-11"/>
              </w:rPr>
              <w:t xml:space="preserve"> </w:t>
            </w:r>
            <w:r>
              <w:t>exclusions,</w:t>
            </w:r>
            <w:r>
              <w:rPr>
                <w:spacing w:val="-9"/>
              </w:rPr>
              <w:t xml:space="preserve"> </w:t>
            </w:r>
            <w:r>
              <w:t>restrictions, conditions</w:t>
            </w:r>
            <w:r>
              <w:rPr>
                <w:spacing w:val="-11"/>
              </w:rPr>
              <w:t xml:space="preserve"> </w:t>
            </w:r>
            <w:r>
              <w:t>or</w:t>
            </w:r>
            <w:r>
              <w:rPr>
                <w:spacing w:val="-9"/>
              </w:rPr>
              <w:t xml:space="preserve"> </w:t>
            </w:r>
            <w:r>
              <w:t>warranties</w:t>
            </w:r>
            <w:r>
              <w:rPr>
                <w:spacing w:val="-9"/>
              </w:rPr>
              <w:t xml:space="preserve"> </w:t>
            </w:r>
            <w:r>
              <w:t>or,</w:t>
            </w:r>
            <w:r>
              <w:rPr>
                <w:spacing w:val="-7"/>
              </w:rPr>
              <w:t xml:space="preserve"> </w:t>
            </w:r>
            <w:r>
              <w:t>in</w:t>
            </w:r>
            <w:r>
              <w:rPr>
                <w:spacing w:val="-10"/>
              </w:rPr>
              <w:t xml:space="preserve"> </w:t>
            </w:r>
            <w:r>
              <w:t>the</w:t>
            </w:r>
            <w:r>
              <w:rPr>
                <w:spacing w:val="-8"/>
              </w:rPr>
              <w:t xml:space="preserve"> </w:t>
            </w:r>
            <w:r>
              <w:t>case</w:t>
            </w:r>
            <w:r>
              <w:rPr>
                <w:spacing w:val="-11"/>
              </w:rPr>
              <w:t xml:space="preserve"> </w:t>
            </w:r>
            <w:r>
              <w:t>of</w:t>
            </w:r>
            <w:r>
              <w:rPr>
                <w:spacing w:val="-7"/>
              </w:rPr>
              <w:t xml:space="preserve"> </w:t>
            </w:r>
            <w:r>
              <w:t>policies</w:t>
            </w:r>
            <w:r>
              <w:rPr>
                <w:spacing w:val="-9"/>
              </w:rPr>
              <w:t xml:space="preserve"> </w:t>
            </w:r>
            <w:r>
              <w:t>with</w:t>
            </w:r>
            <w:r>
              <w:rPr>
                <w:spacing w:val="-10"/>
              </w:rPr>
              <w:t xml:space="preserve"> </w:t>
            </w:r>
            <w:r>
              <w:t>an</w:t>
            </w:r>
            <w:r>
              <w:rPr>
                <w:spacing w:val="-7"/>
              </w:rPr>
              <w:t xml:space="preserve"> </w:t>
            </w:r>
            <w:r>
              <w:t>aggregate</w:t>
            </w:r>
            <w:r>
              <w:rPr>
                <w:spacing w:val="-8"/>
              </w:rPr>
              <w:t xml:space="preserve"> </w:t>
            </w:r>
            <w:r>
              <w:t>limit</w:t>
            </w:r>
            <w:r>
              <w:rPr>
                <w:spacing w:val="-9"/>
              </w:rPr>
              <w:t xml:space="preserve"> </w:t>
            </w:r>
            <w:r>
              <w:t>of</w:t>
            </w:r>
            <w:r>
              <w:rPr>
                <w:spacing w:val="-9"/>
              </w:rPr>
              <w:t xml:space="preserve"> </w:t>
            </w:r>
            <w:r>
              <w:t>indemnity,</w:t>
            </w:r>
            <w:r>
              <w:rPr>
                <w:spacing w:val="-9"/>
              </w:rPr>
              <w:t xml:space="preserve"> </w:t>
            </w:r>
            <w:r>
              <w:t>any outstanding claims, which could have a material adverse impact on the level of coverage specified above . A formal</w:t>
            </w:r>
            <w:r>
              <w:rPr>
                <w:spacing w:val="-2"/>
              </w:rPr>
              <w:t xml:space="preserve"> </w:t>
            </w:r>
            <w:r>
              <w:t>confirmation from the Tenderer's insurance company</w:t>
            </w:r>
            <w:r>
              <w:rPr>
                <w:spacing w:val="-1"/>
              </w:rPr>
              <w:t xml:space="preserve"> </w:t>
            </w:r>
            <w:r>
              <w:t>or broker to this effect will be requested from the successful Tenderer(s) prior to the award of (and shall be a condition of) any Goods Contract.</w:t>
            </w:r>
          </w:p>
        </w:tc>
      </w:tr>
      <w:tr w:rsidR="0028359C" w14:paraId="4E4CD6EF" w14:textId="77777777" w:rsidTr="0028359C">
        <w:trPr>
          <w:trHeight w:val="428"/>
        </w:trPr>
        <w:tc>
          <w:tcPr>
            <w:tcW w:w="718" w:type="dxa"/>
          </w:tcPr>
          <w:p w14:paraId="287C1155" w14:textId="77777777" w:rsidR="0028359C" w:rsidRDefault="0028359C" w:rsidP="0028359C">
            <w:pPr>
              <w:pStyle w:val="TableParagraph"/>
              <w:spacing w:before="59"/>
              <w:ind w:right="58"/>
              <w:jc w:val="center"/>
            </w:pPr>
            <w:r>
              <w:rPr>
                <w:color w:val="0000FF"/>
                <w:spacing w:val="-2"/>
              </w:rPr>
              <w:t>2.21.3</w:t>
            </w:r>
          </w:p>
        </w:tc>
        <w:tc>
          <w:tcPr>
            <w:tcW w:w="8241" w:type="dxa"/>
            <w:gridSpan w:val="2"/>
          </w:tcPr>
          <w:p w14:paraId="3AB1B3D5" w14:textId="77777777" w:rsidR="0028359C" w:rsidRDefault="0028359C" w:rsidP="0028359C">
            <w:pPr>
              <w:pStyle w:val="TableParagraph"/>
              <w:spacing w:before="59"/>
              <w:ind w:left="109"/>
            </w:pPr>
            <w:r>
              <w:t>The</w:t>
            </w:r>
            <w:r>
              <w:rPr>
                <w:spacing w:val="-5"/>
              </w:rPr>
              <w:t xml:space="preserve"> </w:t>
            </w:r>
            <w:r>
              <w:t>successful</w:t>
            </w:r>
            <w:r>
              <w:rPr>
                <w:spacing w:val="-3"/>
              </w:rPr>
              <w:t xml:space="preserve"> </w:t>
            </w:r>
            <w:r>
              <w:t>Tenderer</w:t>
            </w:r>
            <w:r>
              <w:rPr>
                <w:spacing w:val="-5"/>
              </w:rPr>
              <w:t xml:space="preserve"> </w:t>
            </w:r>
            <w:r>
              <w:t>will,</w:t>
            </w:r>
            <w:r>
              <w:rPr>
                <w:spacing w:val="-4"/>
              </w:rPr>
              <w:t xml:space="preserve"> </w:t>
            </w:r>
            <w:r>
              <w:t>during</w:t>
            </w:r>
            <w:r>
              <w:rPr>
                <w:spacing w:val="-4"/>
              </w:rPr>
              <w:t xml:space="preserve"> </w:t>
            </w:r>
            <w:r>
              <w:t>the</w:t>
            </w:r>
            <w:r>
              <w:rPr>
                <w:spacing w:val="-2"/>
              </w:rPr>
              <w:t xml:space="preserve"> </w:t>
            </w:r>
            <w:r>
              <w:t>term</w:t>
            </w:r>
            <w:r>
              <w:rPr>
                <w:spacing w:val="-4"/>
              </w:rPr>
              <w:t xml:space="preserve"> </w:t>
            </w:r>
            <w:r>
              <w:t>of</w:t>
            </w:r>
            <w:r>
              <w:rPr>
                <w:spacing w:val="-5"/>
              </w:rPr>
              <w:t xml:space="preserve"> </w:t>
            </w:r>
            <w:r>
              <w:t>the</w:t>
            </w:r>
            <w:r>
              <w:rPr>
                <w:spacing w:val="-3"/>
              </w:rPr>
              <w:t xml:space="preserve"> </w:t>
            </w:r>
            <w:r>
              <w:t>Goods</w:t>
            </w:r>
            <w:r>
              <w:rPr>
                <w:spacing w:val="-5"/>
              </w:rPr>
              <w:t xml:space="preserve"> </w:t>
            </w:r>
            <w:r>
              <w:t>Contract,</w:t>
            </w:r>
            <w:r>
              <w:rPr>
                <w:spacing w:val="-5"/>
              </w:rPr>
              <w:t xml:space="preserve"> </w:t>
            </w:r>
            <w:r>
              <w:t>be</w:t>
            </w:r>
            <w:r>
              <w:rPr>
                <w:spacing w:val="-2"/>
              </w:rPr>
              <w:t xml:space="preserve"> </w:t>
            </w:r>
            <w:r>
              <w:t>required</w:t>
            </w:r>
            <w:r>
              <w:rPr>
                <w:spacing w:val="-6"/>
              </w:rPr>
              <w:t xml:space="preserve"> </w:t>
            </w:r>
            <w:r>
              <w:rPr>
                <w:spacing w:val="-5"/>
              </w:rPr>
              <w:t>to:</w:t>
            </w:r>
          </w:p>
        </w:tc>
      </w:tr>
      <w:tr w:rsidR="0028359C" w14:paraId="0A09DE30" w14:textId="77777777" w:rsidTr="0028359C">
        <w:trPr>
          <w:trHeight w:val="737"/>
        </w:trPr>
        <w:tc>
          <w:tcPr>
            <w:tcW w:w="718" w:type="dxa"/>
          </w:tcPr>
          <w:p w14:paraId="74DE5F85" w14:textId="77777777" w:rsidR="0028359C" w:rsidRDefault="0028359C" w:rsidP="0028359C">
            <w:pPr>
              <w:pStyle w:val="TableParagraph"/>
              <w:rPr>
                <w:rFonts w:ascii="Times New Roman"/>
              </w:rPr>
            </w:pPr>
          </w:p>
        </w:tc>
        <w:tc>
          <w:tcPr>
            <w:tcW w:w="499" w:type="dxa"/>
          </w:tcPr>
          <w:p w14:paraId="12036336" w14:textId="77777777" w:rsidR="0028359C" w:rsidRDefault="0028359C" w:rsidP="0028359C">
            <w:pPr>
              <w:pStyle w:val="TableParagraph"/>
              <w:spacing w:before="60"/>
              <w:ind w:left="12" w:right="50"/>
              <w:jc w:val="center"/>
            </w:pPr>
            <w:r>
              <w:rPr>
                <w:spacing w:val="-5"/>
              </w:rPr>
              <w:t>(a)</w:t>
            </w:r>
          </w:p>
        </w:tc>
        <w:tc>
          <w:tcPr>
            <w:tcW w:w="7742" w:type="dxa"/>
          </w:tcPr>
          <w:p w14:paraId="2701C5B1" w14:textId="77777777" w:rsidR="0028359C" w:rsidRDefault="0028359C" w:rsidP="0028359C">
            <w:pPr>
              <w:pStyle w:val="TableParagraph"/>
              <w:spacing w:before="60" w:line="276" w:lineRule="auto"/>
              <w:ind w:left="138"/>
            </w:pPr>
            <w:r>
              <w:t xml:space="preserve">immediately advise the Contracting Authority of any material change to its insured </w:t>
            </w:r>
            <w:r>
              <w:rPr>
                <w:spacing w:val="-2"/>
              </w:rPr>
              <w:t>status;</w:t>
            </w:r>
          </w:p>
        </w:tc>
      </w:tr>
      <w:tr w:rsidR="0028359C" w14:paraId="5C02D0BB" w14:textId="77777777" w:rsidTr="0028359C">
        <w:trPr>
          <w:trHeight w:val="428"/>
        </w:trPr>
        <w:tc>
          <w:tcPr>
            <w:tcW w:w="718" w:type="dxa"/>
          </w:tcPr>
          <w:p w14:paraId="379D8478" w14:textId="77777777" w:rsidR="0028359C" w:rsidRDefault="0028359C" w:rsidP="0028359C">
            <w:pPr>
              <w:pStyle w:val="TableParagraph"/>
              <w:rPr>
                <w:rFonts w:ascii="Times New Roman"/>
              </w:rPr>
            </w:pPr>
          </w:p>
        </w:tc>
        <w:tc>
          <w:tcPr>
            <w:tcW w:w="499" w:type="dxa"/>
          </w:tcPr>
          <w:p w14:paraId="30EFCFCE" w14:textId="77777777" w:rsidR="0028359C" w:rsidRDefault="0028359C" w:rsidP="0028359C">
            <w:pPr>
              <w:pStyle w:val="TableParagraph"/>
              <w:spacing w:before="59"/>
              <w:ind w:left="22" w:right="50"/>
              <w:jc w:val="center"/>
            </w:pPr>
            <w:r>
              <w:rPr>
                <w:spacing w:val="-5"/>
              </w:rPr>
              <w:t>(b)</w:t>
            </w:r>
          </w:p>
        </w:tc>
        <w:tc>
          <w:tcPr>
            <w:tcW w:w="7742" w:type="dxa"/>
          </w:tcPr>
          <w:p w14:paraId="7B03CE00" w14:textId="77777777" w:rsidR="0028359C" w:rsidRDefault="0028359C" w:rsidP="0028359C">
            <w:pPr>
              <w:pStyle w:val="TableParagraph"/>
              <w:spacing w:before="59"/>
              <w:ind w:left="138"/>
            </w:pPr>
            <w:r>
              <w:t>produce</w:t>
            </w:r>
            <w:r>
              <w:rPr>
                <w:spacing w:val="-3"/>
              </w:rPr>
              <w:t xml:space="preserve"> </w:t>
            </w:r>
            <w:r>
              <w:t>proof</w:t>
            </w:r>
            <w:r>
              <w:rPr>
                <w:spacing w:val="-5"/>
              </w:rPr>
              <w:t xml:space="preserve"> </w:t>
            </w:r>
            <w:r>
              <w:t>of</w:t>
            </w:r>
            <w:r>
              <w:rPr>
                <w:spacing w:val="-5"/>
              </w:rPr>
              <w:t xml:space="preserve"> </w:t>
            </w:r>
            <w:r>
              <w:t>current</w:t>
            </w:r>
            <w:r>
              <w:rPr>
                <w:spacing w:val="-3"/>
              </w:rPr>
              <w:t xml:space="preserve"> </w:t>
            </w:r>
            <w:r>
              <w:t>premiums</w:t>
            </w:r>
            <w:r>
              <w:rPr>
                <w:spacing w:val="-3"/>
              </w:rPr>
              <w:t xml:space="preserve"> </w:t>
            </w:r>
            <w:r>
              <w:t>paid</w:t>
            </w:r>
            <w:r>
              <w:rPr>
                <w:spacing w:val="-4"/>
              </w:rPr>
              <w:t xml:space="preserve"> </w:t>
            </w:r>
            <w:r>
              <w:t>upon</w:t>
            </w:r>
            <w:r>
              <w:rPr>
                <w:spacing w:val="-4"/>
              </w:rPr>
              <w:t xml:space="preserve"> </w:t>
            </w:r>
            <w:r>
              <w:rPr>
                <w:spacing w:val="-2"/>
              </w:rPr>
              <w:t>request;</w:t>
            </w:r>
          </w:p>
        </w:tc>
      </w:tr>
      <w:tr w:rsidR="0028359C" w14:paraId="4615115C" w14:textId="77777777" w:rsidTr="0028359C">
        <w:trPr>
          <w:trHeight w:val="325"/>
        </w:trPr>
        <w:tc>
          <w:tcPr>
            <w:tcW w:w="718" w:type="dxa"/>
          </w:tcPr>
          <w:p w14:paraId="730E8426" w14:textId="77777777" w:rsidR="0028359C" w:rsidRDefault="0028359C" w:rsidP="0028359C">
            <w:pPr>
              <w:pStyle w:val="TableParagraph"/>
              <w:rPr>
                <w:rFonts w:ascii="Times New Roman"/>
              </w:rPr>
            </w:pPr>
          </w:p>
        </w:tc>
        <w:tc>
          <w:tcPr>
            <w:tcW w:w="499" w:type="dxa"/>
          </w:tcPr>
          <w:p w14:paraId="0EF0AD6E" w14:textId="77777777" w:rsidR="0028359C" w:rsidRDefault="0028359C" w:rsidP="0028359C">
            <w:pPr>
              <w:pStyle w:val="TableParagraph"/>
              <w:spacing w:before="60" w:line="245" w:lineRule="exact"/>
              <w:ind w:right="50"/>
              <w:jc w:val="center"/>
            </w:pPr>
            <w:r>
              <w:rPr>
                <w:spacing w:val="-5"/>
              </w:rPr>
              <w:t>(c)</w:t>
            </w:r>
          </w:p>
        </w:tc>
        <w:tc>
          <w:tcPr>
            <w:tcW w:w="7742" w:type="dxa"/>
          </w:tcPr>
          <w:p w14:paraId="4239FFBF" w14:textId="77777777" w:rsidR="0028359C" w:rsidRDefault="0028359C" w:rsidP="0028359C">
            <w:pPr>
              <w:pStyle w:val="TableParagraph"/>
              <w:spacing w:before="60" w:line="245" w:lineRule="exact"/>
              <w:ind w:left="138"/>
            </w:pPr>
            <w:r>
              <w:t>produce</w:t>
            </w:r>
            <w:r>
              <w:rPr>
                <w:spacing w:val="-6"/>
              </w:rPr>
              <w:t xml:space="preserve"> </w:t>
            </w:r>
            <w:r>
              <w:t>valid</w:t>
            </w:r>
            <w:r>
              <w:rPr>
                <w:spacing w:val="-5"/>
              </w:rPr>
              <w:t xml:space="preserve"> </w:t>
            </w:r>
            <w:r>
              <w:t>certificates</w:t>
            </w:r>
            <w:r>
              <w:rPr>
                <w:spacing w:val="-6"/>
              </w:rPr>
              <w:t xml:space="preserve"> </w:t>
            </w:r>
            <w:r>
              <w:t>of</w:t>
            </w:r>
            <w:r>
              <w:rPr>
                <w:spacing w:val="-4"/>
              </w:rPr>
              <w:t xml:space="preserve"> </w:t>
            </w:r>
            <w:r>
              <w:t>insurance</w:t>
            </w:r>
            <w:r>
              <w:rPr>
                <w:spacing w:val="-3"/>
              </w:rPr>
              <w:t xml:space="preserve"> </w:t>
            </w:r>
            <w:r>
              <w:t>upon</w:t>
            </w:r>
            <w:r>
              <w:rPr>
                <w:spacing w:val="-4"/>
              </w:rPr>
              <w:t xml:space="preserve"> </w:t>
            </w:r>
            <w:r>
              <w:rPr>
                <w:spacing w:val="-2"/>
              </w:rPr>
              <w:t>request.</w:t>
            </w:r>
          </w:p>
        </w:tc>
      </w:tr>
    </w:tbl>
    <w:p w14:paraId="590C23B7" w14:textId="77777777" w:rsidR="00A01084" w:rsidRDefault="00A01084">
      <w:pPr>
        <w:sectPr w:rsidR="00A01084">
          <w:pgSz w:w="11910" w:h="16850"/>
          <w:pgMar w:top="1080" w:right="1140" w:bottom="1060" w:left="1180" w:header="677" w:footer="875" w:gutter="0"/>
          <w:cols w:space="720"/>
        </w:sectPr>
      </w:pPr>
    </w:p>
    <w:p w14:paraId="590C23B8" w14:textId="77777777" w:rsidR="00A01084" w:rsidRDefault="00A01084">
      <w:pPr>
        <w:pStyle w:val="BodyText"/>
        <w:spacing w:before="4"/>
        <w:rPr>
          <w:sz w:val="7"/>
        </w:rPr>
      </w:pPr>
    </w:p>
    <w:p w14:paraId="590C23CC" w14:textId="77777777" w:rsidR="00A01084" w:rsidRDefault="00013AF0">
      <w:pPr>
        <w:pStyle w:val="BodyText"/>
        <w:spacing w:before="140"/>
        <w:rPr>
          <w:sz w:val="20"/>
        </w:rPr>
      </w:pPr>
      <w:r>
        <w:rPr>
          <w:noProof/>
        </w:rPr>
        <mc:AlternateContent>
          <mc:Choice Requires="wpg">
            <w:drawing>
              <wp:anchor distT="0" distB="0" distL="0" distR="0" simplePos="0" relativeHeight="487603712" behindDoc="1" locked="0" layoutInCell="1" allowOverlap="1" wp14:anchorId="590C2AC5" wp14:editId="590C2AC6">
                <wp:simplePos x="0" y="0"/>
                <wp:positionH relativeFrom="page">
                  <wp:posOffset>882396</wp:posOffset>
                </wp:positionH>
                <wp:positionV relativeFrom="paragraph">
                  <wp:posOffset>259206</wp:posOffset>
                </wp:positionV>
                <wp:extent cx="5797550" cy="227329"/>
                <wp:effectExtent l="0" t="0" r="0" b="0"/>
                <wp:wrapTopAndBottom/>
                <wp:docPr id="105" name="Group 1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06" name="Graphic 10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07" name="Graphic 10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08" name="Textbox 108"/>
                        <wps:cNvSpPr txBox="1"/>
                        <wps:spPr>
                          <a:xfrm>
                            <a:off x="0" y="0"/>
                            <a:ext cx="5797550" cy="208915"/>
                          </a:xfrm>
                          <a:prstGeom prst="rect">
                            <a:avLst/>
                          </a:prstGeom>
                        </wps:spPr>
                        <wps:txbx>
                          <w:txbxContent>
                            <w:p w14:paraId="590C2B7E" w14:textId="77777777" w:rsidR="00A01084" w:rsidRDefault="00013AF0">
                              <w:pPr>
                                <w:spacing w:line="268" w:lineRule="exact"/>
                                <w:ind w:left="28"/>
                                <w:rPr>
                                  <w:b/>
                                </w:rPr>
                              </w:pPr>
                              <w:bookmarkStart w:id="28" w:name="2.22_Samples"/>
                              <w:bookmarkEnd w:id="28"/>
                              <w:r>
                                <w:rPr>
                                  <w:b/>
                                  <w:color w:val="FFFFFF"/>
                                </w:rPr>
                                <w:t>2.22</w:t>
                              </w:r>
                              <w:r>
                                <w:rPr>
                                  <w:b/>
                                  <w:color w:val="FFFFFF"/>
                                  <w:spacing w:val="34"/>
                                </w:rPr>
                                <w:t xml:space="preserve">  </w:t>
                              </w:r>
                              <w:r>
                                <w:rPr>
                                  <w:b/>
                                  <w:color w:val="FFFFFF"/>
                                  <w:spacing w:val="-2"/>
                                </w:rPr>
                                <w:t>SAMPLES</w:t>
                              </w:r>
                            </w:p>
                          </w:txbxContent>
                        </wps:txbx>
                        <wps:bodyPr wrap="square" lIns="0" tIns="0" rIns="0" bIns="0" rtlCol="0">
                          <a:noAutofit/>
                        </wps:bodyPr>
                      </wps:wsp>
                    </wpg:wgp>
                  </a:graphicData>
                </a:graphic>
              </wp:anchor>
            </w:drawing>
          </mc:Choice>
          <mc:Fallback xmlns:w16cei="http://schemas.microsoft.com/office/word/2026/wordml/cei">
            <w:pict>
              <v:group w14:anchorId="590C2AC5" id="Group 105" o:spid="_x0000_s1111" style="position:absolute;margin-left:69.5pt;margin-top:20.4pt;width:456.5pt;height:17.9pt;z-index:-1571276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S34KIAMAAOYKAAAOAAAAZHJzL2Uyb0RvYy54bWzsVt9v0zAQfkfif7D8ztJmdG2jtRNsbEJC&#10;Y9KKeHYd54dIYmO7Tfbfc2fHbdQiRMeEeCAPyTk+n8/ffXfny6uurshWaFPKZkHHZyNKRMNlWjb5&#10;gn5Z3b6ZUWIsa1JWyUYs6JMw9Gr5+tVlqxIRy0JWqdAEjDQmadWCFtaqJIoML0TNzJlUooHJTOqa&#10;WRjqPEo1a8F6XUXxaHQRtVKnSksujIG/N36SLp39LBPcfs4yIyypFhR8s+6t3XuN72h5yZJcM1WU&#10;vHeDPcOLmpUNbLozdcMsIxtdHpmqS66lkZk947KOZJaVXLgzwGnGo4PT3Gm5Ue4sedLmagcTQHuA&#10;07PN8vvtnVaP6kF770H8JPk3A7hErcqT4TyO871yl+kaF8EhSOcQfdohKjpLOPycTOfTyQSA5zAX&#10;x9PzeO4h5wXE5WgZLz78emHEEr+tc27nTKuAPWYPkPkzgB4LpoTD3SAAD5qUKZB7dEFJw2pg8V1P&#10;GPwFSOH2oIco9iPTA3o6RqPZfDxBo7ujsoRvjL0T0qHNtp+MhWmgWhokVgSJd00QNXAfWV851ltK&#10;gPWaEmD92odAMYvr0BSKpB2Eq4BoeU9wupZbsZJO0WLMMKrxHNAIAQdf9zpVM9SF2A+0wlz4KmfP&#10;68CG09m0P3pQCF+vONz4RHWX6uBnMMgraYSHGU/v8N4hAnpDzI2syvS2rCqEwOh8fV1psmVYUuCZ&#10;BdMDNaCnSTwJUFrL9AlY1AJtFtR83zAtKKk+NsBTLEpB0EFYB0Hb6lq60uXQ18auuq9MK6JAXFAL&#10;eXYvA11ZEsgB/qOC18WVjXy3sTIrkTnON+9RP4DU8ST+Czk0Pc4hF/MTc8hFf+aJ/NNiM569/Tfy&#10;yDuCQdinyDGbA4f2OoGowxQJWmEufIc641l8Qhadpn24/8sk0Tk8c9cXgLf/k2hwnQmZ3SfHrhHB&#10;pco3ohVwfy07Mh65XBgkEbHdewm1eow5gv9ftiVhecGW1BcibDbu/nNQgXzXOqiGtlt3rqPGcXDu&#10;hQrkb5Q5d3GAy5Qr+P3FD29rw7Eri/vr6fIHAAAA//8DAFBLAwQUAAYACAAAACEADx47UOAAAAAK&#10;AQAADwAAAGRycy9kb3ducmV2LnhtbEyPQU/CQBCF7yb+h82YeJNtQSrWbgkh6omQCCbE29Id2obu&#10;bNNd2vLvHU56fG9e3rwvW462ET12vnakIJ5EIJAKZ2oqFXzvP54WIHzQZHTjCBVc0cMyv7/LdGrc&#10;QF/Y70IpuIR8qhVUIbSplL6o0Go/cS0S306uszqw7EppOj1wuW3kNIoSaXVN/KHSLa4rLM67i1Xw&#10;OehhNYvf+835tL7+7OfbwyZGpR4fxtUbiIBj+AvDbT5Ph5w3Hd2FjBcN69krswQFzxEj3ALRfMrO&#10;UcFLkoDMM/kfIf8FAAD//wMAUEsBAi0AFAAGAAgAAAAhALaDOJL+AAAA4QEAABMAAAAAAAAAAAAA&#10;AAAAAAAAAFtDb250ZW50X1R5cGVzXS54bWxQSwECLQAUAAYACAAAACEAOP0h/9YAAACUAQAACwAA&#10;AAAAAAAAAAAAAAAvAQAAX3JlbHMvLnJlbHNQSwECLQAUAAYACAAAACEAeEt+CiADAADmCgAADgAA&#10;AAAAAAAAAAAAAAAuAgAAZHJzL2Uyb0RvYy54bWxQSwECLQAUAAYACAAAACEADx47UOAAAAAKAQAA&#10;DwAAAAAAAAAAAAAAAAB6BQAAZHJzL2Rvd25yZXYueG1sUEsFBgAAAAAEAAQA8wAAAIcGAAAAAA==&#10;">
                <v:shape id="Graphic 106" o:spid="_x0000_s111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qGmXwAAAANwAAAAPAAAAZHJzL2Rvd25yZXYueG1sRE/bisIw&#10;EH0X9h/CLOybJrpQpJoWEZYV9sXbB4zN2BSbSWmidv/eCIJvczjXWZaDa8WN+tB41jCdKBDElTcN&#10;1xqOh5/xHESIyAZbz6ThnwKUxcdoibnxd97RbR9rkUI45KjBxtjlUobKksMw8R1x4s6+dxgT7Gtp&#10;eryncNfKmVKZdNhwarDY0dpSddlfnQZ13mbfa6tOrZp2h191PTXz8Kf11+ewWoCINMS3+OXemDRf&#10;ZfB8Jl0giwcAAAD//wMAUEsBAi0AFAAGAAgAAAAhANvh9svuAAAAhQEAABMAAAAAAAAAAAAAAAAA&#10;AAAAAFtDb250ZW50X1R5cGVzXS54bWxQSwECLQAUAAYACAAAACEAWvQsW78AAAAVAQAACwAAAAAA&#10;AAAAAAAAAAAfAQAAX3JlbHMvLnJlbHNQSwECLQAUAAYACAAAACEAT6hpl8AAAADcAAAADwAAAAAA&#10;AAAAAAAAAAAHAgAAZHJzL2Rvd25yZXYueG1sUEsFBgAAAAADAAMAtwAAAPQCAAAAAA==&#10;" path="m5797296,l,,,208787r5797296,l5797296,xe" fillcolor="navy" stroked="f">
                  <v:path arrowok="t"/>
                </v:shape>
                <v:shape id="Graphic 107" o:spid="_x0000_s111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xofhwgAAANwAAAAPAAAAZHJzL2Rvd25yZXYueG1sRE9LawIx&#10;EL4X/A9hCr0UTSz4YGuUVWjxJD7B47CZ7oZuJssm6vrvTaHgbT6+58wWnavFldpgPWsYDhQI4sIb&#10;y6WG4+GrPwURIrLB2jNpuFOAxbz3MsPM+Bvv6LqPpUghHDLUUMXYZFKGoiKHYeAb4sT9+NZhTLAt&#10;pWnxlsJdLT+UGkuHllNDhQ2tKip+9xenIR/tRnZjTud8slm+f9+3VvnjSuu31y7/BBGpi0/xv3tt&#10;0nw1gb9n0gVy/gAAAP//AwBQSwECLQAUAAYACAAAACEA2+H2y+4AAACFAQAAEwAAAAAAAAAAAAAA&#10;AAAAAAAAW0NvbnRlbnRfVHlwZXNdLnhtbFBLAQItABQABgAIAAAAIQBa9CxbvwAAABUBAAALAAAA&#10;AAAAAAAAAAAAAB8BAABfcmVscy8ucmVsc1BLAQItABQABgAIAAAAIQC4xofhwgAAANwAAAAPAAAA&#10;AAAAAAAAAAAAAAcCAABkcnMvZG93bnJldi54bWxQSwUGAAAAAAMAAwC3AAAA9gIAAAAA&#10;" path="m5797296,l,,,18287r5797296,l5797296,xe" fillcolor="#339" stroked="f">
                  <v:path arrowok="t"/>
                </v:shape>
                <v:shape id="Textbox 108" o:spid="_x0000_s111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3p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hFaekQn0+h8AAP//AwBQSwECLQAUAAYACAAAACEA2+H2y+4AAACFAQAAEwAAAAAAAAAA&#10;AAAAAAAAAAAAW0NvbnRlbnRfVHlwZXNdLnhtbFBLAQItABQABgAIAAAAIQBa9CxbvwAAABUBAAAL&#10;AAAAAAAAAAAAAAAAAB8BAABfcmVscy8ucmVsc1BLAQItABQABgAIAAAAIQCfqF3pxQAAANwAAAAP&#10;AAAAAAAAAAAAAAAAAAcCAABkcnMvZG93bnJldi54bWxQSwUGAAAAAAMAAwC3AAAA+QIAAAAA&#10;" filled="f" stroked="f">
                  <v:textbox inset="0,0,0,0">
                    <w:txbxContent>
                      <w:p w14:paraId="590C2B7E" w14:textId="77777777" w:rsidR="00A01084" w:rsidRDefault="00013AF0">
                        <w:pPr>
                          <w:spacing w:line="268" w:lineRule="exact"/>
                          <w:ind w:left="28"/>
                          <w:rPr>
                            <w:b/>
                          </w:rPr>
                        </w:pPr>
                        <w:bookmarkStart w:id="54" w:name="2.22_Samples"/>
                        <w:bookmarkEnd w:id="54"/>
                        <w:r>
                          <w:rPr>
                            <w:b/>
                            <w:color w:val="FFFFFF"/>
                          </w:rPr>
                          <w:t>2.22</w:t>
                        </w:r>
                        <w:r>
                          <w:rPr>
                            <w:b/>
                            <w:color w:val="FFFFFF"/>
                            <w:spacing w:val="34"/>
                          </w:rPr>
                          <w:t xml:space="preserve">  </w:t>
                        </w:r>
                        <w:r>
                          <w:rPr>
                            <w:b/>
                            <w:color w:val="FFFFFF"/>
                            <w:spacing w:val="-2"/>
                          </w:rPr>
                          <w:t>SAMPLES</w:t>
                        </w:r>
                      </w:p>
                    </w:txbxContent>
                  </v:textbox>
                </v:shape>
                <w10:wrap type="topAndBottom" anchorx="page"/>
              </v:group>
            </w:pict>
          </mc:Fallback>
        </mc:AlternateContent>
      </w:r>
    </w:p>
    <w:p w14:paraId="590C23CD" w14:textId="77777777" w:rsidR="00A01084" w:rsidRDefault="00A01084">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719"/>
        <w:gridCol w:w="8241"/>
      </w:tblGrid>
      <w:tr w:rsidR="00A01084" w14:paraId="590C23DD" w14:textId="77777777">
        <w:trPr>
          <w:trHeight w:val="5196"/>
        </w:trPr>
        <w:tc>
          <w:tcPr>
            <w:tcW w:w="719" w:type="dxa"/>
          </w:tcPr>
          <w:p w14:paraId="590C23CE" w14:textId="77777777" w:rsidR="00A01084" w:rsidRDefault="00013AF0">
            <w:pPr>
              <w:pStyle w:val="TableParagraph"/>
              <w:spacing w:line="225" w:lineRule="exact"/>
              <w:ind w:right="59"/>
              <w:jc w:val="center"/>
            </w:pPr>
            <w:r>
              <w:rPr>
                <w:color w:val="0000FF"/>
                <w:spacing w:val="-2"/>
              </w:rPr>
              <w:t>2.22.1</w:t>
            </w:r>
          </w:p>
        </w:tc>
        <w:tc>
          <w:tcPr>
            <w:tcW w:w="8241" w:type="dxa"/>
          </w:tcPr>
          <w:p w14:paraId="590C23D0" w14:textId="77777777" w:rsidR="00A01084" w:rsidRDefault="00013AF0">
            <w:pPr>
              <w:pStyle w:val="TableParagraph"/>
              <w:spacing w:before="158" w:line="276" w:lineRule="auto"/>
              <w:ind w:left="110" w:right="49"/>
              <w:jc w:val="both"/>
            </w:pPr>
            <w:r>
              <w:t>In circumstances where there is a requirement to provide samples under the Selection Criteria,</w:t>
            </w:r>
            <w:r>
              <w:rPr>
                <w:spacing w:val="-3"/>
              </w:rPr>
              <w:t xml:space="preserve"> </w:t>
            </w:r>
            <w:r>
              <w:t>Tenderers</w:t>
            </w:r>
            <w:r>
              <w:rPr>
                <w:spacing w:val="-4"/>
              </w:rPr>
              <w:t xml:space="preserve"> </w:t>
            </w:r>
            <w:r>
              <w:t>must,</w:t>
            </w:r>
            <w:r>
              <w:rPr>
                <w:spacing w:val="-3"/>
              </w:rPr>
              <w:t xml:space="preserve"> </w:t>
            </w:r>
            <w:r>
              <w:t>when</w:t>
            </w:r>
            <w:r>
              <w:rPr>
                <w:spacing w:val="-4"/>
              </w:rPr>
              <w:t xml:space="preserve"> </w:t>
            </w:r>
            <w:r>
              <w:t>submitting</w:t>
            </w:r>
            <w:r>
              <w:rPr>
                <w:spacing w:val="-4"/>
              </w:rPr>
              <w:t xml:space="preserve"> </w:t>
            </w:r>
            <w:r>
              <w:t>any</w:t>
            </w:r>
            <w:r>
              <w:rPr>
                <w:spacing w:val="-4"/>
              </w:rPr>
              <w:t xml:space="preserve"> </w:t>
            </w:r>
            <w:r>
              <w:t>sample(s),</w:t>
            </w:r>
            <w:r>
              <w:rPr>
                <w:spacing w:val="-3"/>
              </w:rPr>
              <w:t xml:space="preserve"> </w:t>
            </w:r>
            <w:r>
              <w:t>furnish</w:t>
            </w:r>
            <w:r>
              <w:rPr>
                <w:spacing w:val="-4"/>
              </w:rPr>
              <w:t xml:space="preserve"> </w:t>
            </w:r>
            <w:r>
              <w:t>such</w:t>
            </w:r>
            <w:r>
              <w:rPr>
                <w:spacing w:val="-4"/>
              </w:rPr>
              <w:t xml:space="preserve"> </w:t>
            </w:r>
            <w:r>
              <w:t>documentation</w:t>
            </w:r>
            <w:r>
              <w:rPr>
                <w:spacing w:val="-4"/>
              </w:rPr>
              <w:t xml:space="preserve"> </w:t>
            </w:r>
            <w:r>
              <w:t>and manuals (if any) relating to (but not being limited to) the:</w:t>
            </w:r>
          </w:p>
          <w:p w14:paraId="590C23D1" w14:textId="77777777" w:rsidR="00A01084" w:rsidRDefault="00013AF0">
            <w:pPr>
              <w:pStyle w:val="TableParagraph"/>
              <w:numPr>
                <w:ilvl w:val="0"/>
                <w:numId w:val="14"/>
              </w:numPr>
              <w:tabs>
                <w:tab w:val="left" w:pos="828"/>
              </w:tabs>
              <w:spacing w:before="120"/>
              <w:ind w:left="828" w:hanging="358"/>
            </w:pPr>
            <w:r>
              <w:rPr>
                <w:spacing w:val="-2"/>
              </w:rPr>
              <w:t>operation;</w:t>
            </w:r>
          </w:p>
          <w:p w14:paraId="590C23D2" w14:textId="77777777" w:rsidR="00A01084" w:rsidRDefault="00013AF0">
            <w:pPr>
              <w:pStyle w:val="TableParagraph"/>
              <w:numPr>
                <w:ilvl w:val="0"/>
                <w:numId w:val="14"/>
              </w:numPr>
              <w:tabs>
                <w:tab w:val="left" w:pos="829"/>
              </w:tabs>
              <w:spacing w:before="41"/>
              <w:ind w:left="829" w:hanging="359"/>
            </w:pPr>
            <w:r>
              <w:rPr>
                <w:spacing w:val="-2"/>
              </w:rPr>
              <w:t>certification;</w:t>
            </w:r>
          </w:p>
          <w:p w14:paraId="590C23D3" w14:textId="77777777" w:rsidR="00A01084" w:rsidRDefault="00013AF0">
            <w:pPr>
              <w:pStyle w:val="TableParagraph"/>
              <w:numPr>
                <w:ilvl w:val="0"/>
                <w:numId w:val="14"/>
              </w:numPr>
              <w:tabs>
                <w:tab w:val="left" w:pos="829"/>
              </w:tabs>
              <w:spacing w:before="41"/>
              <w:ind w:left="829" w:hanging="359"/>
            </w:pPr>
            <w:r>
              <w:t>quality</w:t>
            </w:r>
            <w:r>
              <w:rPr>
                <w:spacing w:val="-6"/>
              </w:rPr>
              <w:t xml:space="preserve"> </w:t>
            </w:r>
            <w:r>
              <w:rPr>
                <w:spacing w:val="-2"/>
              </w:rPr>
              <w:t>control;</w:t>
            </w:r>
          </w:p>
          <w:p w14:paraId="590C23D4" w14:textId="77777777" w:rsidR="00A01084" w:rsidRDefault="00013AF0">
            <w:pPr>
              <w:pStyle w:val="TableParagraph"/>
              <w:numPr>
                <w:ilvl w:val="0"/>
                <w:numId w:val="14"/>
              </w:numPr>
              <w:tabs>
                <w:tab w:val="left" w:pos="829"/>
              </w:tabs>
              <w:spacing w:before="39"/>
              <w:ind w:left="829" w:hanging="359"/>
            </w:pPr>
            <w:r>
              <w:rPr>
                <w:spacing w:val="-2"/>
              </w:rPr>
              <w:t>installation;</w:t>
            </w:r>
          </w:p>
          <w:p w14:paraId="590C23D5" w14:textId="77777777" w:rsidR="00A01084" w:rsidRDefault="00013AF0">
            <w:pPr>
              <w:pStyle w:val="TableParagraph"/>
              <w:numPr>
                <w:ilvl w:val="0"/>
                <w:numId w:val="14"/>
              </w:numPr>
              <w:tabs>
                <w:tab w:val="left" w:pos="829"/>
              </w:tabs>
              <w:spacing w:before="41"/>
              <w:ind w:left="829" w:hanging="359"/>
            </w:pPr>
            <w:r>
              <w:rPr>
                <w:spacing w:val="-2"/>
              </w:rPr>
              <w:t>care;</w:t>
            </w:r>
          </w:p>
          <w:p w14:paraId="590C23D6" w14:textId="77777777" w:rsidR="00A01084" w:rsidRDefault="00013AF0">
            <w:pPr>
              <w:pStyle w:val="TableParagraph"/>
              <w:numPr>
                <w:ilvl w:val="0"/>
                <w:numId w:val="14"/>
              </w:numPr>
              <w:tabs>
                <w:tab w:val="left" w:pos="828"/>
              </w:tabs>
              <w:spacing w:before="41"/>
              <w:ind w:left="828" w:hanging="358"/>
            </w:pPr>
            <w:r>
              <w:rPr>
                <w:spacing w:val="-2"/>
              </w:rPr>
              <w:t>maintenance;</w:t>
            </w:r>
          </w:p>
          <w:p w14:paraId="590C23D7" w14:textId="77777777" w:rsidR="00A01084" w:rsidRDefault="00013AF0">
            <w:pPr>
              <w:pStyle w:val="TableParagraph"/>
              <w:numPr>
                <w:ilvl w:val="0"/>
                <w:numId w:val="14"/>
              </w:numPr>
              <w:tabs>
                <w:tab w:val="left" w:pos="829"/>
              </w:tabs>
              <w:spacing w:before="38"/>
              <w:ind w:left="829" w:hanging="359"/>
            </w:pPr>
            <w:r>
              <w:rPr>
                <w:spacing w:val="-2"/>
              </w:rPr>
              <w:t>repair;</w:t>
            </w:r>
          </w:p>
          <w:p w14:paraId="590C23D8" w14:textId="77777777" w:rsidR="00A01084" w:rsidRDefault="00013AF0">
            <w:pPr>
              <w:pStyle w:val="TableParagraph"/>
              <w:numPr>
                <w:ilvl w:val="0"/>
                <w:numId w:val="14"/>
              </w:numPr>
              <w:tabs>
                <w:tab w:val="left" w:pos="829"/>
              </w:tabs>
              <w:spacing w:before="41"/>
              <w:ind w:left="829" w:hanging="359"/>
            </w:pPr>
            <w:r>
              <w:rPr>
                <w:spacing w:val="-2"/>
              </w:rPr>
              <w:t>testing;</w:t>
            </w:r>
          </w:p>
          <w:p w14:paraId="590C23D9" w14:textId="77777777" w:rsidR="00A01084" w:rsidRDefault="00013AF0">
            <w:pPr>
              <w:pStyle w:val="TableParagraph"/>
              <w:numPr>
                <w:ilvl w:val="0"/>
                <w:numId w:val="14"/>
              </w:numPr>
              <w:tabs>
                <w:tab w:val="left" w:pos="828"/>
              </w:tabs>
              <w:spacing w:before="41"/>
              <w:ind w:left="828" w:hanging="358"/>
            </w:pPr>
            <w:r>
              <w:rPr>
                <w:spacing w:val="-2"/>
              </w:rPr>
              <w:t>training;</w:t>
            </w:r>
          </w:p>
          <w:p w14:paraId="590C23DA" w14:textId="77777777" w:rsidR="00A01084" w:rsidRDefault="00013AF0">
            <w:pPr>
              <w:pStyle w:val="TableParagraph"/>
              <w:numPr>
                <w:ilvl w:val="0"/>
                <w:numId w:val="14"/>
              </w:numPr>
              <w:tabs>
                <w:tab w:val="left" w:pos="827"/>
              </w:tabs>
              <w:spacing w:before="39"/>
              <w:ind w:left="827" w:hanging="357"/>
            </w:pPr>
            <w:r>
              <w:rPr>
                <w:spacing w:val="-2"/>
              </w:rPr>
              <w:t>safety;</w:t>
            </w:r>
          </w:p>
          <w:p w14:paraId="590C23DB" w14:textId="77777777" w:rsidR="00A01084" w:rsidRDefault="00013AF0">
            <w:pPr>
              <w:pStyle w:val="TableParagraph"/>
              <w:numPr>
                <w:ilvl w:val="0"/>
                <w:numId w:val="14"/>
              </w:numPr>
              <w:tabs>
                <w:tab w:val="left" w:pos="828"/>
              </w:tabs>
              <w:spacing w:before="41"/>
              <w:ind w:left="828" w:hanging="358"/>
            </w:pPr>
            <w:r>
              <w:t>storage;</w:t>
            </w:r>
            <w:r>
              <w:rPr>
                <w:spacing w:val="-3"/>
              </w:rPr>
              <w:t xml:space="preserve"> </w:t>
            </w:r>
            <w:r>
              <w:rPr>
                <w:spacing w:val="-5"/>
              </w:rPr>
              <w:t>and</w:t>
            </w:r>
          </w:p>
          <w:p w14:paraId="590C23DC" w14:textId="77777777" w:rsidR="00A01084" w:rsidRDefault="00013AF0">
            <w:pPr>
              <w:pStyle w:val="TableParagraph"/>
              <w:numPr>
                <w:ilvl w:val="0"/>
                <w:numId w:val="14"/>
              </w:numPr>
              <w:tabs>
                <w:tab w:val="left" w:pos="828"/>
              </w:tabs>
              <w:spacing w:before="41"/>
              <w:ind w:left="828" w:hanging="358"/>
            </w:pPr>
            <w:r>
              <w:t>disposal</w:t>
            </w:r>
            <w:r>
              <w:rPr>
                <w:spacing w:val="-4"/>
              </w:rPr>
              <w:t xml:space="preserve"> </w:t>
            </w:r>
            <w:r>
              <w:t>of</w:t>
            </w:r>
            <w:r>
              <w:rPr>
                <w:spacing w:val="-1"/>
              </w:rPr>
              <w:t xml:space="preserve"> </w:t>
            </w:r>
            <w:r>
              <w:t>the</w:t>
            </w:r>
            <w:r>
              <w:rPr>
                <w:spacing w:val="-3"/>
              </w:rPr>
              <w:t xml:space="preserve"> </w:t>
            </w:r>
            <w:r>
              <w:rPr>
                <w:spacing w:val="-2"/>
              </w:rPr>
              <w:t>sample</w:t>
            </w:r>
          </w:p>
        </w:tc>
      </w:tr>
      <w:tr w:rsidR="00A01084" w14:paraId="590C23E0" w14:textId="77777777">
        <w:trPr>
          <w:trHeight w:val="1355"/>
        </w:trPr>
        <w:tc>
          <w:tcPr>
            <w:tcW w:w="719" w:type="dxa"/>
          </w:tcPr>
          <w:p w14:paraId="590C23DE" w14:textId="77777777" w:rsidR="00A01084" w:rsidRDefault="00013AF0">
            <w:pPr>
              <w:pStyle w:val="TableParagraph"/>
              <w:spacing w:before="60"/>
              <w:ind w:right="59"/>
              <w:jc w:val="center"/>
            </w:pPr>
            <w:r>
              <w:rPr>
                <w:color w:val="0000FF"/>
                <w:spacing w:val="-2"/>
              </w:rPr>
              <w:t>2.22.2</w:t>
            </w:r>
          </w:p>
        </w:tc>
        <w:tc>
          <w:tcPr>
            <w:tcW w:w="8241" w:type="dxa"/>
          </w:tcPr>
          <w:p w14:paraId="590C23DF" w14:textId="77777777" w:rsidR="00A01084" w:rsidRDefault="00013AF0">
            <w:pPr>
              <w:pStyle w:val="TableParagraph"/>
              <w:spacing w:before="60" w:line="276" w:lineRule="auto"/>
              <w:ind w:left="110" w:right="48"/>
              <w:jc w:val="both"/>
            </w:pPr>
            <w:r>
              <w:t>The</w:t>
            </w:r>
            <w:r>
              <w:rPr>
                <w:spacing w:val="-8"/>
              </w:rPr>
              <w:t xml:space="preserve"> </w:t>
            </w:r>
            <w:r>
              <w:t>Tenderer</w:t>
            </w:r>
            <w:r>
              <w:rPr>
                <w:spacing w:val="-12"/>
              </w:rPr>
              <w:t xml:space="preserve"> </w:t>
            </w:r>
            <w:r>
              <w:t>must</w:t>
            </w:r>
            <w:r>
              <w:rPr>
                <w:spacing w:val="-8"/>
              </w:rPr>
              <w:t xml:space="preserve"> </w:t>
            </w:r>
            <w:r>
              <w:t>in</w:t>
            </w:r>
            <w:r>
              <w:rPr>
                <w:spacing w:val="-12"/>
              </w:rPr>
              <w:t xml:space="preserve"> </w:t>
            </w:r>
            <w:r>
              <w:t>its</w:t>
            </w:r>
            <w:r>
              <w:rPr>
                <w:spacing w:val="-9"/>
              </w:rPr>
              <w:t xml:space="preserve"> </w:t>
            </w:r>
            <w:r>
              <w:t>Tender,</w:t>
            </w:r>
            <w:r>
              <w:rPr>
                <w:spacing w:val="-9"/>
              </w:rPr>
              <w:t xml:space="preserve"> </w:t>
            </w:r>
            <w:r>
              <w:t>provide</w:t>
            </w:r>
            <w:r>
              <w:rPr>
                <w:spacing w:val="-8"/>
              </w:rPr>
              <w:t xml:space="preserve"> </w:t>
            </w:r>
            <w:r>
              <w:t>a</w:t>
            </w:r>
            <w:r>
              <w:rPr>
                <w:spacing w:val="-12"/>
              </w:rPr>
              <w:t xml:space="preserve"> </w:t>
            </w:r>
            <w:r>
              <w:t>clear</w:t>
            </w:r>
            <w:r>
              <w:rPr>
                <w:spacing w:val="-9"/>
              </w:rPr>
              <w:t xml:space="preserve"> </w:t>
            </w:r>
            <w:r>
              <w:t>and</w:t>
            </w:r>
            <w:r>
              <w:rPr>
                <w:spacing w:val="-10"/>
              </w:rPr>
              <w:t xml:space="preserve"> </w:t>
            </w:r>
            <w:r>
              <w:t>complete</w:t>
            </w:r>
            <w:r>
              <w:rPr>
                <w:spacing w:val="-8"/>
              </w:rPr>
              <w:t xml:space="preserve"> </w:t>
            </w:r>
            <w:r>
              <w:t>list</w:t>
            </w:r>
            <w:r>
              <w:rPr>
                <w:spacing w:val="-11"/>
              </w:rPr>
              <w:t xml:space="preserve"> </w:t>
            </w:r>
            <w:r>
              <w:t>of</w:t>
            </w:r>
            <w:r>
              <w:rPr>
                <w:spacing w:val="-9"/>
              </w:rPr>
              <w:t xml:space="preserve"> </w:t>
            </w:r>
            <w:r>
              <w:t>all</w:t>
            </w:r>
            <w:r>
              <w:rPr>
                <w:spacing w:val="-12"/>
              </w:rPr>
              <w:t xml:space="preserve"> </w:t>
            </w:r>
            <w:r>
              <w:t>documentation</w:t>
            </w:r>
            <w:r>
              <w:rPr>
                <w:spacing w:val="-10"/>
              </w:rPr>
              <w:t xml:space="preserve"> </w:t>
            </w:r>
            <w:r>
              <w:t>and manuals applicable to any sample, or alternatively, where no such documentation or manuals exist, the Tenderer must provide a statement to that effect. All documentation and manuals submitted (where requested) must be in the English language only.</w:t>
            </w:r>
          </w:p>
        </w:tc>
      </w:tr>
      <w:tr w:rsidR="00A01084" w14:paraId="590C23E3" w14:textId="77777777">
        <w:trPr>
          <w:trHeight w:val="738"/>
        </w:trPr>
        <w:tc>
          <w:tcPr>
            <w:tcW w:w="719" w:type="dxa"/>
          </w:tcPr>
          <w:p w14:paraId="590C23E1" w14:textId="77777777" w:rsidR="00A01084" w:rsidRDefault="00013AF0">
            <w:pPr>
              <w:pStyle w:val="TableParagraph"/>
              <w:spacing w:before="59"/>
              <w:ind w:right="59"/>
              <w:jc w:val="center"/>
            </w:pPr>
            <w:r>
              <w:rPr>
                <w:color w:val="0000FF"/>
                <w:spacing w:val="-2"/>
              </w:rPr>
              <w:t>2.22.3</w:t>
            </w:r>
          </w:p>
        </w:tc>
        <w:tc>
          <w:tcPr>
            <w:tcW w:w="8241" w:type="dxa"/>
          </w:tcPr>
          <w:p w14:paraId="590C23E2" w14:textId="77777777" w:rsidR="00A01084" w:rsidRDefault="00013AF0">
            <w:pPr>
              <w:pStyle w:val="TableParagraph"/>
              <w:spacing w:before="59" w:line="276" w:lineRule="auto"/>
              <w:ind w:left="110"/>
            </w:pPr>
            <w:r>
              <w:t>The Tenderer will be responsible for the insurance and transportation of samples used in presentations, demonstrations or field trials.</w:t>
            </w:r>
          </w:p>
        </w:tc>
      </w:tr>
      <w:tr w:rsidR="00A01084" w14:paraId="590C23E6" w14:textId="77777777">
        <w:trPr>
          <w:trHeight w:val="325"/>
        </w:trPr>
        <w:tc>
          <w:tcPr>
            <w:tcW w:w="719" w:type="dxa"/>
          </w:tcPr>
          <w:p w14:paraId="590C23E4" w14:textId="77777777" w:rsidR="00A01084" w:rsidRDefault="00013AF0">
            <w:pPr>
              <w:pStyle w:val="TableParagraph"/>
              <w:spacing w:before="60" w:line="245" w:lineRule="exact"/>
              <w:ind w:right="59"/>
              <w:jc w:val="center"/>
            </w:pPr>
            <w:r>
              <w:rPr>
                <w:color w:val="0000FF"/>
                <w:spacing w:val="-2"/>
              </w:rPr>
              <w:t>2.22.4</w:t>
            </w:r>
          </w:p>
        </w:tc>
        <w:tc>
          <w:tcPr>
            <w:tcW w:w="8241" w:type="dxa"/>
          </w:tcPr>
          <w:p w14:paraId="590C23E5" w14:textId="77777777" w:rsidR="00A01084" w:rsidRDefault="00013AF0">
            <w:pPr>
              <w:pStyle w:val="TableParagraph"/>
              <w:spacing w:before="60" w:line="245" w:lineRule="exact"/>
              <w:ind w:left="110"/>
            </w:pPr>
            <w:r>
              <w:rPr>
                <w:spacing w:val="-2"/>
              </w:rPr>
              <w:t>Any</w:t>
            </w:r>
            <w:r>
              <w:rPr>
                <w:spacing w:val="-3"/>
              </w:rPr>
              <w:t xml:space="preserve"> </w:t>
            </w:r>
            <w:r>
              <w:rPr>
                <w:spacing w:val="-2"/>
              </w:rPr>
              <w:t>samples</w:t>
            </w:r>
            <w:r>
              <w:rPr>
                <w:spacing w:val="-4"/>
              </w:rPr>
              <w:t xml:space="preserve"> </w:t>
            </w:r>
            <w:r>
              <w:rPr>
                <w:spacing w:val="-2"/>
              </w:rPr>
              <w:t>required</w:t>
            </w:r>
            <w:r>
              <w:rPr>
                <w:spacing w:val="-6"/>
              </w:rPr>
              <w:t xml:space="preserve"> </w:t>
            </w:r>
            <w:r>
              <w:rPr>
                <w:spacing w:val="-2"/>
              </w:rPr>
              <w:t>must</w:t>
            </w:r>
            <w:r>
              <w:rPr>
                <w:spacing w:val="-3"/>
              </w:rPr>
              <w:t xml:space="preserve"> </w:t>
            </w:r>
            <w:r>
              <w:rPr>
                <w:spacing w:val="-2"/>
              </w:rPr>
              <w:t>be</w:t>
            </w:r>
            <w:r>
              <w:t xml:space="preserve"> </w:t>
            </w:r>
            <w:r>
              <w:rPr>
                <w:spacing w:val="-2"/>
              </w:rPr>
              <w:t>furnished upon</w:t>
            </w:r>
            <w:r>
              <w:rPr>
                <w:spacing w:val="-5"/>
              </w:rPr>
              <w:t xml:space="preserve"> </w:t>
            </w:r>
            <w:r>
              <w:rPr>
                <w:spacing w:val="-2"/>
              </w:rPr>
              <w:t>written</w:t>
            </w:r>
            <w:r>
              <w:rPr>
                <w:spacing w:val="-6"/>
              </w:rPr>
              <w:t xml:space="preserve"> </w:t>
            </w:r>
            <w:r>
              <w:rPr>
                <w:spacing w:val="-2"/>
              </w:rPr>
              <w:t>request</w:t>
            </w:r>
            <w:r>
              <w:rPr>
                <w:spacing w:val="-3"/>
              </w:rPr>
              <w:t xml:space="preserve"> </w:t>
            </w:r>
            <w:r>
              <w:rPr>
                <w:spacing w:val="-2"/>
              </w:rPr>
              <w:t>of</w:t>
            </w:r>
            <w:r>
              <w:rPr>
                <w:spacing w:val="-4"/>
              </w:rPr>
              <w:t xml:space="preserve"> </w:t>
            </w:r>
            <w:r>
              <w:rPr>
                <w:spacing w:val="-2"/>
              </w:rPr>
              <w:t>the</w:t>
            </w:r>
            <w:r>
              <w:rPr>
                <w:spacing w:val="-3"/>
              </w:rPr>
              <w:t xml:space="preserve"> </w:t>
            </w:r>
            <w:r>
              <w:rPr>
                <w:spacing w:val="-2"/>
              </w:rPr>
              <w:t>Contracting</w:t>
            </w:r>
            <w:r>
              <w:rPr>
                <w:spacing w:val="-5"/>
              </w:rPr>
              <w:t xml:space="preserve"> </w:t>
            </w:r>
            <w:r>
              <w:rPr>
                <w:spacing w:val="-2"/>
              </w:rPr>
              <w:t>Authority.</w:t>
            </w:r>
          </w:p>
        </w:tc>
      </w:tr>
    </w:tbl>
    <w:p w14:paraId="590C23E7" w14:textId="77777777" w:rsidR="00A01084" w:rsidRDefault="00A01084">
      <w:pPr>
        <w:spacing w:line="245" w:lineRule="exact"/>
        <w:sectPr w:rsidR="00A01084">
          <w:pgSz w:w="11910" w:h="16850"/>
          <w:pgMar w:top="1080" w:right="1140" w:bottom="1060" w:left="1180" w:header="677" w:footer="875" w:gutter="0"/>
          <w:cols w:space="720"/>
        </w:sectPr>
      </w:pPr>
    </w:p>
    <w:p w14:paraId="590C23E8" w14:textId="77777777" w:rsidR="00A01084" w:rsidRDefault="00013AF0">
      <w:pPr>
        <w:pStyle w:val="Heading1"/>
      </w:pPr>
      <w:bookmarkStart w:id="29" w:name="Part_3:_Selection_and_Award_Criteria"/>
      <w:bookmarkEnd w:id="29"/>
      <w:r>
        <w:rPr>
          <w:color w:val="333399"/>
        </w:rPr>
        <w:lastRenderedPageBreak/>
        <w:t>Part</w:t>
      </w:r>
      <w:r>
        <w:rPr>
          <w:color w:val="333399"/>
          <w:spacing w:val="-8"/>
        </w:rPr>
        <w:t xml:space="preserve"> </w:t>
      </w:r>
      <w:r>
        <w:rPr>
          <w:color w:val="333399"/>
        </w:rPr>
        <w:t>3:</w:t>
      </w:r>
      <w:r>
        <w:rPr>
          <w:color w:val="333399"/>
          <w:spacing w:val="-6"/>
        </w:rPr>
        <w:t xml:space="preserve"> </w:t>
      </w:r>
      <w:r>
        <w:rPr>
          <w:color w:val="333399"/>
        </w:rPr>
        <w:t>Selection</w:t>
      </w:r>
      <w:r>
        <w:rPr>
          <w:color w:val="333399"/>
          <w:spacing w:val="-9"/>
        </w:rPr>
        <w:t xml:space="preserve"> </w:t>
      </w:r>
      <w:r>
        <w:rPr>
          <w:color w:val="333399"/>
        </w:rPr>
        <w:t>and</w:t>
      </w:r>
      <w:r>
        <w:rPr>
          <w:color w:val="333399"/>
          <w:spacing w:val="-8"/>
        </w:rPr>
        <w:t xml:space="preserve"> </w:t>
      </w:r>
      <w:r>
        <w:rPr>
          <w:color w:val="333399"/>
        </w:rPr>
        <w:t>Award</w:t>
      </w:r>
      <w:r>
        <w:rPr>
          <w:color w:val="333399"/>
          <w:spacing w:val="-5"/>
        </w:rPr>
        <w:t xml:space="preserve"> </w:t>
      </w:r>
      <w:r>
        <w:rPr>
          <w:color w:val="333399"/>
          <w:spacing w:val="-2"/>
        </w:rPr>
        <w:t>Criteria</w:t>
      </w:r>
    </w:p>
    <w:p w14:paraId="590C23E9" w14:textId="77777777" w:rsidR="00A01084" w:rsidRDefault="00013AF0">
      <w:pPr>
        <w:pStyle w:val="BodyText"/>
        <w:spacing w:before="4"/>
        <w:rPr>
          <w:b/>
          <w:sz w:val="4"/>
        </w:rPr>
      </w:pPr>
      <w:r>
        <w:rPr>
          <w:noProof/>
        </w:rPr>
        <mc:AlternateContent>
          <mc:Choice Requires="wps">
            <w:drawing>
              <wp:anchor distT="0" distB="0" distL="0" distR="0" simplePos="0" relativeHeight="487604224" behindDoc="1" locked="0" layoutInCell="1" allowOverlap="1" wp14:anchorId="590C2AC7" wp14:editId="590C2AC8">
                <wp:simplePos x="0" y="0"/>
                <wp:positionH relativeFrom="page">
                  <wp:posOffset>882396</wp:posOffset>
                </wp:positionH>
                <wp:positionV relativeFrom="paragraph">
                  <wp:posOffset>49006</wp:posOffset>
                </wp:positionV>
                <wp:extent cx="5797550" cy="27940"/>
                <wp:effectExtent l="0" t="0" r="0" b="0"/>
                <wp:wrapTopAndBottom/>
                <wp:docPr id="109" name="Graphic 1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4B72C6D9" id="Graphic 109" o:spid="_x0000_s1026" style="position:absolute;margin-left:69.5pt;margin-top:3.85pt;width:456.5pt;height:2.2pt;z-index:-15712256;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r>
        <w:rPr>
          <w:noProof/>
        </w:rPr>
        <mc:AlternateContent>
          <mc:Choice Requires="wpg">
            <w:drawing>
              <wp:anchor distT="0" distB="0" distL="0" distR="0" simplePos="0" relativeHeight="487604736" behindDoc="1" locked="0" layoutInCell="1" allowOverlap="1" wp14:anchorId="590C2AC9" wp14:editId="590C2ACA">
                <wp:simplePos x="0" y="0"/>
                <wp:positionH relativeFrom="page">
                  <wp:posOffset>882396</wp:posOffset>
                </wp:positionH>
                <wp:positionV relativeFrom="paragraph">
                  <wp:posOffset>230362</wp:posOffset>
                </wp:positionV>
                <wp:extent cx="5797550" cy="228600"/>
                <wp:effectExtent l="0" t="0" r="0" b="0"/>
                <wp:wrapTopAndBottom/>
                <wp:docPr id="110" name="Group 1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11" name="Graphic 111"/>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12" name="Graphic 112"/>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13" name="Textbox 113"/>
                        <wps:cNvSpPr txBox="1"/>
                        <wps:spPr>
                          <a:xfrm>
                            <a:off x="0" y="0"/>
                            <a:ext cx="5797550" cy="210820"/>
                          </a:xfrm>
                          <a:prstGeom prst="rect">
                            <a:avLst/>
                          </a:prstGeom>
                        </wps:spPr>
                        <wps:txbx>
                          <w:txbxContent>
                            <w:p w14:paraId="590C2B7F" w14:textId="77777777" w:rsidR="00A01084" w:rsidRDefault="00013AF0">
                              <w:pPr>
                                <w:tabs>
                                  <w:tab w:val="left" w:pos="595"/>
                                </w:tabs>
                                <w:spacing w:line="268" w:lineRule="exact"/>
                                <w:ind w:left="86"/>
                                <w:rPr>
                                  <w:b/>
                                </w:rPr>
                              </w:pPr>
                              <w:bookmarkStart w:id="30" w:name="3.1_Compliant_Tenders"/>
                              <w:bookmarkEnd w:id="30"/>
                              <w:r>
                                <w:rPr>
                                  <w:b/>
                                  <w:color w:val="FFFFFF"/>
                                  <w:spacing w:val="-5"/>
                                </w:rPr>
                                <w:t>3.1</w:t>
                              </w:r>
                              <w:r>
                                <w:rPr>
                                  <w:b/>
                                  <w:color w:val="FFFFFF"/>
                                </w:rPr>
                                <w:tab/>
                                <w:t>COMPLIANT</w:t>
                              </w:r>
                              <w:r>
                                <w:rPr>
                                  <w:b/>
                                  <w:color w:val="FFFFFF"/>
                                  <w:spacing w:val="-7"/>
                                </w:rPr>
                                <w:t xml:space="preserve"> </w:t>
                              </w:r>
                              <w:r>
                                <w:rPr>
                                  <w:b/>
                                  <w:color w:val="FFFFFF"/>
                                  <w:spacing w:val="-2"/>
                                </w:rPr>
                                <w:t>TENDERS</w:t>
                              </w:r>
                            </w:p>
                          </w:txbxContent>
                        </wps:txbx>
                        <wps:bodyPr wrap="square" lIns="0" tIns="0" rIns="0" bIns="0" rtlCol="0">
                          <a:noAutofit/>
                        </wps:bodyPr>
                      </wps:wsp>
                    </wpg:wgp>
                  </a:graphicData>
                </a:graphic>
              </wp:anchor>
            </w:drawing>
          </mc:Choice>
          <mc:Fallback xmlns:w16cei="http://schemas.microsoft.com/office/word/2026/wordml/cei">
            <w:pict>
              <v:group w14:anchorId="590C2AC9" id="Group 110" o:spid="_x0000_s1115" style="position:absolute;margin-left:69.5pt;margin-top:18.15pt;width:456.5pt;height:18pt;z-index:-15711744;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fB29JgMAAOYKAAAOAAAAZHJzL2Uyb0RvYy54bWzsVt9vmzAQfp+0/8Hy+0ogS0dQSbW1azSp&#10;6io1056NMT80wJ7tBPrf72wwoGSa1q7b03iAMz6f77777uyLy66u0IFJVfImxv7ZAiPWUJ6WTR7j&#10;L7ubNyFGSpMmJRVvWIwfmcKXm9evLloRsYAXvEqZRGCkUVErYlxoLSLPU7RgNVFnXLAGJjMua6Jh&#10;KHMvlaQF63XlBYvFuddymQrJKVMK/l73k3hj7WcZo/pzlimmURVj8E3bt7TvxLy9zQWJcklEUdLB&#10;DfIML2pSNrDpaOqaaIL2sjwxVZdUcsUzfUZ57fEsKymzMUA0/uIomq3ke2FjyaM2FyNMAO0RTs82&#10;S+8OWykexL3svQfxltNvCnDxWpFH83kzziflLpO1WQRBoM4i+jgiyjqNKPxcvVu/W60AeApzQRCe&#10;LwbIaQF5OVlGi4+/XuiRqN/WOjc60wpgj5oAUn8G0ENBBLO4KwPAvURlCuT2fYwaUgOLtwNhzC9A&#10;ymwPegbFYaQGQJ+Okb8IA4vRGCqJ6F7pLeMWbXK4VbpnbeokUjiJdo0TJXDfsL6yrNcYAeslRsD6&#10;pGe9INqsMyk0Impn6SogW70nZrrmB7bjVlGbnJmsButzjFzCwddJp2rmupD7mZabc19h7fU6sOGy&#10;xxPMOQX37RXnGz9R3WHqDNKKKwY4wl4m+lGwiMDPOeaKV2V6U1aVgUDJPLmqJDoQ01LgCZ3pmRrQ&#10;U0U9CYyU8PQRWNQCbWKsvu+JZBhVnxrgqWlKTpBOSJwgdXXFbeuy6Euld91XIgUSIMZYQ53dcUdX&#10;EjlymKBGXbOy4e/3mmelYY71rfdoGEDp9CT+BzUUnNZQ8IwamrJPop82Gz9866+MYcDCVeE8pw4q&#10;aNl/t456R0wSphI5ZbPj0KTjiDovEafl5tx3ruOHQRgOgbt59z3d92nax/u/TBEt4VmvB5f/F9Hs&#10;OuMqezhgxoNo6YpoB9xPeId8f3lUREh3Hzj06vGAetkjybQXcyQNjcgcNvb+48pq6ED9qXXUDXWX&#10;dPZEDUanX6hB/kabsxcHuEzZxjBc/MxtbT62bXG6nm5+AAAA//8DAFBLAwQUAAYACAAAACEAIt6F&#10;D+AAAAAKAQAADwAAAGRycy9kb3ducmV2LnhtbEyPzU7DMBCE70i8g7VI3KjzoxYIcaqqAk4VEi1S&#10;1Zsbb5Oo8TqK3SR9e7YnOM7saPabfDnZVgzY+8aRgngWgUAqnWmoUvCz+3h6AeGDJqNbR6jgih6W&#10;xf1drjPjRvrGYRsqwSXkM62gDqHLpPRljVb7meuQ+HZyvdWBZV9J0+uRy20rkyhaSKsb4g+17nBd&#10;Y3neXqyCz1GPqzR+Hzbn0/p62M2/9psYlXp8mFZvIAJO4S8MN3xGh4KZju5CxouWdfrKW4KCdJGC&#10;uAWiecLOUcFzkoIscvl/QvELAAD//wMAUEsBAi0AFAAGAAgAAAAhALaDOJL+AAAA4QEAABMAAAAA&#10;AAAAAAAAAAAAAAAAAFtDb250ZW50X1R5cGVzXS54bWxQSwECLQAUAAYACAAAACEAOP0h/9YAAACU&#10;AQAACwAAAAAAAAAAAAAAAAAvAQAAX3JlbHMvLnJlbHNQSwECLQAUAAYACAAAACEAh3wdvSYDAADm&#10;CgAADgAAAAAAAAAAAAAAAAAuAgAAZHJzL2Uyb0RvYy54bWxQSwECLQAUAAYACAAAACEAIt6FD+AA&#10;AAAKAQAADwAAAAAAAAAAAAAAAACABQAAZHJzL2Rvd25yZXYueG1sUEsFBgAAAAAEAAQA8wAAAI0G&#10;AAAAAA==&#10;">
                <v:shape id="Graphic 111" o:spid="_x0000_s1116"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7x43wgAAANwAAAAPAAAAZHJzL2Rvd25yZXYueG1sRE/NisIw&#10;EL4v+A5hBC+yplVR6RqlCKKH9WD1AWabse3aTEoTtb69WRD2Nh/f7yzXnanFnVpXWVYQjyIQxLnV&#10;FRcKzqft5wKE88gaa8uk4EkO1qvexxITbR98pHvmCxFC2CWooPS+SaR0eUkG3cg2xIG72NagD7At&#10;pG7xEcJNLcdRNJMGKw4NJTa0KSm/ZjejwEXp4bLQ48N0Pqx29fTnd5J+n5Qa9Lv0C4Snzv+L3+69&#10;DvPjGP6eCRfI1QsAAP//AwBQSwECLQAUAAYACAAAACEA2+H2y+4AAACFAQAAEwAAAAAAAAAAAAAA&#10;AAAAAAAAW0NvbnRlbnRfVHlwZXNdLnhtbFBLAQItABQABgAIAAAAIQBa9CxbvwAAABUBAAALAAAA&#10;AAAAAAAAAAAAAB8BAABfcmVscy8ucmVsc1BLAQItABQABgAIAAAAIQAj7x43wgAAANwAAAAPAAAA&#10;AAAAAAAAAAAAAAcCAABkcnMvZG93bnJldi54bWxQSwUGAAAAAAMAAwC3AAAA9gIAAAAA&#10;" path="m5797296,l,,,210311r5797296,l5797296,xe" fillcolor="navy" stroked="f">
                  <v:path arrowok="t"/>
                </v:shape>
                <v:shape id="Graphic 112" o:spid="_x0000_s1117"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aLKkwgAAANwAAAAPAAAAZHJzL2Rvd25yZXYueG1sRE9Li8Iw&#10;EL4L/ocwghfRVMEHXaNUQdmT+FrY49DMtsFmUpqo9d9vFha8zcf3nOW6tZV4UOONYwXjUQKCOHfa&#10;cKHgetkNFyB8QNZYOSYFL/KwXnU7S0y1e/KJHudQiBjCPkUFZQh1KqXPS7LoR64mjtyPayyGCJtC&#10;6gafMdxWcpIkM2nRcGwosaZtSfntfLcKsulpag766zubHzaD/etoEnfdKtXvtdkHiEBteIv/3Z86&#10;zh9P4O+ZeIFc/QIAAP//AwBQSwECLQAUAAYACAAAACEA2+H2y+4AAACFAQAAEwAAAAAAAAAAAAAA&#10;AAAAAAAAW0NvbnRlbnRfVHlwZXNdLnhtbFBLAQItABQABgAIAAAAIQBa9CxbvwAAABUBAAALAAAA&#10;AAAAAAAAAAAAAB8BAABfcmVscy8ucmVsc1BLAQItABQABgAIAAAAIQAtaLKkwgAAANwAAAAPAAAA&#10;AAAAAAAAAAAAAAcCAABkcnMvZG93bnJldi54bWxQSwUGAAAAAAMAAwC3AAAA9gIAAAAA&#10;" path="m5797296,l,,,18288r5797296,l5797296,xe" fillcolor="#339" stroked="f">
                  <v:path arrowok="t"/>
                </v:shape>
                <v:shape id="Textbox 113" o:spid="_x0000_s1118"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1VlFwwAAANwAAAAPAAAAZHJzL2Rvd25yZXYueG1sRE9Na8JA&#10;EL0X+h+WKXhrNipIm7oRKQoFQRrTQ4/T7Jgsyc7G7Fbjv3cLBW/zeJ+zXI22E2cavHGsYJqkIIgr&#10;pw3XCr7K7fMLCB+QNXaOScGVPKzyx4clZtpduKDzIdQihrDPUEETQp9J6auGLPrE9cSRO7rBYohw&#10;qKUe8BLDbSdnabqQFg3HhgZ7em+oag+/VsH6m4uNOe1/PotjYcryNeXdolVq8jSu30AEGsNd/O/+&#10;0HH+dA5/z8QLZH4DAAD//wMAUEsBAi0AFAAGAAgAAAAhANvh9svuAAAAhQEAABMAAAAAAAAAAAAA&#10;AAAAAAAAAFtDb250ZW50X1R5cGVzXS54bWxQSwECLQAUAAYACAAAACEAWvQsW78AAAAVAQAACwAA&#10;AAAAAAAAAAAAAAAfAQAAX3JlbHMvLnJlbHNQSwECLQAUAAYACAAAACEAFNVZRcMAAADcAAAADwAA&#10;AAAAAAAAAAAAAAAHAgAAZHJzL2Rvd25yZXYueG1sUEsFBgAAAAADAAMAtwAAAPcCAAAAAA==&#10;" filled="f" stroked="f">
                  <v:textbox inset="0,0,0,0">
                    <w:txbxContent>
                      <w:p w14:paraId="590C2B7F" w14:textId="77777777" w:rsidR="00A01084" w:rsidRDefault="00013AF0">
                        <w:pPr>
                          <w:tabs>
                            <w:tab w:val="left" w:pos="595"/>
                          </w:tabs>
                          <w:spacing w:line="268" w:lineRule="exact"/>
                          <w:ind w:left="86"/>
                          <w:rPr>
                            <w:b/>
                          </w:rPr>
                        </w:pPr>
                        <w:bookmarkStart w:id="57" w:name="3.1_Compliant_Tenders"/>
                        <w:bookmarkEnd w:id="57"/>
                        <w:r>
                          <w:rPr>
                            <w:b/>
                            <w:color w:val="FFFFFF"/>
                            <w:spacing w:val="-5"/>
                          </w:rPr>
                          <w:t>3.1</w:t>
                        </w:r>
                        <w:r>
                          <w:rPr>
                            <w:b/>
                            <w:color w:val="FFFFFF"/>
                          </w:rPr>
                          <w:tab/>
                          <w:t>COMPLIANT</w:t>
                        </w:r>
                        <w:r>
                          <w:rPr>
                            <w:b/>
                            <w:color w:val="FFFFFF"/>
                            <w:spacing w:val="-7"/>
                          </w:rPr>
                          <w:t xml:space="preserve"> </w:t>
                        </w:r>
                        <w:r>
                          <w:rPr>
                            <w:b/>
                            <w:color w:val="FFFFFF"/>
                            <w:spacing w:val="-2"/>
                          </w:rPr>
                          <w:t>TENDERS</w:t>
                        </w:r>
                      </w:p>
                    </w:txbxContent>
                  </v:textbox>
                </v:shape>
                <w10:wrap type="topAndBottom" anchorx="page"/>
              </v:group>
            </w:pict>
          </mc:Fallback>
        </mc:AlternateContent>
      </w:r>
    </w:p>
    <w:p w14:paraId="590C23EA" w14:textId="77777777" w:rsidR="00A01084" w:rsidRDefault="00A01084">
      <w:pPr>
        <w:pStyle w:val="BodyText"/>
        <w:spacing w:before="10"/>
        <w:rPr>
          <w:b/>
          <w:sz w:val="17"/>
        </w:rPr>
      </w:pPr>
    </w:p>
    <w:p w14:paraId="590C23EB" w14:textId="77777777" w:rsidR="00A01084" w:rsidRDefault="00A01084">
      <w:pPr>
        <w:pStyle w:val="BodyText"/>
        <w:spacing w:before="2"/>
        <w:rPr>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1161"/>
        <w:gridCol w:w="7799"/>
      </w:tblGrid>
      <w:tr w:rsidR="00A01084" w14:paraId="590C23EE" w14:textId="77777777">
        <w:trPr>
          <w:trHeight w:val="323"/>
        </w:trPr>
        <w:tc>
          <w:tcPr>
            <w:tcW w:w="1161" w:type="dxa"/>
          </w:tcPr>
          <w:p w14:paraId="590C23EC" w14:textId="77777777" w:rsidR="00A01084" w:rsidRDefault="00013AF0">
            <w:pPr>
              <w:pStyle w:val="TableParagraph"/>
              <w:spacing w:line="225" w:lineRule="exact"/>
              <w:ind w:left="50"/>
            </w:pPr>
            <w:r>
              <w:rPr>
                <w:color w:val="0000FF"/>
                <w:spacing w:val="-5"/>
              </w:rPr>
              <w:t>3.1</w:t>
            </w:r>
          </w:p>
        </w:tc>
        <w:tc>
          <w:tcPr>
            <w:tcW w:w="7799" w:type="dxa"/>
          </w:tcPr>
          <w:p w14:paraId="590C23ED" w14:textId="77777777" w:rsidR="00A01084" w:rsidRDefault="00013AF0">
            <w:pPr>
              <w:pStyle w:val="TableParagraph"/>
              <w:spacing w:line="225" w:lineRule="exact"/>
              <w:ind w:left="206"/>
            </w:pPr>
            <w:r>
              <w:t>Only</w:t>
            </w:r>
            <w:r>
              <w:rPr>
                <w:spacing w:val="-3"/>
              </w:rPr>
              <w:t xml:space="preserve"> </w:t>
            </w:r>
            <w:r>
              <w:t>those</w:t>
            </w:r>
            <w:r>
              <w:rPr>
                <w:spacing w:val="-5"/>
              </w:rPr>
              <w:t xml:space="preserve"> </w:t>
            </w:r>
            <w:r>
              <w:t>Tenderers</w:t>
            </w:r>
            <w:r>
              <w:rPr>
                <w:spacing w:val="-4"/>
              </w:rPr>
              <w:t xml:space="preserve"> </w:t>
            </w:r>
            <w:r>
              <w:t>who</w:t>
            </w:r>
            <w:r>
              <w:rPr>
                <w:spacing w:val="-4"/>
              </w:rPr>
              <w:t xml:space="preserve"> </w:t>
            </w:r>
            <w:r>
              <w:rPr>
                <w:spacing w:val="-2"/>
              </w:rPr>
              <w:t>have:-</w:t>
            </w:r>
          </w:p>
        </w:tc>
      </w:tr>
      <w:tr w:rsidR="00A01084" w14:paraId="590C23F1" w14:textId="77777777">
        <w:trPr>
          <w:trHeight w:val="428"/>
        </w:trPr>
        <w:tc>
          <w:tcPr>
            <w:tcW w:w="1161" w:type="dxa"/>
          </w:tcPr>
          <w:p w14:paraId="590C23EF" w14:textId="77777777" w:rsidR="00A01084" w:rsidRDefault="00013AF0">
            <w:pPr>
              <w:pStyle w:val="TableParagraph"/>
              <w:spacing w:before="59"/>
              <w:ind w:right="214"/>
              <w:jc w:val="right"/>
            </w:pPr>
            <w:r>
              <w:rPr>
                <w:color w:val="0000FF"/>
                <w:spacing w:val="-5"/>
              </w:rPr>
              <w:t>(a)</w:t>
            </w:r>
          </w:p>
        </w:tc>
        <w:tc>
          <w:tcPr>
            <w:tcW w:w="7799" w:type="dxa"/>
          </w:tcPr>
          <w:p w14:paraId="590C23F0" w14:textId="77777777" w:rsidR="00A01084" w:rsidRDefault="00013AF0">
            <w:pPr>
              <w:pStyle w:val="TableParagraph"/>
              <w:spacing w:before="59"/>
              <w:ind w:left="206"/>
            </w:pPr>
            <w:r>
              <w:t>Submitted</w:t>
            </w:r>
            <w:r>
              <w:rPr>
                <w:spacing w:val="-8"/>
              </w:rPr>
              <w:t xml:space="preserve"> </w:t>
            </w:r>
            <w:r>
              <w:t>compliant</w:t>
            </w:r>
            <w:r>
              <w:rPr>
                <w:spacing w:val="-6"/>
              </w:rPr>
              <w:t xml:space="preserve"> </w:t>
            </w:r>
            <w:r>
              <w:t>Tenders</w:t>
            </w:r>
            <w:r>
              <w:rPr>
                <w:spacing w:val="-5"/>
              </w:rPr>
              <w:t xml:space="preserve"> </w:t>
            </w:r>
            <w:r>
              <w:t>pursuant</w:t>
            </w:r>
            <w:r>
              <w:rPr>
                <w:spacing w:val="-4"/>
              </w:rPr>
              <w:t xml:space="preserve"> </w:t>
            </w:r>
            <w:r>
              <w:t>to</w:t>
            </w:r>
            <w:r>
              <w:rPr>
                <w:spacing w:val="-4"/>
              </w:rPr>
              <w:t xml:space="preserve"> </w:t>
            </w:r>
            <w:r>
              <w:t>paragraph</w:t>
            </w:r>
            <w:r>
              <w:rPr>
                <w:spacing w:val="-7"/>
              </w:rPr>
              <w:t xml:space="preserve"> </w:t>
            </w:r>
            <w:r>
              <w:t>2.2</w:t>
            </w:r>
            <w:r>
              <w:rPr>
                <w:spacing w:val="-4"/>
              </w:rPr>
              <w:t xml:space="preserve"> </w:t>
            </w:r>
            <w:r>
              <w:t>above,</w:t>
            </w:r>
            <w:r>
              <w:rPr>
                <w:spacing w:val="-4"/>
              </w:rPr>
              <w:t xml:space="preserve"> </w:t>
            </w:r>
            <w:r>
              <w:rPr>
                <w:spacing w:val="-5"/>
              </w:rPr>
              <w:t>and</w:t>
            </w:r>
          </w:p>
        </w:tc>
      </w:tr>
      <w:tr w:rsidR="00A01084" w14:paraId="590C23F6" w14:textId="77777777">
        <w:trPr>
          <w:trHeight w:val="2710"/>
        </w:trPr>
        <w:tc>
          <w:tcPr>
            <w:tcW w:w="1161" w:type="dxa"/>
          </w:tcPr>
          <w:p w14:paraId="590C23F2" w14:textId="77777777" w:rsidR="00A01084" w:rsidRDefault="00013AF0">
            <w:pPr>
              <w:pStyle w:val="TableParagraph"/>
              <w:spacing w:before="60"/>
              <w:ind w:right="204"/>
              <w:jc w:val="right"/>
            </w:pPr>
            <w:r>
              <w:rPr>
                <w:color w:val="0000FF"/>
                <w:spacing w:val="-5"/>
              </w:rPr>
              <w:t>(b)</w:t>
            </w:r>
          </w:p>
        </w:tc>
        <w:tc>
          <w:tcPr>
            <w:tcW w:w="7799" w:type="dxa"/>
          </w:tcPr>
          <w:p w14:paraId="590C23F3" w14:textId="77777777" w:rsidR="00A01084" w:rsidRDefault="00013AF0">
            <w:pPr>
              <w:pStyle w:val="TableParagraph"/>
              <w:spacing w:before="60"/>
              <w:ind w:left="206"/>
            </w:pPr>
            <w:r>
              <w:t>Declared</w:t>
            </w:r>
            <w:r>
              <w:rPr>
                <w:spacing w:val="-4"/>
              </w:rPr>
              <w:t xml:space="preserve"> </w:t>
            </w:r>
            <w:r>
              <w:t>by</w:t>
            </w:r>
            <w:r>
              <w:rPr>
                <w:spacing w:val="-3"/>
              </w:rPr>
              <w:t xml:space="preserve"> </w:t>
            </w:r>
            <w:r>
              <w:t>way</w:t>
            </w:r>
            <w:r>
              <w:rPr>
                <w:spacing w:val="-3"/>
              </w:rPr>
              <w:t xml:space="preserve"> </w:t>
            </w:r>
            <w:r>
              <w:t>of</w:t>
            </w:r>
            <w:r>
              <w:rPr>
                <w:spacing w:val="-4"/>
              </w:rPr>
              <w:t xml:space="preserve"> </w:t>
            </w:r>
            <w:r>
              <w:t>eESPD</w:t>
            </w:r>
            <w:r>
              <w:rPr>
                <w:spacing w:val="-3"/>
              </w:rPr>
              <w:t xml:space="preserve"> </w:t>
            </w:r>
            <w:r>
              <w:t>that</w:t>
            </w:r>
            <w:r>
              <w:rPr>
                <w:spacing w:val="-1"/>
              </w:rPr>
              <w:t xml:space="preserve"> </w:t>
            </w:r>
            <w:r>
              <w:rPr>
                <w:spacing w:val="-2"/>
              </w:rPr>
              <w:t>either:</w:t>
            </w:r>
          </w:p>
          <w:p w14:paraId="590C23F4" w14:textId="77777777" w:rsidR="00A01084" w:rsidRDefault="00013AF0">
            <w:pPr>
              <w:pStyle w:val="TableParagraph"/>
              <w:numPr>
                <w:ilvl w:val="0"/>
                <w:numId w:val="13"/>
              </w:numPr>
              <w:tabs>
                <w:tab w:val="left" w:pos="924"/>
                <w:tab w:val="left" w:pos="926"/>
              </w:tabs>
              <w:spacing w:before="161" w:line="273" w:lineRule="auto"/>
              <w:ind w:right="49"/>
              <w:jc w:val="both"/>
            </w:pPr>
            <w:r>
              <w:t>no mandatory grounds for</w:t>
            </w:r>
            <w:r>
              <w:rPr>
                <w:spacing w:val="-3"/>
              </w:rPr>
              <w:t xml:space="preserve"> </w:t>
            </w:r>
            <w:r>
              <w:t>exclusion</w:t>
            </w:r>
            <w:r>
              <w:rPr>
                <w:spacing w:val="-4"/>
              </w:rPr>
              <w:t xml:space="preserve"> </w:t>
            </w:r>
            <w:r>
              <w:t>of</w:t>
            </w:r>
            <w:r>
              <w:rPr>
                <w:spacing w:val="-1"/>
              </w:rPr>
              <w:t xml:space="preserve"> </w:t>
            </w:r>
            <w:r>
              <w:t>the Tenderer</w:t>
            </w:r>
            <w:r>
              <w:rPr>
                <w:spacing w:val="-3"/>
              </w:rPr>
              <w:t xml:space="preserve"> </w:t>
            </w:r>
            <w:r>
              <w:t>pursuant to Regulation 57 of the Regulations apply to them, or</w:t>
            </w:r>
          </w:p>
          <w:p w14:paraId="590C23F5" w14:textId="77777777" w:rsidR="00A01084" w:rsidRDefault="00013AF0">
            <w:pPr>
              <w:pStyle w:val="TableParagraph"/>
              <w:numPr>
                <w:ilvl w:val="0"/>
                <w:numId w:val="13"/>
              </w:numPr>
              <w:tabs>
                <w:tab w:val="left" w:pos="923"/>
                <w:tab w:val="left" w:pos="926"/>
              </w:tabs>
              <w:spacing w:before="5" w:line="276" w:lineRule="auto"/>
              <w:ind w:right="49"/>
              <w:jc w:val="both"/>
            </w:pPr>
            <w:r>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 and</w:t>
            </w:r>
          </w:p>
        </w:tc>
      </w:tr>
      <w:tr w:rsidR="00A01084" w14:paraId="590C2405" w14:textId="77777777">
        <w:trPr>
          <w:trHeight w:val="9623"/>
        </w:trPr>
        <w:tc>
          <w:tcPr>
            <w:tcW w:w="1161" w:type="dxa"/>
          </w:tcPr>
          <w:p w14:paraId="590C23F7" w14:textId="77777777" w:rsidR="00A01084" w:rsidRDefault="00013AF0">
            <w:pPr>
              <w:pStyle w:val="TableParagraph"/>
              <w:spacing w:before="59"/>
              <w:ind w:right="226"/>
              <w:jc w:val="right"/>
            </w:pPr>
            <w:r>
              <w:rPr>
                <w:color w:val="0000FF"/>
                <w:spacing w:val="-5"/>
              </w:rPr>
              <w:t>(c)</w:t>
            </w:r>
          </w:p>
        </w:tc>
        <w:tc>
          <w:tcPr>
            <w:tcW w:w="7799" w:type="dxa"/>
          </w:tcPr>
          <w:p w14:paraId="590C23F8" w14:textId="11FD0473" w:rsidR="00A01084" w:rsidRDefault="00013AF0">
            <w:pPr>
              <w:pStyle w:val="TableParagraph"/>
              <w:spacing w:before="59" w:line="276" w:lineRule="auto"/>
              <w:ind w:left="206" w:right="52"/>
              <w:jc w:val="both"/>
            </w:pPr>
            <w:r>
              <w:t xml:space="preserve">Declared by way of eESPD that they satisfy the selection criteria </w:t>
            </w:r>
            <w:r w:rsidR="0079127E">
              <w:t xml:space="preserve">for </w:t>
            </w:r>
            <w:r w:rsidR="0079127E">
              <w:rPr>
                <w:spacing w:val="-2"/>
              </w:rPr>
              <w:t>this</w:t>
            </w:r>
            <w:r>
              <w:t xml:space="preserve"> Competition</w:t>
            </w:r>
            <w:r>
              <w:rPr>
                <w:spacing w:val="-3"/>
              </w:rPr>
              <w:t xml:space="preserve"> </w:t>
            </w:r>
            <w:r>
              <w:t>as set</w:t>
            </w:r>
            <w:r>
              <w:rPr>
                <w:spacing w:val="-2"/>
              </w:rPr>
              <w:t xml:space="preserve"> </w:t>
            </w:r>
            <w:r>
              <w:t>out</w:t>
            </w:r>
            <w:r>
              <w:rPr>
                <w:spacing w:val="-2"/>
              </w:rPr>
              <w:t xml:space="preserve"> </w:t>
            </w:r>
            <w:r>
              <w:t>in</w:t>
            </w:r>
            <w:r>
              <w:rPr>
                <w:spacing w:val="-1"/>
              </w:rPr>
              <w:t xml:space="preserve"> </w:t>
            </w:r>
            <w:r>
              <w:t>part</w:t>
            </w:r>
            <w:r>
              <w:rPr>
                <w:spacing w:val="-4"/>
              </w:rPr>
              <w:t xml:space="preserve"> </w:t>
            </w:r>
            <w:r>
              <w:t>3.2</w:t>
            </w:r>
            <w:r>
              <w:rPr>
                <w:spacing w:val="-2"/>
              </w:rPr>
              <w:t xml:space="preserve"> </w:t>
            </w:r>
            <w:r>
              <w:t>below</w:t>
            </w:r>
            <w:r>
              <w:rPr>
                <w:spacing w:val="-2"/>
              </w:rPr>
              <w:t xml:space="preserve"> </w:t>
            </w:r>
            <w:r>
              <w:t>(the “Selection Criteria”),</w:t>
            </w:r>
          </w:p>
          <w:p w14:paraId="590C23F9" w14:textId="77777777" w:rsidR="00A01084" w:rsidRDefault="00013AF0">
            <w:pPr>
              <w:pStyle w:val="TableParagraph"/>
              <w:spacing w:before="120"/>
              <w:ind w:left="206"/>
              <w:jc w:val="both"/>
            </w:pPr>
            <w:r>
              <w:t>will</w:t>
            </w:r>
            <w:r>
              <w:rPr>
                <w:spacing w:val="-6"/>
              </w:rPr>
              <w:t xml:space="preserve"> </w:t>
            </w:r>
            <w:r>
              <w:t>be</w:t>
            </w:r>
            <w:r>
              <w:rPr>
                <w:spacing w:val="-5"/>
              </w:rPr>
              <w:t xml:space="preserve"> </w:t>
            </w:r>
            <w:r>
              <w:t>evaluated</w:t>
            </w:r>
            <w:r>
              <w:rPr>
                <w:spacing w:val="-5"/>
              </w:rPr>
              <w:t xml:space="preserve"> </w:t>
            </w:r>
            <w:r>
              <w:t>in</w:t>
            </w:r>
            <w:r>
              <w:rPr>
                <w:spacing w:val="-4"/>
              </w:rPr>
              <w:t xml:space="preserve"> </w:t>
            </w:r>
            <w:r>
              <w:t>accordance</w:t>
            </w:r>
            <w:r>
              <w:rPr>
                <w:spacing w:val="-3"/>
              </w:rPr>
              <w:t xml:space="preserve"> </w:t>
            </w:r>
            <w:r>
              <w:t>with</w:t>
            </w:r>
            <w:r>
              <w:rPr>
                <w:spacing w:val="-4"/>
              </w:rPr>
              <w:t xml:space="preserve"> </w:t>
            </w:r>
            <w:r>
              <w:t>the</w:t>
            </w:r>
            <w:r>
              <w:rPr>
                <w:spacing w:val="-3"/>
              </w:rPr>
              <w:t xml:space="preserve"> </w:t>
            </w:r>
            <w:r>
              <w:t>Award</w:t>
            </w:r>
            <w:r>
              <w:rPr>
                <w:spacing w:val="-4"/>
              </w:rPr>
              <w:t xml:space="preserve"> </w:t>
            </w:r>
            <w:r>
              <w:t>Criteria</w:t>
            </w:r>
            <w:r>
              <w:rPr>
                <w:spacing w:val="-4"/>
              </w:rPr>
              <w:t xml:space="preserve"> </w:t>
            </w:r>
            <w:r>
              <w:t>at</w:t>
            </w:r>
            <w:r>
              <w:rPr>
                <w:spacing w:val="-3"/>
              </w:rPr>
              <w:t xml:space="preserve"> </w:t>
            </w:r>
            <w:r>
              <w:t>part</w:t>
            </w:r>
            <w:r>
              <w:rPr>
                <w:spacing w:val="-5"/>
              </w:rPr>
              <w:t xml:space="preserve"> </w:t>
            </w:r>
            <w:r>
              <w:t>3.3</w:t>
            </w:r>
            <w:r>
              <w:rPr>
                <w:spacing w:val="-4"/>
              </w:rPr>
              <w:t xml:space="preserve"> </w:t>
            </w:r>
            <w:r>
              <w:rPr>
                <w:spacing w:val="-2"/>
              </w:rPr>
              <w:t>below.</w:t>
            </w:r>
          </w:p>
          <w:p w14:paraId="590C23FA" w14:textId="77777777" w:rsidR="00A01084" w:rsidRDefault="00013AF0">
            <w:pPr>
              <w:pStyle w:val="TableParagraph"/>
              <w:spacing w:before="161" w:line="276" w:lineRule="auto"/>
              <w:ind w:left="206" w:right="50"/>
              <w:jc w:val="both"/>
            </w:pPr>
            <w:r>
              <w:t>However, please note that the Contracting Authority also reserves the right to exclude from evaluation a Tenderer to whom a discretionary ground for exclusion pursuant to Regulation 57 of the Regulations applies.</w:t>
            </w:r>
          </w:p>
          <w:p w14:paraId="590C23FB" w14:textId="77777777" w:rsidR="00A01084" w:rsidRDefault="00013AF0">
            <w:pPr>
              <w:pStyle w:val="TableParagraph"/>
              <w:spacing w:before="120" w:line="276" w:lineRule="auto"/>
              <w:ind w:left="206" w:right="50"/>
              <w:jc w:val="both"/>
            </w:pPr>
            <w:r>
              <w:t>Tenderers should note that where a Tenderer is relying on the capacity of other entities (for example, Subcontractors) for the purposes of fulfilling any of the Selection Criteria in part 3.2 below it must ensure that each such entity:</w:t>
            </w:r>
          </w:p>
          <w:p w14:paraId="590C23FC" w14:textId="77777777" w:rsidR="00A01084" w:rsidRDefault="00013AF0">
            <w:pPr>
              <w:pStyle w:val="TableParagraph"/>
              <w:numPr>
                <w:ilvl w:val="0"/>
                <w:numId w:val="12"/>
              </w:numPr>
              <w:tabs>
                <w:tab w:val="left" w:pos="924"/>
              </w:tabs>
              <w:spacing w:before="120"/>
              <w:ind w:left="924" w:hanging="358"/>
              <w:jc w:val="both"/>
            </w:pPr>
            <w:r>
              <w:t>completes</w:t>
            </w:r>
            <w:r>
              <w:rPr>
                <w:spacing w:val="-3"/>
              </w:rPr>
              <w:t xml:space="preserve"> </w:t>
            </w:r>
            <w:r>
              <w:t>and</w:t>
            </w:r>
            <w:r>
              <w:rPr>
                <w:spacing w:val="-4"/>
              </w:rPr>
              <w:t xml:space="preserve"> </w:t>
            </w:r>
            <w:r>
              <w:t>submits</w:t>
            </w:r>
            <w:r>
              <w:rPr>
                <w:spacing w:val="-3"/>
              </w:rPr>
              <w:t xml:space="preserve"> </w:t>
            </w:r>
            <w:r>
              <w:t>a</w:t>
            </w:r>
            <w:r>
              <w:rPr>
                <w:spacing w:val="-5"/>
              </w:rPr>
              <w:t xml:space="preserve"> </w:t>
            </w:r>
            <w:r>
              <w:t>separate</w:t>
            </w:r>
            <w:r>
              <w:rPr>
                <w:spacing w:val="-5"/>
              </w:rPr>
              <w:t xml:space="preserve"> </w:t>
            </w:r>
            <w:r>
              <w:t>eESPD</w:t>
            </w:r>
            <w:r>
              <w:rPr>
                <w:spacing w:val="-2"/>
              </w:rPr>
              <w:t xml:space="preserve"> </w:t>
            </w:r>
            <w:r>
              <w:t>in</w:t>
            </w:r>
            <w:r>
              <w:rPr>
                <w:spacing w:val="-6"/>
              </w:rPr>
              <w:t xml:space="preserve"> </w:t>
            </w:r>
            <w:r>
              <w:t>respect</w:t>
            </w:r>
            <w:r>
              <w:rPr>
                <w:spacing w:val="-5"/>
              </w:rPr>
              <w:t xml:space="preserve"> </w:t>
            </w:r>
            <w:r>
              <w:t>of</w:t>
            </w:r>
            <w:r>
              <w:rPr>
                <w:spacing w:val="-3"/>
              </w:rPr>
              <w:t xml:space="preserve"> </w:t>
            </w:r>
            <w:r>
              <w:t>each</w:t>
            </w:r>
            <w:r>
              <w:rPr>
                <w:spacing w:val="-4"/>
              </w:rPr>
              <w:t xml:space="preserve"> </w:t>
            </w:r>
            <w:r>
              <w:t>such</w:t>
            </w:r>
            <w:r>
              <w:rPr>
                <w:spacing w:val="-6"/>
              </w:rPr>
              <w:t xml:space="preserve"> </w:t>
            </w:r>
            <w:r>
              <w:t>entity,</w:t>
            </w:r>
            <w:r>
              <w:rPr>
                <w:spacing w:val="-2"/>
              </w:rPr>
              <w:t xml:space="preserve"> </w:t>
            </w:r>
            <w:r>
              <w:rPr>
                <w:spacing w:val="-5"/>
              </w:rPr>
              <w:t>and</w:t>
            </w:r>
          </w:p>
          <w:p w14:paraId="590C23FD" w14:textId="77777777" w:rsidR="00A01084" w:rsidRDefault="00013AF0">
            <w:pPr>
              <w:pStyle w:val="TableParagraph"/>
              <w:numPr>
                <w:ilvl w:val="0"/>
                <w:numId w:val="12"/>
              </w:numPr>
              <w:tabs>
                <w:tab w:val="left" w:pos="923"/>
                <w:tab w:val="left" w:pos="926"/>
              </w:tabs>
              <w:spacing w:before="41" w:line="276" w:lineRule="auto"/>
              <w:ind w:right="48"/>
              <w:jc w:val="both"/>
            </w:pPr>
            <w:r>
              <w:t>when requested by the Contracting Authority, submit proof, to the satisfaction</w:t>
            </w:r>
            <w:r>
              <w:rPr>
                <w:spacing w:val="-4"/>
              </w:rPr>
              <w:t xml:space="preserve"> </w:t>
            </w:r>
            <w:r>
              <w:t>of</w:t>
            </w:r>
            <w:r>
              <w:rPr>
                <w:spacing w:val="-3"/>
              </w:rPr>
              <w:t xml:space="preserve"> </w:t>
            </w:r>
            <w:r>
              <w:t>the</w:t>
            </w:r>
            <w:r>
              <w:rPr>
                <w:spacing w:val="-2"/>
              </w:rPr>
              <w:t xml:space="preserve"> </w:t>
            </w:r>
            <w:r>
              <w:t>Contracting</w:t>
            </w:r>
            <w:r>
              <w:rPr>
                <w:spacing w:val="-1"/>
              </w:rPr>
              <w:t xml:space="preserve"> </w:t>
            </w:r>
            <w:r>
              <w:t>Authority,</w:t>
            </w:r>
            <w:r>
              <w:rPr>
                <w:spacing w:val="-3"/>
              </w:rPr>
              <w:t xml:space="preserve"> </w:t>
            </w:r>
            <w:r>
              <w:t>that</w:t>
            </w:r>
            <w:r>
              <w:rPr>
                <w:spacing w:val="-2"/>
              </w:rPr>
              <w:t xml:space="preserve"> </w:t>
            </w:r>
            <w:r>
              <w:t>each</w:t>
            </w:r>
            <w:r>
              <w:rPr>
                <w:spacing w:val="-4"/>
              </w:rPr>
              <w:t xml:space="preserve"> </w:t>
            </w:r>
            <w:r>
              <w:t>such</w:t>
            </w:r>
            <w:r>
              <w:rPr>
                <w:spacing w:val="-1"/>
              </w:rPr>
              <w:t xml:space="preserve"> </w:t>
            </w:r>
            <w:r>
              <w:t>entity</w:t>
            </w:r>
            <w:r>
              <w:rPr>
                <w:spacing w:val="-2"/>
              </w:rPr>
              <w:t xml:space="preserve"> </w:t>
            </w:r>
            <w:r>
              <w:t>will</w:t>
            </w:r>
            <w:r>
              <w:rPr>
                <w:spacing w:val="-3"/>
              </w:rPr>
              <w:t xml:space="preserve"> </w:t>
            </w:r>
            <w:r>
              <w:t>place</w:t>
            </w:r>
            <w:r>
              <w:rPr>
                <w:spacing w:val="-2"/>
              </w:rPr>
              <w:t xml:space="preserve"> </w:t>
            </w:r>
            <w:r>
              <w:t>the necessary resources at the disposal of the Tenderer.</w:t>
            </w:r>
          </w:p>
          <w:p w14:paraId="590C23FE" w14:textId="66B8538D" w:rsidR="00A01084" w:rsidRDefault="00013AF0">
            <w:pPr>
              <w:pStyle w:val="TableParagraph"/>
              <w:spacing w:before="120" w:line="276" w:lineRule="auto"/>
              <w:ind w:left="206" w:right="50"/>
              <w:jc w:val="both"/>
            </w:pPr>
            <w:r>
              <w:rPr>
                <w:i/>
                <w:color w:val="FF0000"/>
                <w:spacing w:val="-12"/>
              </w:rPr>
              <w:t xml:space="preserve"> </w:t>
            </w:r>
            <w:r>
              <w:t>Where</w:t>
            </w:r>
            <w:r>
              <w:rPr>
                <w:spacing w:val="-13"/>
              </w:rPr>
              <w:t xml:space="preserve"> </w:t>
            </w:r>
            <w:r>
              <w:t>a</w:t>
            </w:r>
            <w:r>
              <w:rPr>
                <w:spacing w:val="-12"/>
              </w:rPr>
              <w:t xml:space="preserve"> </w:t>
            </w:r>
            <w:r>
              <w:t>Tenderer</w:t>
            </w:r>
            <w:r>
              <w:rPr>
                <w:spacing w:val="-13"/>
              </w:rPr>
              <w:t xml:space="preserve"> </w:t>
            </w:r>
            <w:r>
              <w:t>(Prime</w:t>
            </w:r>
            <w:r>
              <w:rPr>
                <w:spacing w:val="-12"/>
              </w:rPr>
              <w:t xml:space="preserve"> </w:t>
            </w:r>
            <w:r>
              <w:t>Contractor)</w:t>
            </w:r>
            <w:r>
              <w:rPr>
                <w:spacing w:val="-12"/>
              </w:rPr>
              <w:t xml:space="preserve"> </w:t>
            </w:r>
            <w:r>
              <w:t>intends</w:t>
            </w:r>
            <w:r>
              <w:rPr>
                <w:spacing w:val="-13"/>
              </w:rPr>
              <w:t xml:space="preserve"> </w:t>
            </w:r>
            <w:r>
              <w:t>to</w:t>
            </w:r>
            <w:r>
              <w:rPr>
                <w:spacing w:val="-12"/>
              </w:rPr>
              <w:t xml:space="preserve"> </w:t>
            </w:r>
            <w:r>
              <w:t>subcontract any share of any Contract to a Subcontractor, but is not relying on the capacity of such</w:t>
            </w:r>
            <w:r>
              <w:rPr>
                <w:spacing w:val="4"/>
              </w:rPr>
              <w:t xml:space="preserve"> </w:t>
            </w:r>
            <w:r>
              <w:t>Subcontractor</w:t>
            </w:r>
            <w:r>
              <w:rPr>
                <w:spacing w:val="4"/>
              </w:rPr>
              <w:t xml:space="preserve"> </w:t>
            </w:r>
            <w:r>
              <w:t>for</w:t>
            </w:r>
            <w:r>
              <w:rPr>
                <w:spacing w:val="2"/>
              </w:rPr>
              <w:t xml:space="preserve"> </w:t>
            </w:r>
            <w:r>
              <w:t>the</w:t>
            </w:r>
            <w:r>
              <w:rPr>
                <w:spacing w:val="4"/>
              </w:rPr>
              <w:t xml:space="preserve"> </w:t>
            </w:r>
            <w:r>
              <w:t>purposes</w:t>
            </w:r>
            <w:r>
              <w:rPr>
                <w:spacing w:val="4"/>
              </w:rPr>
              <w:t xml:space="preserve"> </w:t>
            </w:r>
            <w:r>
              <w:t>of</w:t>
            </w:r>
            <w:r>
              <w:rPr>
                <w:spacing w:val="4"/>
              </w:rPr>
              <w:t xml:space="preserve"> </w:t>
            </w:r>
            <w:r>
              <w:t>fulfilling</w:t>
            </w:r>
            <w:r>
              <w:rPr>
                <w:spacing w:val="4"/>
              </w:rPr>
              <w:t xml:space="preserve"> </w:t>
            </w:r>
            <w:r>
              <w:t>any</w:t>
            </w:r>
            <w:r>
              <w:rPr>
                <w:spacing w:val="5"/>
              </w:rPr>
              <w:t xml:space="preserve"> </w:t>
            </w:r>
            <w:r>
              <w:t>of</w:t>
            </w:r>
            <w:r>
              <w:rPr>
                <w:spacing w:val="5"/>
              </w:rPr>
              <w:t xml:space="preserve"> </w:t>
            </w:r>
            <w:r>
              <w:t>the</w:t>
            </w:r>
            <w:r>
              <w:rPr>
                <w:spacing w:val="5"/>
              </w:rPr>
              <w:t xml:space="preserve"> </w:t>
            </w:r>
            <w:r>
              <w:t>Selection</w:t>
            </w:r>
            <w:r>
              <w:rPr>
                <w:spacing w:val="4"/>
              </w:rPr>
              <w:t xml:space="preserve"> </w:t>
            </w:r>
            <w:r>
              <w:t>Criteria</w:t>
            </w:r>
            <w:r>
              <w:rPr>
                <w:spacing w:val="4"/>
              </w:rPr>
              <w:t xml:space="preserve"> </w:t>
            </w:r>
            <w:r>
              <w:t>in</w:t>
            </w:r>
            <w:r>
              <w:rPr>
                <w:spacing w:val="5"/>
              </w:rPr>
              <w:t xml:space="preserve"> </w:t>
            </w:r>
            <w:r>
              <w:rPr>
                <w:spacing w:val="-4"/>
              </w:rPr>
              <w:t>part</w:t>
            </w:r>
          </w:p>
          <w:p w14:paraId="590C23FF" w14:textId="77777777" w:rsidR="00A01084" w:rsidRDefault="00013AF0">
            <w:pPr>
              <w:pStyle w:val="TableParagraph"/>
              <w:spacing w:line="276" w:lineRule="auto"/>
              <w:ind w:left="206" w:right="49"/>
              <w:jc w:val="both"/>
            </w:pPr>
            <w:r>
              <w:t>3.2 below, it</w:t>
            </w:r>
            <w:r>
              <w:rPr>
                <w:spacing w:val="-2"/>
              </w:rPr>
              <w:t xml:space="preserve"> </w:t>
            </w:r>
            <w:r>
              <w:t>must</w:t>
            </w:r>
            <w:r>
              <w:rPr>
                <w:spacing w:val="-2"/>
              </w:rPr>
              <w:t xml:space="preserve"> </w:t>
            </w:r>
            <w:r>
              <w:t>ensure</w:t>
            </w:r>
            <w:r>
              <w:rPr>
                <w:spacing w:val="-2"/>
              </w:rPr>
              <w:t xml:space="preserve"> </w:t>
            </w:r>
            <w:r>
              <w:t>that each</w:t>
            </w:r>
            <w:r>
              <w:rPr>
                <w:spacing w:val="-4"/>
              </w:rPr>
              <w:t xml:space="preserve"> </w:t>
            </w:r>
            <w:r>
              <w:t>such</w:t>
            </w:r>
            <w:r>
              <w:rPr>
                <w:spacing w:val="-1"/>
              </w:rPr>
              <w:t xml:space="preserve"> </w:t>
            </w:r>
            <w:r>
              <w:t>Subcontractor</w:t>
            </w:r>
            <w:r>
              <w:rPr>
                <w:spacing w:val="-1"/>
              </w:rPr>
              <w:t xml:space="preserve"> </w:t>
            </w:r>
            <w:r>
              <w:t>submits</w:t>
            </w:r>
            <w:r>
              <w:rPr>
                <w:spacing w:val="-3"/>
              </w:rPr>
              <w:t xml:space="preserve"> </w:t>
            </w:r>
            <w:r>
              <w:t>a</w:t>
            </w:r>
            <w:r>
              <w:rPr>
                <w:spacing w:val="-1"/>
              </w:rPr>
              <w:t xml:space="preserve"> </w:t>
            </w:r>
            <w:r>
              <w:t>separate eESPD in respect of such Subcontractor completing those sections of the eESPD which are specified in section 2.D of the eESPD for this Competition.</w:t>
            </w:r>
          </w:p>
          <w:p w14:paraId="590C2400" w14:textId="77777777" w:rsidR="00A01084" w:rsidRDefault="00A01084">
            <w:pPr>
              <w:pStyle w:val="TableParagraph"/>
              <w:rPr>
                <w:b/>
              </w:rPr>
            </w:pPr>
          </w:p>
          <w:p w14:paraId="590C2401" w14:textId="77777777" w:rsidR="00A01084" w:rsidRDefault="00A01084">
            <w:pPr>
              <w:pStyle w:val="TableParagraph"/>
              <w:spacing w:before="12"/>
              <w:rPr>
                <w:b/>
              </w:rPr>
            </w:pPr>
          </w:p>
          <w:p w14:paraId="590C2402" w14:textId="77777777" w:rsidR="00A01084" w:rsidRDefault="00013AF0">
            <w:pPr>
              <w:pStyle w:val="TableParagraph"/>
              <w:spacing w:line="276" w:lineRule="auto"/>
              <w:ind w:left="206" w:right="49"/>
              <w:jc w:val="both"/>
            </w:pPr>
            <w:r>
              <w:t>The Contracting Authority may decide to examine Tenders before verifying the absence of exclusion grounds in Regulation 57 of the Regulations (the “Exclusion Grounds”) and the fulfilment of the Selection Criteria.</w:t>
            </w:r>
          </w:p>
          <w:p w14:paraId="590C2403" w14:textId="77777777" w:rsidR="00A01084" w:rsidRDefault="00013AF0">
            <w:pPr>
              <w:pStyle w:val="TableParagraph"/>
              <w:spacing w:before="120" w:line="276" w:lineRule="auto"/>
              <w:ind w:left="206" w:right="49"/>
              <w:jc w:val="both"/>
            </w:pPr>
            <w:r>
              <w:t>However, notwithstanding anything to the contrary in this part 3.1, the Contracting Authority</w:t>
            </w:r>
            <w:r>
              <w:rPr>
                <w:spacing w:val="-4"/>
              </w:rPr>
              <w:t xml:space="preserve"> </w:t>
            </w:r>
            <w:r>
              <w:t>reserves</w:t>
            </w:r>
            <w:r>
              <w:rPr>
                <w:spacing w:val="-5"/>
              </w:rPr>
              <w:t xml:space="preserve"> </w:t>
            </w:r>
            <w:r>
              <w:t>the</w:t>
            </w:r>
            <w:r>
              <w:rPr>
                <w:spacing w:val="-5"/>
              </w:rPr>
              <w:t xml:space="preserve"> </w:t>
            </w:r>
            <w:r>
              <w:t>right</w:t>
            </w:r>
            <w:r>
              <w:rPr>
                <w:spacing w:val="-5"/>
              </w:rPr>
              <w:t xml:space="preserve"> </w:t>
            </w:r>
            <w:r>
              <w:t>to</w:t>
            </w:r>
            <w:r>
              <w:rPr>
                <w:spacing w:val="-4"/>
              </w:rPr>
              <w:t xml:space="preserve"> </w:t>
            </w:r>
            <w:r>
              <w:t>ask</w:t>
            </w:r>
            <w:r>
              <w:rPr>
                <w:spacing w:val="-5"/>
              </w:rPr>
              <w:t xml:space="preserve"> </w:t>
            </w:r>
            <w:r>
              <w:t>Tenderers</w:t>
            </w:r>
            <w:r>
              <w:rPr>
                <w:spacing w:val="-8"/>
              </w:rPr>
              <w:t xml:space="preserve"> </w:t>
            </w:r>
            <w:r>
              <w:t>at</w:t>
            </w:r>
            <w:r>
              <w:rPr>
                <w:spacing w:val="-5"/>
              </w:rPr>
              <w:t xml:space="preserve"> </w:t>
            </w:r>
            <w:r>
              <w:t>any</w:t>
            </w:r>
            <w:r>
              <w:rPr>
                <w:spacing w:val="-7"/>
              </w:rPr>
              <w:t xml:space="preserve"> </w:t>
            </w:r>
            <w:r>
              <w:t>moment</w:t>
            </w:r>
            <w:r>
              <w:rPr>
                <w:spacing w:val="-5"/>
              </w:rPr>
              <w:t xml:space="preserve"> </w:t>
            </w:r>
            <w:r>
              <w:t>during</w:t>
            </w:r>
            <w:r>
              <w:rPr>
                <w:spacing w:val="-6"/>
              </w:rPr>
              <w:t xml:space="preserve"> </w:t>
            </w:r>
            <w:r>
              <w:t>the</w:t>
            </w:r>
            <w:r>
              <w:rPr>
                <w:spacing w:val="-5"/>
              </w:rPr>
              <w:t xml:space="preserve"> </w:t>
            </w:r>
            <w:r>
              <w:t>Competition to</w:t>
            </w:r>
            <w:r>
              <w:rPr>
                <w:spacing w:val="6"/>
              </w:rPr>
              <w:t xml:space="preserve"> </w:t>
            </w:r>
            <w:r>
              <w:t>submit</w:t>
            </w:r>
            <w:r>
              <w:rPr>
                <w:spacing w:val="6"/>
              </w:rPr>
              <w:t xml:space="preserve"> </w:t>
            </w:r>
            <w:r>
              <w:t>any</w:t>
            </w:r>
            <w:r>
              <w:rPr>
                <w:spacing w:val="6"/>
              </w:rPr>
              <w:t xml:space="preserve"> </w:t>
            </w:r>
            <w:r>
              <w:t>or</w:t>
            </w:r>
            <w:r>
              <w:rPr>
                <w:spacing w:val="4"/>
              </w:rPr>
              <w:t xml:space="preserve"> </w:t>
            </w:r>
            <w:r>
              <w:t>all</w:t>
            </w:r>
            <w:r>
              <w:rPr>
                <w:spacing w:val="5"/>
              </w:rPr>
              <w:t xml:space="preserve"> </w:t>
            </w:r>
            <w:r>
              <w:t>of</w:t>
            </w:r>
            <w:r>
              <w:rPr>
                <w:spacing w:val="5"/>
              </w:rPr>
              <w:t xml:space="preserve"> </w:t>
            </w:r>
            <w:r>
              <w:t>the</w:t>
            </w:r>
            <w:r>
              <w:rPr>
                <w:spacing w:val="4"/>
              </w:rPr>
              <w:t xml:space="preserve"> </w:t>
            </w:r>
            <w:r>
              <w:t>following</w:t>
            </w:r>
            <w:r>
              <w:rPr>
                <w:spacing w:val="4"/>
              </w:rPr>
              <w:t xml:space="preserve"> </w:t>
            </w:r>
            <w:r>
              <w:t>for</w:t>
            </w:r>
            <w:r>
              <w:rPr>
                <w:spacing w:val="5"/>
              </w:rPr>
              <w:t xml:space="preserve"> </w:t>
            </w:r>
            <w:r>
              <w:t>the</w:t>
            </w:r>
            <w:r>
              <w:rPr>
                <w:spacing w:val="6"/>
              </w:rPr>
              <w:t xml:space="preserve"> </w:t>
            </w:r>
            <w:r>
              <w:t>purposes</w:t>
            </w:r>
            <w:r>
              <w:rPr>
                <w:spacing w:val="3"/>
              </w:rPr>
              <w:t xml:space="preserve"> </w:t>
            </w:r>
            <w:r>
              <w:t>of</w:t>
            </w:r>
            <w:r>
              <w:rPr>
                <w:spacing w:val="4"/>
              </w:rPr>
              <w:t xml:space="preserve"> </w:t>
            </w:r>
            <w:r>
              <w:t>verification</w:t>
            </w:r>
            <w:r>
              <w:rPr>
                <w:spacing w:val="5"/>
              </w:rPr>
              <w:t xml:space="preserve"> </w:t>
            </w:r>
            <w:r>
              <w:t>of</w:t>
            </w:r>
            <w:r>
              <w:rPr>
                <w:spacing w:val="5"/>
              </w:rPr>
              <w:t xml:space="preserve"> </w:t>
            </w:r>
            <w:r>
              <w:t>the</w:t>
            </w:r>
            <w:r>
              <w:rPr>
                <w:spacing w:val="6"/>
              </w:rPr>
              <w:t xml:space="preserve"> </w:t>
            </w:r>
            <w:r>
              <w:t>status</w:t>
            </w:r>
            <w:r>
              <w:rPr>
                <w:spacing w:val="3"/>
              </w:rPr>
              <w:t xml:space="preserve"> </w:t>
            </w:r>
            <w:r>
              <w:rPr>
                <w:spacing w:val="-5"/>
              </w:rPr>
              <w:t>of</w:t>
            </w:r>
          </w:p>
          <w:p w14:paraId="590C2404" w14:textId="77777777" w:rsidR="00A01084" w:rsidRDefault="00013AF0">
            <w:pPr>
              <w:pStyle w:val="TableParagraph"/>
              <w:spacing w:line="244" w:lineRule="exact"/>
              <w:ind w:left="206"/>
              <w:jc w:val="both"/>
            </w:pPr>
            <w:r>
              <w:t>the</w:t>
            </w:r>
            <w:r>
              <w:rPr>
                <w:spacing w:val="-5"/>
              </w:rPr>
              <w:t xml:space="preserve"> </w:t>
            </w:r>
            <w:r>
              <w:t>Tenderer</w:t>
            </w:r>
            <w:r>
              <w:rPr>
                <w:spacing w:val="-6"/>
              </w:rPr>
              <w:t xml:space="preserve"> </w:t>
            </w:r>
            <w:r>
              <w:t>(including</w:t>
            </w:r>
            <w:r>
              <w:rPr>
                <w:spacing w:val="-4"/>
              </w:rPr>
              <w:t xml:space="preserve"> </w:t>
            </w:r>
            <w:r>
              <w:t>the</w:t>
            </w:r>
            <w:r>
              <w:rPr>
                <w:spacing w:val="-6"/>
              </w:rPr>
              <w:t xml:space="preserve"> </w:t>
            </w:r>
            <w:r>
              <w:t>Prime</w:t>
            </w:r>
            <w:r>
              <w:rPr>
                <w:spacing w:val="-3"/>
              </w:rPr>
              <w:t xml:space="preserve"> </w:t>
            </w:r>
            <w:r>
              <w:t>Contractor</w:t>
            </w:r>
            <w:r>
              <w:rPr>
                <w:spacing w:val="-3"/>
              </w:rPr>
              <w:t xml:space="preserve"> </w:t>
            </w:r>
            <w:r>
              <w:t>and</w:t>
            </w:r>
            <w:r>
              <w:rPr>
                <w:spacing w:val="-5"/>
              </w:rPr>
              <w:t xml:space="preserve"> </w:t>
            </w:r>
            <w:r>
              <w:t>any</w:t>
            </w:r>
            <w:r>
              <w:rPr>
                <w:spacing w:val="-6"/>
              </w:rPr>
              <w:t xml:space="preserve"> </w:t>
            </w:r>
            <w:r>
              <w:rPr>
                <w:spacing w:val="-2"/>
              </w:rPr>
              <w:t>Subcontractor):</w:t>
            </w:r>
          </w:p>
        </w:tc>
      </w:tr>
    </w:tbl>
    <w:p w14:paraId="590C2406" w14:textId="77777777" w:rsidR="00A01084" w:rsidRDefault="00A01084">
      <w:pPr>
        <w:spacing w:line="244" w:lineRule="exact"/>
        <w:jc w:val="both"/>
        <w:sectPr w:rsidR="00A01084">
          <w:pgSz w:w="11910" w:h="16850"/>
          <w:pgMar w:top="1080" w:right="1140" w:bottom="1060" w:left="1180" w:header="677" w:footer="875" w:gutter="0"/>
          <w:cols w:space="720"/>
        </w:sectPr>
      </w:pPr>
    </w:p>
    <w:p w14:paraId="590C2407" w14:textId="77777777" w:rsidR="00A01084" w:rsidRDefault="00013AF0">
      <w:pPr>
        <w:pStyle w:val="ListParagraph"/>
        <w:numPr>
          <w:ilvl w:val="3"/>
          <w:numId w:val="15"/>
        </w:numPr>
        <w:tabs>
          <w:tab w:val="left" w:pos="2381"/>
        </w:tabs>
        <w:spacing w:before="46"/>
        <w:ind w:left="2381" w:hanging="358"/>
      </w:pPr>
      <w:r>
        <w:lastRenderedPageBreak/>
        <w:t>a</w:t>
      </w:r>
      <w:r>
        <w:rPr>
          <w:spacing w:val="-6"/>
        </w:rPr>
        <w:t xml:space="preserve"> </w:t>
      </w:r>
      <w:r>
        <w:t>Declaration</w:t>
      </w:r>
      <w:r>
        <w:rPr>
          <w:spacing w:val="-4"/>
        </w:rPr>
        <w:t xml:space="preserve"> </w:t>
      </w:r>
      <w:r>
        <w:t>in</w:t>
      </w:r>
      <w:r>
        <w:rPr>
          <w:spacing w:val="-5"/>
        </w:rPr>
        <w:t xml:space="preserve"> </w:t>
      </w:r>
      <w:r>
        <w:t>the</w:t>
      </w:r>
      <w:r>
        <w:rPr>
          <w:spacing w:val="-5"/>
        </w:rPr>
        <w:t xml:space="preserve"> </w:t>
      </w:r>
      <w:r>
        <w:t>form</w:t>
      </w:r>
      <w:r>
        <w:rPr>
          <w:spacing w:val="-2"/>
        </w:rPr>
        <w:t xml:space="preserve"> </w:t>
      </w:r>
      <w:r>
        <w:t>attached</w:t>
      </w:r>
      <w:r>
        <w:rPr>
          <w:spacing w:val="-5"/>
        </w:rPr>
        <w:t xml:space="preserve"> </w:t>
      </w:r>
      <w:r>
        <w:t>at</w:t>
      </w:r>
      <w:r>
        <w:rPr>
          <w:spacing w:val="-2"/>
        </w:rPr>
        <w:t xml:space="preserve"> </w:t>
      </w:r>
      <w:r>
        <w:t>Appendix</w:t>
      </w:r>
      <w:r>
        <w:rPr>
          <w:spacing w:val="-4"/>
        </w:rPr>
        <w:t xml:space="preserve"> </w:t>
      </w:r>
      <w:r>
        <w:rPr>
          <w:spacing w:val="-5"/>
        </w:rPr>
        <w:t>4;</w:t>
      </w:r>
    </w:p>
    <w:p w14:paraId="590C2408" w14:textId="77777777" w:rsidR="00A01084" w:rsidRDefault="00013AF0">
      <w:pPr>
        <w:pStyle w:val="ListParagraph"/>
        <w:numPr>
          <w:ilvl w:val="3"/>
          <w:numId w:val="15"/>
        </w:numPr>
        <w:tabs>
          <w:tab w:val="left" w:pos="2380"/>
          <w:tab w:val="left" w:pos="2383"/>
        </w:tabs>
        <w:spacing w:before="161" w:line="276" w:lineRule="auto"/>
        <w:ind w:left="2383" w:right="379"/>
      </w:pPr>
      <w:r>
        <w:t>evidence to the effect that measures taken by the entity concerned are sufficient to demonstrate its reliability despite the existence of a relevant Exclusion Ground;</w:t>
      </w:r>
    </w:p>
    <w:p w14:paraId="590C2409" w14:textId="77777777" w:rsidR="00A01084" w:rsidRDefault="00013AF0">
      <w:pPr>
        <w:pStyle w:val="ListParagraph"/>
        <w:numPr>
          <w:ilvl w:val="3"/>
          <w:numId w:val="15"/>
        </w:numPr>
        <w:tabs>
          <w:tab w:val="left" w:pos="2379"/>
          <w:tab w:val="left" w:pos="2383"/>
        </w:tabs>
        <w:spacing w:before="120" w:line="276" w:lineRule="auto"/>
        <w:ind w:left="2383" w:right="378"/>
      </w:pPr>
      <w:r>
        <w:t>in</w:t>
      </w:r>
      <w:r>
        <w:rPr>
          <w:spacing w:val="-10"/>
        </w:rPr>
        <w:t xml:space="preserve"> </w:t>
      </w:r>
      <w:r>
        <w:t>the</w:t>
      </w:r>
      <w:r>
        <w:rPr>
          <w:spacing w:val="-8"/>
        </w:rPr>
        <w:t xml:space="preserve"> </w:t>
      </w:r>
      <w:r>
        <w:t>case</w:t>
      </w:r>
      <w:r>
        <w:rPr>
          <w:spacing w:val="-10"/>
        </w:rPr>
        <w:t xml:space="preserve"> </w:t>
      </w:r>
      <w:r>
        <w:t>of</w:t>
      </w:r>
      <w:r>
        <w:rPr>
          <w:spacing w:val="-11"/>
        </w:rPr>
        <w:t xml:space="preserve"> </w:t>
      </w:r>
      <w:r>
        <w:t>the</w:t>
      </w:r>
      <w:r>
        <w:rPr>
          <w:spacing w:val="-10"/>
        </w:rPr>
        <w:t xml:space="preserve"> </w:t>
      </w:r>
      <w:r>
        <w:t>Prime</w:t>
      </w:r>
      <w:r>
        <w:rPr>
          <w:spacing w:val="-10"/>
        </w:rPr>
        <w:t xml:space="preserve"> </w:t>
      </w:r>
      <w:r>
        <w:t>Contractor</w:t>
      </w:r>
      <w:r>
        <w:rPr>
          <w:spacing w:val="-11"/>
        </w:rPr>
        <w:t xml:space="preserve"> </w:t>
      </w:r>
      <w:r>
        <w:t>and</w:t>
      </w:r>
      <w:r>
        <w:rPr>
          <w:spacing w:val="-10"/>
        </w:rPr>
        <w:t xml:space="preserve"> </w:t>
      </w:r>
      <w:r>
        <w:t>any</w:t>
      </w:r>
      <w:r>
        <w:rPr>
          <w:spacing w:val="-8"/>
        </w:rPr>
        <w:t xml:space="preserve"> </w:t>
      </w:r>
      <w:r>
        <w:t>Subcontractor</w:t>
      </w:r>
      <w:r>
        <w:rPr>
          <w:spacing w:val="-11"/>
        </w:rPr>
        <w:t xml:space="preserve"> </w:t>
      </w:r>
      <w:r>
        <w:t>on</w:t>
      </w:r>
      <w:r>
        <w:rPr>
          <w:spacing w:val="-11"/>
        </w:rPr>
        <w:t xml:space="preserve"> </w:t>
      </w:r>
      <w:r>
        <w:t>whose</w:t>
      </w:r>
      <w:r>
        <w:rPr>
          <w:spacing w:val="-10"/>
        </w:rPr>
        <w:t xml:space="preserve"> </w:t>
      </w:r>
      <w:r>
        <w:t>capacity the</w:t>
      </w:r>
      <w:r>
        <w:rPr>
          <w:spacing w:val="-5"/>
        </w:rPr>
        <w:t xml:space="preserve"> </w:t>
      </w:r>
      <w:r>
        <w:t>Prime</w:t>
      </w:r>
      <w:r>
        <w:rPr>
          <w:spacing w:val="-6"/>
        </w:rPr>
        <w:t xml:space="preserve"> </w:t>
      </w:r>
      <w:r>
        <w:t>Contractor</w:t>
      </w:r>
      <w:r>
        <w:rPr>
          <w:spacing w:val="-5"/>
        </w:rPr>
        <w:t xml:space="preserve"> </w:t>
      </w:r>
      <w:r>
        <w:t>relies,</w:t>
      </w:r>
      <w:r>
        <w:rPr>
          <w:spacing w:val="-5"/>
        </w:rPr>
        <w:t xml:space="preserve"> </w:t>
      </w:r>
      <w:r>
        <w:t>all</w:t>
      </w:r>
      <w:r>
        <w:rPr>
          <w:spacing w:val="-5"/>
        </w:rPr>
        <w:t xml:space="preserve"> </w:t>
      </w:r>
      <w:r>
        <w:t>or</w:t>
      </w:r>
      <w:r>
        <w:rPr>
          <w:spacing w:val="-5"/>
        </w:rPr>
        <w:t xml:space="preserve"> </w:t>
      </w:r>
      <w:r>
        <w:t>any</w:t>
      </w:r>
      <w:r>
        <w:rPr>
          <w:spacing w:val="-6"/>
        </w:rPr>
        <w:t xml:space="preserve"> </w:t>
      </w:r>
      <w:r>
        <w:t>of</w:t>
      </w:r>
      <w:r>
        <w:rPr>
          <w:spacing w:val="-5"/>
        </w:rPr>
        <w:t xml:space="preserve"> </w:t>
      </w:r>
      <w:r>
        <w:t>the</w:t>
      </w:r>
      <w:r>
        <w:rPr>
          <w:spacing w:val="-6"/>
        </w:rPr>
        <w:t xml:space="preserve"> </w:t>
      </w:r>
      <w:r>
        <w:t>supporting</w:t>
      </w:r>
      <w:r>
        <w:rPr>
          <w:spacing w:val="-5"/>
        </w:rPr>
        <w:t xml:space="preserve"> </w:t>
      </w:r>
      <w:r>
        <w:t>documents</w:t>
      </w:r>
      <w:r>
        <w:rPr>
          <w:spacing w:val="-5"/>
        </w:rPr>
        <w:t xml:space="preserve"> </w:t>
      </w:r>
      <w:r>
        <w:t>specified at paragraph 3.2 below;</w:t>
      </w:r>
    </w:p>
    <w:p w14:paraId="590C240A" w14:textId="77777777" w:rsidR="00A01084" w:rsidRDefault="00013AF0">
      <w:pPr>
        <w:pStyle w:val="ListParagraph"/>
        <w:numPr>
          <w:ilvl w:val="3"/>
          <w:numId w:val="15"/>
        </w:numPr>
        <w:tabs>
          <w:tab w:val="left" w:pos="2380"/>
          <w:tab w:val="left" w:pos="2383"/>
        </w:tabs>
        <w:spacing w:line="276" w:lineRule="auto"/>
        <w:ind w:left="2383" w:right="378" w:hanging="361"/>
      </w:pPr>
      <w:r>
        <w:t>information</w:t>
      </w:r>
      <w:r>
        <w:rPr>
          <w:spacing w:val="-1"/>
        </w:rPr>
        <w:t xml:space="preserve"> </w:t>
      </w:r>
      <w:r>
        <w:t>concerning</w:t>
      </w:r>
      <w:r>
        <w:rPr>
          <w:spacing w:val="-1"/>
        </w:rPr>
        <w:t xml:space="preserve"> </w:t>
      </w:r>
      <w:r>
        <w:t>the Tenderer, and</w:t>
      </w:r>
      <w:r>
        <w:rPr>
          <w:spacing w:val="-1"/>
        </w:rPr>
        <w:t xml:space="preserve"> </w:t>
      </w:r>
      <w:r>
        <w:t>any proposed</w:t>
      </w:r>
      <w:r>
        <w:rPr>
          <w:spacing w:val="-1"/>
        </w:rPr>
        <w:t xml:space="preserve"> </w:t>
      </w:r>
      <w:r>
        <w:t>subcontractors, for the</w:t>
      </w:r>
      <w:r>
        <w:rPr>
          <w:spacing w:val="-5"/>
        </w:rPr>
        <w:t xml:space="preserve"> </w:t>
      </w:r>
      <w:r>
        <w:t>purposes</w:t>
      </w:r>
      <w:r>
        <w:rPr>
          <w:spacing w:val="-7"/>
        </w:rPr>
        <w:t xml:space="preserve"> </w:t>
      </w:r>
      <w:r>
        <w:t>of</w:t>
      </w:r>
      <w:r>
        <w:rPr>
          <w:spacing w:val="-5"/>
        </w:rPr>
        <w:t xml:space="preserve"> </w:t>
      </w:r>
      <w:r>
        <w:t>Regulation</w:t>
      </w:r>
      <w:r>
        <w:rPr>
          <w:spacing w:val="-7"/>
        </w:rPr>
        <w:t xml:space="preserve"> </w:t>
      </w:r>
      <w:r>
        <w:t>(EU)</w:t>
      </w:r>
      <w:r>
        <w:rPr>
          <w:spacing w:val="-5"/>
        </w:rPr>
        <w:t xml:space="preserve"> </w:t>
      </w:r>
      <w:r>
        <w:t>No</w:t>
      </w:r>
      <w:r>
        <w:rPr>
          <w:spacing w:val="-4"/>
        </w:rPr>
        <w:t xml:space="preserve"> </w:t>
      </w:r>
      <w:r>
        <w:t>833/2014</w:t>
      </w:r>
      <w:r>
        <w:rPr>
          <w:spacing w:val="-6"/>
        </w:rPr>
        <w:t xml:space="preserve"> </w:t>
      </w:r>
      <w:r>
        <w:t>(as</w:t>
      </w:r>
      <w:r>
        <w:rPr>
          <w:spacing w:val="-5"/>
        </w:rPr>
        <w:t xml:space="preserve"> </w:t>
      </w:r>
      <w:r>
        <w:t>amended</w:t>
      </w:r>
      <w:r>
        <w:rPr>
          <w:spacing w:val="-5"/>
        </w:rPr>
        <w:t xml:space="preserve"> </w:t>
      </w:r>
      <w:r>
        <w:t>by</w:t>
      </w:r>
      <w:r>
        <w:rPr>
          <w:spacing w:val="-4"/>
        </w:rPr>
        <w:t xml:space="preserve"> </w:t>
      </w:r>
      <w:r>
        <w:t>EU</w:t>
      </w:r>
      <w:r>
        <w:rPr>
          <w:spacing w:val="-7"/>
        </w:rPr>
        <w:t xml:space="preserve"> </w:t>
      </w:r>
      <w:r>
        <w:t>Regulation 2022/576</w:t>
      </w:r>
      <w:r>
        <w:rPr>
          <w:spacing w:val="-13"/>
        </w:rPr>
        <w:t xml:space="preserve"> </w:t>
      </w:r>
      <w:r>
        <w:t>or</w:t>
      </w:r>
      <w:r>
        <w:rPr>
          <w:spacing w:val="-12"/>
        </w:rPr>
        <w:t xml:space="preserve"> </w:t>
      </w:r>
      <w:r>
        <w:t>any</w:t>
      </w:r>
      <w:r>
        <w:rPr>
          <w:spacing w:val="-13"/>
        </w:rPr>
        <w:t xml:space="preserve"> </w:t>
      </w:r>
      <w:r>
        <w:t>subsequent</w:t>
      </w:r>
      <w:r>
        <w:rPr>
          <w:spacing w:val="-12"/>
        </w:rPr>
        <w:t xml:space="preserve"> </w:t>
      </w:r>
      <w:r>
        <w:t>amendments</w:t>
      </w:r>
      <w:r>
        <w:rPr>
          <w:spacing w:val="-13"/>
        </w:rPr>
        <w:t xml:space="preserve"> </w:t>
      </w:r>
      <w:r>
        <w:t>to</w:t>
      </w:r>
      <w:r>
        <w:rPr>
          <w:spacing w:val="-12"/>
        </w:rPr>
        <w:t xml:space="preserve"> </w:t>
      </w:r>
      <w:r>
        <w:t>same)</w:t>
      </w:r>
      <w:r>
        <w:rPr>
          <w:spacing w:val="-13"/>
        </w:rPr>
        <w:t xml:space="preserve"> </w:t>
      </w:r>
      <w:r>
        <w:t>including,</w:t>
      </w:r>
      <w:r>
        <w:rPr>
          <w:spacing w:val="-12"/>
        </w:rPr>
        <w:t xml:space="preserve"> </w:t>
      </w:r>
      <w:r>
        <w:t>but</w:t>
      </w:r>
      <w:r>
        <w:rPr>
          <w:spacing w:val="-12"/>
        </w:rPr>
        <w:t xml:space="preserve"> </w:t>
      </w:r>
      <w:r>
        <w:t>not</w:t>
      </w:r>
      <w:r>
        <w:rPr>
          <w:spacing w:val="-13"/>
        </w:rPr>
        <w:t xml:space="preserve"> </w:t>
      </w:r>
      <w:r>
        <w:t>limited to,</w:t>
      </w:r>
      <w:r>
        <w:rPr>
          <w:spacing w:val="-12"/>
        </w:rPr>
        <w:t xml:space="preserve"> </w:t>
      </w:r>
      <w:r>
        <w:t>in</w:t>
      </w:r>
      <w:r>
        <w:rPr>
          <w:spacing w:val="-11"/>
        </w:rPr>
        <w:t xml:space="preserve"> </w:t>
      </w:r>
      <w:r>
        <w:t>respect</w:t>
      </w:r>
      <w:r>
        <w:rPr>
          <w:spacing w:val="-13"/>
        </w:rPr>
        <w:t xml:space="preserve"> </w:t>
      </w:r>
      <w:r>
        <w:t>of</w:t>
      </w:r>
      <w:r>
        <w:rPr>
          <w:spacing w:val="-11"/>
        </w:rPr>
        <w:t xml:space="preserve"> </w:t>
      </w:r>
      <w:r>
        <w:t>natural</w:t>
      </w:r>
      <w:r>
        <w:rPr>
          <w:spacing w:val="-12"/>
        </w:rPr>
        <w:t xml:space="preserve"> </w:t>
      </w:r>
      <w:r>
        <w:t>persons,</w:t>
      </w:r>
      <w:r>
        <w:rPr>
          <w:spacing w:val="-11"/>
        </w:rPr>
        <w:t xml:space="preserve"> </w:t>
      </w:r>
      <w:r>
        <w:t>copies</w:t>
      </w:r>
      <w:r>
        <w:rPr>
          <w:spacing w:val="-13"/>
        </w:rPr>
        <w:t xml:space="preserve"> </w:t>
      </w:r>
      <w:r>
        <w:t>of</w:t>
      </w:r>
      <w:r>
        <w:rPr>
          <w:spacing w:val="-11"/>
        </w:rPr>
        <w:t xml:space="preserve"> </w:t>
      </w:r>
      <w:r>
        <w:t>identity</w:t>
      </w:r>
      <w:r>
        <w:rPr>
          <w:spacing w:val="-11"/>
        </w:rPr>
        <w:t xml:space="preserve"> </w:t>
      </w:r>
      <w:r>
        <w:t>documents</w:t>
      </w:r>
      <w:r>
        <w:rPr>
          <w:spacing w:val="-11"/>
        </w:rPr>
        <w:t xml:space="preserve"> </w:t>
      </w:r>
      <w:r>
        <w:t>and,</w:t>
      </w:r>
      <w:r>
        <w:rPr>
          <w:spacing w:val="-11"/>
        </w:rPr>
        <w:t xml:space="preserve"> </w:t>
      </w:r>
      <w:r>
        <w:t>in</w:t>
      </w:r>
      <w:r>
        <w:rPr>
          <w:spacing w:val="-12"/>
        </w:rPr>
        <w:t xml:space="preserve"> </w:t>
      </w:r>
      <w:r>
        <w:t>respect of</w:t>
      </w:r>
      <w:r>
        <w:rPr>
          <w:spacing w:val="-13"/>
        </w:rPr>
        <w:t xml:space="preserve"> </w:t>
      </w:r>
      <w:r>
        <w:t>legal</w:t>
      </w:r>
      <w:r>
        <w:rPr>
          <w:spacing w:val="-12"/>
        </w:rPr>
        <w:t xml:space="preserve"> </w:t>
      </w:r>
      <w:r>
        <w:t>persons,</w:t>
      </w:r>
      <w:r>
        <w:rPr>
          <w:spacing w:val="-13"/>
        </w:rPr>
        <w:t xml:space="preserve"> </w:t>
      </w:r>
      <w:r>
        <w:t>a</w:t>
      </w:r>
      <w:r>
        <w:rPr>
          <w:spacing w:val="-12"/>
        </w:rPr>
        <w:t xml:space="preserve"> </w:t>
      </w:r>
      <w:r>
        <w:t>certificate</w:t>
      </w:r>
      <w:r>
        <w:rPr>
          <w:spacing w:val="-13"/>
        </w:rPr>
        <w:t xml:space="preserve"> </w:t>
      </w:r>
      <w:r>
        <w:t>or</w:t>
      </w:r>
      <w:r>
        <w:rPr>
          <w:spacing w:val="-12"/>
        </w:rPr>
        <w:t xml:space="preserve"> </w:t>
      </w:r>
      <w:r>
        <w:t>extract</w:t>
      </w:r>
      <w:r>
        <w:rPr>
          <w:spacing w:val="-13"/>
        </w:rPr>
        <w:t xml:space="preserve"> </w:t>
      </w:r>
      <w:r>
        <w:t>from</w:t>
      </w:r>
      <w:r>
        <w:rPr>
          <w:spacing w:val="-12"/>
        </w:rPr>
        <w:t xml:space="preserve"> </w:t>
      </w:r>
      <w:r>
        <w:t>the</w:t>
      </w:r>
      <w:r>
        <w:rPr>
          <w:spacing w:val="-12"/>
        </w:rPr>
        <w:t xml:space="preserve"> </w:t>
      </w:r>
      <w:r>
        <w:t>commercial</w:t>
      </w:r>
      <w:r>
        <w:rPr>
          <w:spacing w:val="-13"/>
        </w:rPr>
        <w:t xml:space="preserve"> </w:t>
      </w:r>
      <w:r>
        <w:t>register</w:t>
      </w:r>
      <w:r>
        <w:rPr>
          <w:spacing w:val="-12"/>
        </w:rPr>
        <w:t xml:space="preserve"> </w:t>
      </w:r>
      <w:r>
        <w:t>or</w:t>
      </w:r>
      <w:r>
        <w:rPr>
          <w:spacing w:val="-13"/>
        </w:rPr>
        <w:t xml:space="preserve"> </w:t>
      </w:r>
      <w:r>
        <w:t>other competent authority of the country in which the legal</w:t>
      </w:r>
      <w:r>
        <w:rPr>
          <w:spacing w:val="-2"/>
        </w:rPr>
        <w:t xml:space="preserve"> </w:t>
      </w:r>
      <w:r>
        <w:t xml:space="preserve">person is established; </w:t>
      </w:r>
      <w:r>
        <w:rPr>
          <w:spacing w:val="-4"/>
        </w:rPr>
        <w:t>and</w:t>
      </w:r>
    </w:p>
    <w:p w14:paraId="590C240B" w14:textId="77777777" w:rsidR="00A01084" w:rsidRDefault="00013AF0">
      <w:pPr>
        <w:pStyle w:val="ListParagraph"/>
        <w:numPr>
          <w:ilvl w:val="3"/>
          <w:numId w:val="15"/>
        </w:numPr>
        <w:tabs>
          <w:tab w:val="left" w:pos="2381"/>
          <w:tab w:val="left" w:pos="2383"/>
        </w:tabs>
        <w:spacing w:line="276" w:lineRule="auto"/>
        <w:ind w:left="2383" w:right="379"/>
      </w:pPr>
      <w:r>
        <w:t>information concerning the origin of goods, if any, for the purposes of assessing compliance</w:t>
      </w:r>
      <w:r>
        <w:rPr>
          <w:spacing w:val="-1"/>
        </w:rPr>
        <w:t xml:space="preserve"> </w:t>
      </w:r>
      <w:r>
        <w:t>with</w:t>
      </w:r>
      <w:r>
        <w:rPr>
          <w:spacing w:val="-3"/>
        </w:rPr>
        <w:t xml:space="preserve"> </w:t>
      </w:r>
      <w:r>
        <w:t>Regulation (EU) No 833/2014 (as amended by EU Regulation 2022/576 or any subsequent amendments to same).</w:t>
      </w:r>
    </w:p>
    <w:p w14:paraId="590C240C" w14:textId="77777777" w:rsidR="00A01084" w:rsidRDefault="00A01084">
      <w:pPr>
        <w:pStyle w:val="BodyText"/>
        <w:spacing w:before="161"/>
      </w:pPr>
    </w:p>
    <w:p w14:paraId="590C240D" w14:textId="77777777" w:rsidR="00A01084" w:rsidRDefault="00013AF0">
      <w:pPr>
        <w:pStyle w:val="BodyText"/>
        <w:spacing w:line="276" w:lineRule="auto"/>
        <w:ind w:left="1663" w:right="378"/>
        <w:jc w:val="both"/>
      </w:pPr>
      <w:r>
        <w:t>If</w:t>
      </w:r>
      <w:r>
        <w:rPr>
          <w:spacing w:val="-2"/>
        </w:rPr>
        <w:t xml:space="preserve"> </w:t>
      </w:r>
      <w:r>
        <w:t>a</w:t>
      </w:r>
      <w:r>
        <w:rPr>
          <w:spacing w:val="-2"/>
        </w:rPr>
        <w:t xml:space="preserve"> </w:t>
      </w:r>
      <w:r>
        <w:t>Tenderer</w:t>
      </w:r>
      <w:r>
        <w:rPr>
          <w:spacing w:val="-2"/>
        </w:rPr>
        <w:t xml:space="preserve"> </w:t>
      </w:r>
      <w:r>
        <w:t>does</w:t>
      </w:r>
      <w:r>
        <w:rPr>
          <w:spacing w:val="-2"/>
        </w:rPr>
        <w:t xml:space="preserve"> </w:t>
      </w:r>
      <w:r>
        <w:t>not,</w:t>
      </w:r>
      <w:r>
        <w:rPr>
          <w:spacing w:val="-2"/>
        </w:rPr>
        <w:t xml:space="preserve"> </w:t>
      </w:r>
      <w:r>
        <w:t>upon</w:t>
      </w:r>
      <w:r>
        <w:rPr>
          <w:spacing w:val="-3"/>
        </w:rPr>
        <w:t xml:space="preserve"> </w:t>
      </w:r>
      <w:r>
        <w:t>request</w:t>
      </w:r>
      <w:r>
        <w:rPr>
          <w:spacing w:val="-1"/>
        </w:rPr>
        <w:t xml:space="preserve"> </w:t>
      </w:r>
      <w:r>
        <w:t>by</w:t>
      </w:r>
      <w:r>
        <w:rPr>
          <w:spacing w:val="-1"/>
        </w:rPr>
        <w:t xml:space="preserve"> </w:t>
      </w:r>
      <w:r>
        <w:t>the</w:t>
      </w:r>
      <w:r>
        <w:rPr>
          <w:spacing w:val="-1"/>
        </w:rPr>
        <w:t xml:space="preserve"> </w:t>
      </w:r>
      <w:r>
        <w:t>Contracting</w:t>
      </w:r>
      <w:r>
        <w:rPr>
          <w:spacing w:val="-3"/>
        </w:rPr>
        <w:t xml:space="preserve"> </w:t>
      </w:r>
      <w:r>
        <w:t>Authority,</w:t>
      </w:r>
      <w:r>
        <w:rPr>
          <w:spacing w:val="-2"/>
        </w:rPr>
        <w:t xml:space="preserve"> </w:t>
      </w:r>
      <w:r>
        <w:t>provide</w:t>
      </w:r>
      <w:r>
        <w:rPr>
          <w:spacing w:val="-1"/>
        </w:rPr>
        <w:t xml:space="preserve"> </w:t>
      </w:r>
      <w:r>
        <w:t>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and (iii) that it does not come within the category of prohibited economic operators identified in Regulation (EU) No 833/2014 of 31 July 2014 (as amended by EU Regulation 2022/576) and (iv) that the origin of goods, if any, are not subject to the prohibitions set out in Regulation (EU) No 833/2014 (as amended</w:t>
      </w:r>
      <w:r>
        <w:rPr>
          <w:spacing w:val="-8"/>
        </w:rPr>
        <w:t xml:space="preserve"> </w:t>
      </w:r>
      <w:r>
        <w:t>by</w:t>
      </w:r>
      <w:r>
        <w:rPr>
          <w:spacing w:val="-6"/>
        </w:rPr>
        <w:t xml:space="preserve"> </w:t>
      </w:r>
      <w:r>
        <w:t>EU</w:t>
      </w:r>
      <w:r>
        <w:rPr>
          <w:spacing w:val="-4"/>
        </w:rPr>
        <w:t xml:space="preserve"> </w:t>
      </w:r>
      <w:r>
        <w:t>Regulation</w:t>
      </w:r>
      <w:r>
        <w:rPr>
          <w:spacing w:val="-8"/>
        </w:rPr>
        <w:t xml:space="preserve"> </w:t>
      </w:r>
      <w:r>
        <w:t>2022/576</w:t>
      </w:r>
      <w:r>
        <w:rPr>
          <w:spacing w:val="-6"/>
        </w:rPr>
        <w:t xml:space="preserve"> </w:t>
      </w:r>
      <w:r>
        <w:t>or</w:t>
      </w:r>
      <w:r>
        <w:rPr>
          <w:spacing w:val="-4"/>
        </w:rPr>
        <w:t xml:space="preserve"> </w:t>
      </w:r>
      <w:r>
        <w:t>any</w:t>
      </w:r>
      <w:r>
        <w:rPr>
          <w:spacing w:val="-3"/>
        </w:rPr>
        <w:t xml:space="preserve"> </w:t>
      </w:r>
      <w:r>
        <w:t>subsequent</w:t>
      </w:r>
      <w:r>
        <w:rPr>
          <w:spacing w:val="-4"/>
        </w:rPr>
        <w:t xml:space="preserve"> </w:t>
      </w:r>
      <w:r>
        <w:t>amendments</w:t>
      </w:r>
      <w:r>
        <w:rPr>
          <w:spacing w:val="-7"/>
        </w:rPr>
        <w:t xml:space="preserve"> </w:t>
      </w:r>
      <w:r>
        <w:t>to</w:t>
      </w:r>
      <w:r>
        <w:rPr>
          <w:spacing w:val="-6"/>
        </w:rPr>
        <w:t xml:space="preserve"> </w:t>
      </w:r>
      <w:r>
        <w:t>same)</w:t>
      </w:r>
      <w:r>
        <w:rPr>
          <w:spacing w:val="-6"/>
        </w:rPr>
        <w:t xml:space="preserve"> </w:t>
      </w:r>
      <w:r>
        <w:t>then it shall be excluded from further participation in this Competition.</w:t>
      </w:r>
    </w:p>
    <w:p w14:paraId="590C240E" w14:textId="77777777" w:rsidR="00A01084" w:rsidRDefault="00013AF0">
      <w:pPr>
        <w:pStyle w:val="BodyText"/>
        <w:spacing w:before="121" w:line="276" w:lineRule="auto"/>
        <w:ind w:left="1663" w:right="379"/>
        <w:jc w:val="both"/>
      </w:pPr>
      <w:r>
        <w:t>If</w:t>
      </w:r>
      <w:r>
        <w:rPr>
          <w:spacing w:val="-2"/>
        </w:rPr>
        <w:t xml:space="preserve"> </w:t>
      </w:r>
      <w:r>
        <w:t>a</w:t>
      </w:r>
      <w:r>
        <w:rPr>
          <w:spacing w:val="-2"/>
        </w:rPr>
        <w:t xml:space="preserve"> </w:t>
      </w:r>
      <w:r>
        <w:t>Tenderer</w:t>
      </w:r>
      <w:r>
        <w:rPr>
          <w:spacing w:val="-2"/>
        </w:rPr>
        <w:t xml:space="preserve"> </w:t>
      </w:r>
      <w:r>
        <w:t>does</w:t>
      </w:r>
      <w:r>
        <w:rPr>
          <w:spacing w:val="-2"/>
        </w:rPr>
        <w:t xml:space="preserve"> </w:t>
      </w:r>
      <w:r>
        <w:t>not,</w:t>
      </w:r>
      <w:r>
        <w:rPr>
          <w:spacing w:val="-2"/>
        </w:rPr>
        <w:t xml:space="preserve"> </w:t>
      </w:r>
      <w:r>
        <w:t>upon</w:t>
      </w:r>
      <w:r>
        <w:rPr>
          <w:spacing w:val="-3"/>
        </w:rPr>
        <w:t xml:space="preserve"> </w:t>
      </w:r>
      <w:r>
        <w:t>request</w:t>
      </w:r>
      <w:r>
        <w:rPr>
          <w:spacing w:val="-1"/>
        </w:rPr>
        <w:t xml:space="preserve"> </w:t>
      </w:r>
      <w:r>
        <w:t>by</w:t>
      </w:r>
      <w:r>
        <w:rPr>
          <w:spacing w:val="-1"/>
        </w:rPr>
        <w:t xml:space="preserve"> </w:t>
      </w:r>
      <w:r>
        <w:t>the</w:t>
      </w:r>
      <w:r>
        <w:rPr>
          <w:spacing w:val="-1"/>
        </w:rPr>
        <w:t xml:space="preserve"> </w:t>
      </w:r>
      <w:r>
        <w:t>Contracting</w:t>
      </w:r>
      <w:r>
        <w:rPr>
          <w:spacing w:val="-3"/>
        </w:rPr>
        <w:t xml:space="preserve"> </w:t>
      </w:r>
      <w:r>
        <w:t>Authority,</w:t>
      </w:r>
      <w:r>
        <w:rPr>
          <w:spacing w:val="-2"/>
        </w:rPr>
        <w:t xml:space="preserve"> </w:t>
      </w:r>
      <w:r>
        <w:t>provide</w:t>
      </w:r>
      <w:r>
        <w:rPr>
          <w:spacing w:val="-1"/>
        </w:rPr>
        <w:t xml:space="preserve"> </w:t>
      </w:r>
      <w:r>
        <w:t>evidence which is considered by the</w:t>
      </w:r>
      <w:r>
        <w:rPr>
          <w:spacing w:val="-4"/>
        </w:rPr>
        <w:t xml:space="preserve"> </w:t>
      </w:r>
      <w:r>
        <w:t>Contracting Authority as</w:t>
      </w:r>
      <w:r>
        <w:rPr>
          <w:spacing w:val="-2"/>
        </w:rPr>
        <w:t xml:space="preserve"> </w:t>
      </w:r>
      <w:r>
        <w:t>sufficient to demonstrate (i)</w:t>
      </w:r>
      <w:r>
        <w:rPr>
          <w:spacing w:val="-2"/>
        </w:rPr>
        <w:t xml:space="preserve"> </w:t>
      </w:r>
      <w:r>
        <w:t>the fulfilment</w:t>
      </w:r>
      <w:r>
        <w:rPr>
          <w:spacing w:val="-6"/>
        </w:rPr>
        <w:t xml:space="preserve"> </w:t>
      </w:r>
      <w:r>
        <w:t>by</w:t>
      </w:r>
      <w:r>
        <w:rPr>
          <w:spacing w:val="-6"/>
        </w:rPr>
        <w:t xml:space="preserve"> </w:t>
      </w:r>
      <w:r>
        <w:t>any</w:t>
      </w:r>
      <w:r>
        <w:rPr>
          <w:spacing w:val="-6"/>
        </w:rPr>
        <w:t xml:space="preserve"> </w:t>
      </w:r>
      <w:r>
        <w:t>Subcontractor</w:t>
      </w:r>
      <w:r>
        <w:rPr>
          <w:spacing w:val="-9"/>
        </w:rPr>
        <w:t xml:space="preserve"> </w:t>
      </w:r>
      <w:r>
        <w:t>on</w:t>
      </w:r>
      <w:r>
        <w:rPr>
          <w:spacing w:val="-7"/>
        </w:rPr>
        <w:t xml:space="preserve"> </w:t>
      </w:r>
      <w:r>
        <w:t>whose</w:t>
      </w:r>
      <w:r>
        <w:rPr>
          <w:spacing w:val="-6"/>
        </w:rPr>
        <w:t xml:space="preserve"> </w:t>
      </w:r>
      <w:r>
        <w:t>capacity</w:t>
      </w:r>
      <w:r>
        <w:rPr>
          <w:spacing w:val="-8"/>
        </w:rPr>
        <w:t xml:space="preserve"> </w:t>
      </w:r>
      <w:r>
        <w:t>the</w:t>
      </w:r>
      <w:r>
        <w:rPr>
          <w:spacing w:val="-6"/>
        </w:rPr>
        <w:t xml:space="preserve"> </w:t>
      </w:r>
      <w:r>
        <w:t>Prime</w:t>
      </w:r>
      <w:r>
        <w:rPr>
          <w:spacing w:val="-6"/>
        </w:rPr>
        <w:t xml:space="preserve"> </w:t>
      </w:r>
      <w:r>
        <w:t>Contractor</w:t>
      </w:r>
      <w:r>
        <w:rPr>
          <w:spacing w:val="-7"/>
        </w:rPr>
        <w:t xml:space="preserve"> </w:t>
      </w:r>
      <w:r>
        <w:t>relies</w:t>
      </w:r>
      <w:r>
        <w:rPr>
          <w:spacing w:val="-9"/>
        </w:rPr>
        <w:t xml:space="preserve"> </w:t>
      </w:r>
      <w:r>
        <w:t>of</w:t>
      </w:r>
      <w:r>
        <w:rPr>
          <w:spacing w:val="-9"/>
        </w:rPr>
        <w:t xml:space="preserve"> </w:t>
      </w:r>
      <w:r>
        <w:t>the Selection</w:t>
      </w:r>
      <w:r>
        <w:rPr>
          <w:spacing w:val="-13"/>
        </w:rPr>
        <w:t xml:space="preserve"> </w:t>
      </w:r>
      <w:r>
        <w:t>Criteria</w:t>
      </w:r>
      <w:r>
        <w:rPr>
          <w:spacing w:val="-12"/>
        </w:rPr>
        <w:t xml:space="preserve"> </w:t>
      </w:r>
      <w:r>
        <w:t>(or</w:t>
      </w:r>
      <w:r>
        <w:rPr>
          <w:spacing w:val="-13"/>
        </w:rPr>
        <w:t xml:space="preserve"> </w:t>
      </w:r>
      <w:r>
        <w:t>any</w:t>
      </w:r>
      <w:r>
        <w:rPr>
          <w:spacing w:val="-12"/>
        </w:rPr>
        <w:t xml:space="preserve"> </w:t>
      </w:r>
      <w:r>
        <w:t>one</w:t>
      </w:r>
      <w:r>
        <w:rPr>
          <w:spacing w:val="-13"/>
        </w:rPr>
        <w:t xml:space="preserve"> </w:t>
      </w:r>
      <w:r>
        <w:t>of</w:t>
      </w:r>
      <w:r>
        <w:rPr>
          <w:spacing w:val="-12"/>
        </w:rPr>
        <w:t xml:space="preserve"> </w:t>
      </w:r>
      <w:r>
        <w:t>them)</w:t>
      </w:r>
      <w:r>
        <w:rPr>
          <w:spacing w:val="-13"/>
        </w:rPr>
        <w:t xml:space="preserve"> </w:t>
      </w:r>
      <w:r>
        <w:t>in</w:t>
      </w:r>
      <w:r>
        <w:rPr>
          <w:spacing w:val="-12"/>
        </w:rPr>
        <w:t xml:space="preserve"> </w:t>
      </w:r>
      <w:r>
        <w:t>accordance</w:t>
      </w:r>
      <w:r>
        <w:rPr>
          <w:spacing w:val="-12"/>
        </w:rPr>
        <w:t xml:space="preserve"> </w:t>
      </w:r>
      <w:r>
        <w:t>with</w:t>
      </w:r>
      <w:r>
        <w:rPr>
          <w:spacing w:val="-13"/>
        </w:rPr>
        <w:t xml:space="preserve"> </w:t>
      </w:r>
      <w:r>
        <w:t>this</w:t>
      </w:r>
      <w:r>
        <w:rPr>
          <w:spacing w:val="-12"/>
        </w:rPr>
        <w:t xml:space="preserve"> </w:t>
      </w:r>
      <w:r>
        <w:t>RFT</w:t>
      </w:r>
      <w:r>
        <w:rPr>
          <w:spacing w:val="-13"/>
        </w:rPr>
        <w:t xml:space="preserve"> </w:t>
      </w:r>
      <w:r>
        <w:t>and</w:t>
      </w:r>
      <w:r>
        <w:rPr>
          <w:spacing w:val="-12"/>
        </w:rPr>
        <w:t xml:space="preserve"> </w:t>
      </w:r>
      <w:r>
        <w:t>(ii)</w:t>
      </w:r>
      <w:r>
        <w:rPr>
          <w:spacing w:val="-13"/>
        </w:rPr>
        <w:t xml:space="preserve"> </w:t>
      </w:r>
      <w:r>
        <w:t>the</w:t>
      </w:r>
      <w:r>
        <w:rPr>
          <w:spacing w:val="-12"/>
        </w:rPr>
        <w:t xml:space="preserve"> </w:t>
      </w:r>
      <w:r>
        <w:t>absence of Exclusion Grounds in respect of any Subcontractor, or the reliability of any Subcontractor</w:t>
      </w:r>
      <w:r>
        <w:rPr>
          <w:spacing w:val="-1"/>
        </w:rPr>
        <w:t xml:space="preserve"> </w:t>
      </w:r>
      <w:r>
        <w:t>despite</w:t>
      </w:r>
      <w:r>
        <w:rPr>
          <w:spacing w:val="-2"/>
        </w:rPr>
        <w:t xml:space="preserve"> </w:t>
      </w:r>
      <w:r>
        <w:t>the</w:t>
      </w:r>
      <w:r>
        <w:rPr>
          <w:spacing w:val="-5"/>
        </w:rPr>
        <w:t xml:space="preserve"> </w:t>
      </w:r>
      <w:r>
        <w:t>existence</w:t>
      </w:r>
      <w:r>
        <w:rPr>
          <w:spacing w:val="-2"/>
        </w:rPr>
        <w:t xml:space="preserve"> </w:t>
      </w:r>
      <w:r>
        <w:t>of</w:t>
      </w:r>
      <w:r>
        <w:rPr>
          <w:spacing w:val="-3"/>
        </w:rPr>
        <w:t xml:space="preserve"> </w:t>
      </w:r>
      <w:r>
        <w:t>a</w:t>
      </w:r>
      <w:r>
        <w:rPr>
          <w:spacing w:val="-1"/>
        </w:rPr>
        <w:t xml:space="preserve"> </w:t>
      </w:r>
      <w:r>
        <w:t>relevant</w:t>
      </w:r>
      <w:r>
        <w:rPr>
          <w:spacing w:val="-2"/>
        </w:rPr>
        <w:t xml:space="preserve"> </w:t>
      </w:r>
      <w:r>
        <w:t>Exclusion</w:t>
      </w:r>
      <w:r>
        <w:rPr>
          <w:spacing w:val="-1"/>
        </w:rPr>
        <w:t xml:space="preserve"> </w:t>
      </w:r>
      <w:r>
        <w:t>Ground and</w:t>
      </w:r>
      <w:r>
        <w:rPr>
          <w:spacing w:val="-1"/>
        </w:rPr>
        <w:t xml:space="preserve"> </w:t>
      </w:r>
      <w:r>
        <w:t>(iii) that</w:t>
      </w:r>
      <w:r>
        <w:rPr>
          <w:spacing w:val="-2"/>
        </w:rPr>
        <w:t xml:space="preserve"> </w:t>
      </w:r>
      <w:r>
        <w:t xml:space="preserve">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 it shall be excluded from further participation in this Competition </w:t>
      </w:r>
      <w:r>
        <w:rPr>
          <w:i/>
        </w:rPr>
        <w:t xml:space="preserve">unless </w:t>
      </w:r>
      <w:r>
        <w:t>it replaces the Subcontractor with one which meets all relevant requirements of this RFT.</w:t>
      </w:r>
    </w:p>
    <w:p w14:paraId="590C240F" w14:textId="77777777" w:rsidR="00A01084" w:rsidRDefault="00A01084">
      <w:pPr>
        <w:spacing w:line="276" w:lineRule="auto"/>
        <w:jc w:val="both"/>
        <w:sectPr w:rsidR="00A01084">
          <w:pgSz w:w="11910" w:h="16850"/>
          <w:pgMar w:top="1080" w:right="1140" w:bottom="1060" w:left="1180" w:header="677" w:footer="875" w:gutter="0"/>
          <w:cols w:space="720"/>
        </w:sectPr>
      </w:pPr>
    </w:p>
    <w:p w14:paraId="590C2410" w14:textId="77777777" w:rsidR="00A01084" w:rsidRDefault="00A01084">
      <w:pPr>
        <w:pStyle w:val="BodyText"/>
        <w:spacing w:before="10"/>
        <w:rPr>
          <w:sz w:val="3"/>
        </w:rPr>
      </w:pPr>
    </w:p>
    <w:p w14:paraId="590C2411" w14:textId="77777777" w:rsidR="00A01084" w:rsidRDefault="00013AF0">
      <w:pPr>
        <w:pStyle w:val="BodyText"/>
        <w:ind w:left="209"/>
        <w:rPr>
          <w:sz w:val="20"/>
        </w:rPr>
      </w:pPr>
      <w:r>
        <w:rPr>
          <w:noProof/>
          <w:sz w:val="20"/>
        </w:rPr>
        <mc:AlternateContent>
          <mc:Choice Requires="wpg">
            <w:drawing>
              <wp:inline distT="0" distB="0" distL="0" distR="0" wp14:anchorId="590C2ACB" wp14:editId="590C2ACC">
                <wp:extent cx="5797550" cy="227329"/>
                <wp:effectExtent l="0" t="0" r="0" b="1270"/>
                <wp:docPr id="114" name="Group 1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15" name="Graphic 115"/>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16" name="Graphic 116"/>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17" name="Textbox 117"/>
                        <wps:cNvSpPr txBox="1"/>
                        <wps:spPr>
                          <a:xfrm>
                            <a:off x="0" y="0"/>
                            <a:ext cx="5797550" cy="208915"/>
                          </a:xfrm>
                          <a:prstGeom prst="rect">
                            <a:avLst/>
                          </a:prstGeom>
                        </wps:spPr>
                        <wps:txbx>
                          <w:txbxContent>
                            <w:p w14:paraId="590C2B80" w14:textId="77777777" w:rsidR="00A01084" w:rsidRDefault="00013AF0">
                              <w:pPr>
                                <w:tabs>
                                  <w:tab w:val="left" w:pos="595"/>
                                </w:tabs>
                                <w:spacing w:line="268" w:lineRule="exact"/>
                                <w:ind w:left="86"/>
                                <w:rPr>
                                  <w:b/>
                                </w:rPr>
                              </w:pPr>
                              <w:bookmarkStart w:id="31" w:name="3.2_Selection_Criteria"/>
                              <w:bookmarkEnd w:id="31"/>
                              <w:r>
                                <w:rPr>
                                  <w:b/>
                                  <w:color w:val="FFFFFF"/>
                                  <w:spacing w:val="-5"/>
                                </w:rPr>
                                <w:t>3.2</w:t>
                              </w:r>
                              <w:r>
                                <w:rPr>
                                  <w:b/>
                                  <w:color w:val="FFFFFF"/>
                                </w:rPr>
                                <w:tab/>
                                <w:t>SELECTION</w:t>
                              </w:r>
                              <w:r>
                                <w:rPr>
                                  <w:b/>
                                  <w:color w:val="FFFFFF"/>
                                  <w:spacing w:val="-4"/>
                                </w:rPr>
                                <w:t xml:space="preserve"> </w:t>
                              </w:r>
                              <w:r>
                                <w:rPr>
                                  <w:b/>
                                  <w:color w:val="FFFFFF"/>
                                  <w:spacing w:val="-2"/>
                                </w:rPr>
                                <w:t>CRITERIA</w:t>
                              </w:r>
                            </w:p>
                          </w:txbxContent>
                        </wps:txbx>
                        <wps:bodyPr wrap="square" lIns="0" tIns="0" rIns="0" bIns="0" rtlCol="0">
                          <a:noAutofit/>
                        </wps:bodyPr>
                      </wps:wsp>
                    </wpg:wgp>
                  </a:graphicData>
                </a:graphic>
              </wp:inline>
            </w:drawing>
          </mc:Choice>
          <mc:Fallback xmlns:w16cei="http://schemas.microsoft.com/office/word/2026/wordml/cei">
            <w:pict>
              <v:group w14:anchorId="590C2ACB" id="Group 114" o:spid="_x0000_s1119"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mbCOFAMAAOYKAAAOAAAAZHJzL2Uyb0RvYy54bWzsVt9v2yAQfp+0/wHxvjp2myax6lRbu0aT&#10;qq5SM+0ZY/xDsw0DErv//Q4wiZdOU9NV0x7mB/swx3F8990dF5d9U6Mtk6ribYLDkwlGrKU8q9oi&#10;wV/WN+/mGClN2ozUvGUJfmQKXy7fvrnoRMwiXvI6YxKBkVbFnUhwqbWIg0DRkjVEnXDBWpjMuWyI&#10;hqEsgkySDqw3dRBNJudBx2UmJKdMKfh77Sbx0trPc0b15zxXTKM6weCbtm9p36l5B8sLEheSiLKi&#10;gxvkBV40pGph052pa6IJ2sjqiammopIrnusTypuA53lFmT0DnCacHJxmJflG2LMUcVeIHUwA7QFO&#10;LzZL77YrKR7EvXTeg3jL6TcFuASdKOLxvBkXe+U+l41ZBIdAvUX0cYco6zWi8HM6W8ymUwCewlwU&#10;zU6jhYOclhCXJ8to+fH3CwMSu22tcztnOgHsUXuA1J8B9FASwSzuygBwL1GVAbnDKUYtaYDFq4Ew&#10;5hcgZbYHPYPiMFIDoMdjNJkvnNHdUUlMN0qvGLdok+2t0o61mZdI6SXat16UwH3D+tqyXmMErJcY&#10;AetTFwJBtFlnQmhE1I3CVUK0nCdmuuFbtuZWUZuYmahGi3OMfMDB171O3Y51IfYjLT/nv8Laczqw&#10;4Ww+N76BOa/gv05xvPGR6jbVR4ZpzRVze5nT2013iIDeGHPF6yq7qeraQKBkkV7VEm2JKSnwzL3p&#10;kRrQU8WOBEZKefYILOqANglW3zdEMozqTy3w1BQlL0gvpF6Qur7itnRZ9KXS6/4rkQIJEBOsIc/u&#10;uKcriT05wH+j4HTNypa/32ieV4Y51jfn0TCA1HEk/gs5BKw5zKHzF+TQPvok/mWxCedn/0YeOUdM&#10;EPYp8pTNnkN7nZ+Z//w0CufREVl0nLb30vv2Okl0Cs/C9gXg7f8kGl1nfGYPDWbXiGY+idbA/ZT3&#10;KAxnB0mEdP+BQ60O/f/XbUmmvJiWNBQi02zs/eegArmudVANdZ/2tqNGZ965VyqQzyhz9uIAlylb&#10;8IeLn7mtjce2LO6vp8sfAAAA//8DAFBLAwQUAAYACAAAACEAjKvFetsAAAAEAQAADwAAAGRycy9k&#10;b3ducmV2LnhtbEyPQUvDQBCF74L/YRnBm93EUGljNqUU9VQEW0F6mybTJDQ7G7LbJP33jl708uDx&#10;hve+yVaTbdVAvW8cG4hnESjiwpUNVwY+968PC1A+IJfYOiYDV/Kwym9vMkxLN/IHDbtQKSlhn6KB&#10;OoQu1doXNVn0M9cRS3ZyvcUgtq902eMo5bbVj1H0pC02LAs1drSpqTjvLtbA24jjOolfhu35tLke&#10;9vP3r21MxtzfTetnUIGm8HcMP/iCDrkwHd2FS69aA/JI+FXJlnEi9mggmS9A55n+D59/AwAA//8D&#10;AFBLAQItABQABgAIAAAAIQC2gziS/gAAAOEBAAATAAAAAAAAAAAAAAAAAAAAAABbQ29udGVudF9U&#10;eXBlc10ueG1sUEsBAi0AFAAGAAgAAAAhADj9If/WAAAAlAEAAAsAAAAAAAAAAAAAAAAALwEAAF9y&#10;ZWxzLy5yZWxzUEsBAi0AFAAGAAgAAAAhAC+ZsI4UAwAA5goAAA4AAAAAAAAAAAAAAAAALgIAAGRy&#10;cy9lMm9Eb2MueG1sUEsBAi0AFAAGAAgAAAAhAIyrxXrbAAAABAEAAA8AAAAAAAAAAAAAAAAAbgUA&#10;AGRycy9kb3ducmV2LnhtbFBLBQYAAAAABAAEAPMAAAB2BgAAAAA=&#10;">
                <v:shape id="Graphic 115" o:spid="_x0000_s112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o2E9wQAAANwAAAAPAAAAZHJzL2Rvd25yZXYueG1sRE/dasIw&#10;FL4f7B3CGXg3k05WpBrLKIwJ3mzqAxybY1NsTkoTbX17Mxjs7nx8v2ddTq4TNxpC61lDNlcgiGtv&#10;Wm40HA+fr0sQISIb7DyThjsFKDfPT2ssjB/5h2772IgUwqFADTbGvpAy1JYchrnviRN39oPDmODQ&#10;SDPgmMJdJ9+UyqXDllODxZ4qS/Vlf3Ua1Pk7X1RWnTqV9YcvdT21y7DTevYyfaxARJriv/jPvTVp&#10;fvYOv8+kC+TmAQAA//8DAFBLAQItABQABgAIAAAAIQDb4fbL7gAAAIUBAAATAAAAAAAAAAAAAAAA&#10;AAAAAABbQ29udGVudF9UeXBlc10ueG1sUEsBAi0AFAAGAAgAAAAhAFr0LFu/AAAAFQEAAAsAAAAA&#10;AAAAAAAAAAAAHwEAAF9yZWxzLy5yZWxzUEsBAi0AFAAGAAgAAAAhADqjYT3BAAAA3AAAAA8AAAAA&#10;AAAAAAAAAAAABwIAAGRycy9kb3ducmV2LnhtbFBLBQYAAAAAAwADALcAAAD1AgAAAAA=&#10;" path="m5797296,l,,,208788r5797296,l5797296,xe" fillcolor="navy" stroked="f">
                  <v:path arrowok="t"/>
                </v:shape>
                <v:shape id="Graphic 116" o:spid="_x0000_s112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U7SnwgAAANwAAAAPAAAAZHJzL2Rvd25yZXYueG1sRE9Li8Iw&#10;EL4L+x/CLHiRNVVQl2qUrqB4kvUFHodmbMM2k9JErf/eCAve5uN7zmzR2krcqPHGsYJBPwFBnDtt&#10;uFBwPKy+vkH4gKyxckwKHuRhMf/ozDDV7s47uu1DIWII+xQVlCHUqZQ+L8mi77uaOHIX11gMETaF&#10;1A3eY7it5DBJxtKi4dhQYk3LkvK//dUqyEa7kdnq0zmbbH9668evSdxxqVT3s82mIAK14S3+d290&#10;nD8Yw+uZeIGcPwEAAP//AwBQSwECLQAUAAYACAAAACEA2+H2y+4AAACFAQAAEwAAAAAAAAAAAAAA&#10;AAAAAAAAW0NvbnRlbnRfVHlwZXNdLnhtbFBLAQItABQABgAIAAAAIQBa9CxbvwAAABUBAAALAAAA&#10;AAAAAAAAAAAAAB8BAABfcmVscy8ucmVsc1BLAQItABQABgAIAAAAIQBSU7SnwgAAANwAAAAPAAAA&#10;AAAAAAAAAAAAAAcCAABkcnMvZG93bnJldi54bWxQSwUGAAAAAAMAAwC3AAAA9gIAAAAA&#10;" path="m5797296,l,,,18288r5797296,l5797296,xe" fillcolor="#339" stroked="f">
                  <v:path arrowok="t"/>
                </v:shape>
                <v:shape id="Textbox 117" o:spid="_x0000_s112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7l9GwwAAANwAAAAPAAAAZHJzL2Rvd25yZXYueG1sRE9Na8JA&#10;EL0X+h+WEbzVjR60jW5EikJBKI3pweOYHZMl2dmY3Wr6791Cwds83ues1oNtxZV6bxwrmE4SEMSl&#10;04YrBd/F7uUVhA/IGlvHpOCXPKyz56cVptrdOKfrIVQihrBPUUEdQpdK6cuaLPqJ64gjd3a9xRBh&#10;X0nd4y2G21bOkmQuLRqODTV29F5T2Rx+rILNkfOtuXyevvJzboriLeH9vFFqPBo2SxCBhvAQ/7s/&#10;dJw/XcDfM/ECmd0BAAD//wMAUEsBAi0AFAAGAAgAAAAhANvh9svuAAAAhQEAABMAAAAAAAAAAAAA&#10;AAAAAAAAAFtDb250ZW50X1R5cGVzXS54bWxQSwECLQAUAAYACAAAACEAWvQsW78AAAAVAQAACwAA&#10;AAAAAAAAAAAAAAAfAQAAX3JlbHMvLnJlbHNQSwECLQAUAAYACAAAACEAa+5fRsMAAADcAAAADwAA&#10;AAAAAAAAAAAAAAAHAgAAZHJzL2Rvd25yZXYueG1sUEsFBgAAAAADAAMAtwAAAPcCAAAAAA==&#10;" filled="f" stroked="f">
                  <v:textbox inset="0,0,0,0">
                    <w:txbxContent>
                      <w:p w14:paraId="590C2B80" w14:textId="77777777" w:rsidR="00A01084" w:rsidRDefault="00013AF0">
                        <w:pPr>
                          <w:tabs>
                            <w:tab w:val="left" w:pos="595"/>
                          </w:tabs>
                          <w:spacing w:line="268" w:lineRule="exact"/>
                          <w:ind w:left="86"/>
                          <w:rPr>
                            <w:b/>
                          </w:rPr>
                        </w:pPr>
                        <w:bookmarkStart w:id="59" w:name="3.2_Selection_Criteria"/>
                        <w:bookmarkEnd w:id="59"/>
                        <w:r>
                          <w:rPr>
                            <w:b/>
                            <w:color w:val="FFFFFF"/>
                            <w:spacing w:val="-5"/>
                          </w:rPr>
                          <w:t>3.2</w:t>
                        </w:r>
                        <w:r>
                          <w:rPr>
                            <w:b/>
                            <w:color w:val="FFFFFF"/>
                          </w:rPr>
                          <w:tab/>
                          <w:t>SELECTION</w:t>
                        </w:r>
                        <w:r>
                          <w:rPr>
                            <w:b/>
                            <w:color w:val="FFFFFF"/>
                            <w:spacing w:val="-4"/>
                          </w:rPr>
                          <w:t xml:space="preserve"> </w:t>
                        </w:r>
                        <w:r>
                          <w:rPr>
                            <w:b/>
                            <w:color w:val="FFFFFF"/>
                            <w:spacing w:val="-2"/>
                          </w:rPr>
                          <w:t>CRITERIA</w:t>
                        </w:r>
                      </w:p>
                    </w:txbxContent>
                  </v:textbox>
                </v:shape>
                <w10:anchorlock/>
              </v:group>
            </w:pict>
          </mc:Fallback>
        </mc:AlternateContent>
      </w:r>
    </w:p>
    <w:p w14:paraId="590C2412" w14:textId="77777777" w:rsidR="00A01084" w:rsidRDefault="00A01084">
      <w:pPr>
        <w:pStyle w:val="BodyText"/>
        <w:spacing w:before="12"/>
        <w:rPr>
          <w:sz w:val="7"/>
        </w:rPr>
      </w:pPr>
    </w:p>
    <w:tbl>
      <w:tblPr>
        <w:tblW w:w="0" w:type="auto"/>
        <w:tblInd w:w="303" w:type="dxa"/>
        <w:tblLayout w:type="fixed"/>
        <w:tblCellMar>
          <w:left w:w="0" w:type="dxa"/>
          <w:right w:w="0" w:type="dxa"/>
        </w:tblCellMar>
        <w:tblLook w:val="01E0" w:firstRow="1" w:lastRow="1" w:firstColumn="1" w:lastColumn="1" w:noHBand="0" w:noVBand="0"/>
      </w:tblPr>
      <w:tblGrid>
        <w:gridCol w:w="1275"/>
        <w:gridCol w:w="7682"/>
      </w:tblGrid>
      <w:tr w:rsidR="00A01084" w14:paraId="590C2416" w14:textId="77777777">
        <w:trPr>
          <w:trHeight w:val="943"/>
        </w:trPr>
        <w:tc>
          <w:tcPr>
            <w:tcW w:w="1275" w:type="dxa"/>
          </w:tcPr>
          <w:p w14:paraId="590C2413" w14:textId="77777777" w:rsidR="00A01084" w:rsidRDefault="00013AF0">
            <w:pPr>
              <w:pStyle w:val="TableParagraph"/>
              <w:spacing w:line="225" w:lineRule="exact"/>
              <w:ind w:left="50"/>
            </w:pPr>
            <w:r>
              <w:rPr>
                <w:color w:val="0000FF"/>
                <w:spacing w:val="-5"/>
              </w:rPr>
              <w:t>3.2</w:t>
            </w:r>
          </w:p>
        </w:tc>
        <w:tc>
          <w:tcPr>
            <w:tcW w:w="7682" w:type="dxa"/>
          </w:tcPr>
          <w:p w14:paraId="590C2414" w14:textId="77777777" w:rsidR="00A01084" w:rsidRDefault="00013AF0">
            <w:pPr>
              <w:pStyle w:val="TableParagraph"/>
              <w:spacing w:line="225" w:lineRule="exact"/>
              <w:ind w:left="111"/>
            </w:pPr>
            <w:r>
              <w:t>Tenderers</w:t>
            </w:r>
            <w:r>
              <w:rPr>
                <w:spacing w:val="17"/>
              </w:rPr>
              <w:t xml:space="preserve"> </w:t>
            </w:r>
            <w:r>
              <w:t>will</w:t>
            </w:r>
            <w:r>
              <w:rPr>
                <w:spacing w:val="22"/>
              </w:rPr>
              <w:t xml:space="preserve"> </w:t>
            </w:r>
            <w:r>
              <w:t>either</w:t>
            </w:r>
            <w:r>
              <w:rPr>
                <w:spacing w:val="21"/>
              </w:rPr>
              <w:t xml:space="preserve"> </w:t>
            </w:r>
            <w:r>
              <w:t>pass</w:t>
            </w:r>
            <w:r>
              <w:rPr>
                <w:spacing w:val="19"/>
              </w:rPr>
              <w:t xml:space="preserve"> </w:t>
            </w:r>
            <w:r>
              <w:t>OR</w:t>
            </w:r>
            <w:r>
              <w:rPr>
                <w:spacing w:val="24"/>
              </w:rPr>
              <w:t xml:space="preserve"> </w:t>
            </w:r>
            <w:r>
              <w:t>fail</w:t>
            </w:r>
            <w:r>
              <w:rPr>
                <w:spacing w:val="21"/>
              </w:rPr>
              <w:t xml:space="preserve"> </w:t>
            </w:r>
            <w:r>
              <w:t>each</w:t>
            </w:r>
            <w:r>
              <w:rPr>
                <w:spacing w:val="21"/>
              </w:rPr>
              <w:t xml:space="preserve"> </w:t>
            </w:r>
            <w:r>
              <w:t>of</w:t>
            </w:r>
            <w:r>
              <w:rPr>
                <w:spacing w:val="21"/>
              </w:rPr>
              <w:t xml:space="preserve"> </w:t>
            </w:r>
            <w:r>
              <w:t>the</w:t>
            </w:r>
            <w:r>
              <w:rPr>
                <w:spacing w:val="22"/>
              </w:rPr>
              <w:t xml:space="preserve"> </w:t>
            </w:r>
            <w:r>
              <w:t>Selection</w:t>
            </w:r>
            <w:r>
              <w:rPr>
                <w:spacing w:val="22"/>
              </w:rPr>
              <w:t xml:space="preserve"> </w:t>
            </w:r>
            <w:r>
              <w:t>Criteria</w:t>
            </w:r>
            <w:r>
              <w:rPr>
                <w:spacing w:val="22"/>
              </w:rPr>
              <w:t xml:space="preserve"> </w:t>
            </w:r>
            <w:r>
              <w:t>in</w:t>
            </w:r>
            <w:r>
              <w:rPr>
                <w:spacing w:val="20"/>
              </w:rPr>
              <w:t xml:space="preserve"> </w:t>
            </w:r>
            <w:r>
              <w:t>this</w:t>
            </w:r>
            <w:r>
              <w:rPr>
                <w:spacing w:val="24"/>
              </w:rPr>
              <w:t xml:space="preserve"> </w:t>
            </w:r>
            <w:r>
              <w:t>part</w:t>
            </w:r>
            <w:r>
              <w:rPr>
                <w:spacing w:val="19"/>
              </w:rPr>
              <w:t xml:space="preserve"> </w:t>
            </w:r>
            <w:r>
              <w:t>3.2.</w:t>
            </w:r>
            <w:r>
              <w:rPr>
                <w:spacing w:val="23"/>
              </w:rPr>
              <w:t xml:space="preserve"> </w:t>
            </w:r>
            <w:r>
              <w:rPr>
                <w:spacing w:val="-10"/>
              </w:rPr>
              <w:t>A</w:t>
            </w:r>
          </w:p>
          <w:p w14:paraId="590C2415" w14:textId="77777777" w:rsidR="00A01084" w:rsidRDefault="00013AF0">
            <w:pPr>
              <w:pStyle w:val="TableParagraph"/>
              <w:spacing w:before="41" w:line="276" w:lineRule="auto"/>
              <w:ind w:left="111"/>
            </w:pPr>
            <w:r>
              <w:t>Tenderer who fails a selection criterion will be excluded from participating in this</w:t>
            </w:r>
            <w:r>
              <w:rPr>
                <w:spacing w:val="80"/>
              </w:rPr>
              <w:t xml:space="preserve"> </w:t>
            </w:r>
            <w:r>
              <w:rPr>
                <w:spacing w:val="-2"/>
              </w:rPr>
              <w:t>Competition.</w:t>
            </w:r>
          </w:p>
        </w:tc>
      </w:tr>
      <w:tr w:rsidR="00A01084" w14:paraId="590C241B" w14:textId="77777777">
        <w:trPr>
          <w:trHeight w:val="1679"/>
        </w:trPr>
        <w:tc>
          <w:tcPr>
            <w:tcW w:w="1275" w:type="dxa"/>
          </w:tcPr>
          <w:p w14:paraId="590C2417" w14:textId="77777777" w:rsidR="00A01084" w:rsidRDefault="00013AF0">
            <w:pPr>
              <w:pStyle w:val="TableParagraph"/>
              <w:spacing w:before="59"/>
              <w:ind w:left="700"/>
            </w:pPr>
            <w:r>
              <w:rPr>
                <w:color w:val="0000FF"/>
                <w:spacing w:val="-2"/>
              </w:rPr>
              <w:t>3.2.A</w:t>
            </w:r>
          </w:p>
        </w:tc>
        <w:tc>
          <w:tcPr>
            <w:tcW w:w="7682" w:type="dxa"/>
          </w:tcPr>
          <w:p w14:paraId="590C2418" w14:textId="77777777" w:rsidR="00A01084" w:rsidRDefault="00013AF0">
            <w:pPr>
              <w:pStyle w:val="TableParagraph"/>
              <w:spacing w:before="59"/>
              <w:ind w:left="111"/>
              <w:jc w:val="both"/>
              <w:rPr>
                <w:b/>
              </w:rPr>
            </w:pPr>
            <w:r>
              <w:rPr>
                <w:b/>
              </w:rPr>
              <w:t>Economic</w:t>
            </w:r>
            <w:r>
              <w:rPr>
                <w:b/>
                <w:spacing w:val="-5"/>
              </w:rPr>
              <w:t xml:space="preserve"> </w:t>
            </w:r>
            <w:r>
              <w:rPr>
                <w:b/>
              </w:rPr>
              <w:t>and</w:t>
            </w:r>
            <w:r>
              <w:rPr>
                <w:b/>
                <w:spacing w:val="-6"/>
              </w:rPr>
              <w:t xml:space="preserve"> </w:t>
            </w:r>
            <w:r>
              <w:rPr>
                <w:b/>
              </w:rPr>
              <w:t>Financial</w:t>
            </w:r>
            <w:r>
              <w:rPr>
                <w:b/>
                <w:spacing w:val="-5"/>
              </w:rPr>
              <w:t xml:space="preserve"> </w:t>
            </w:r>
            <w:r>
              <w:rPr>
                <w:b/>
                <w:spacing w:val="-2"/>
              </w:rPr>
              <w:t>Standing</w:t>
            </w:r>
          </w:p>
          <w:p w14:paraId="590C241A" w14:textId="7F56822C" w:rsidR="00A01084" w:rsidRDefault="00013AF0" w:rsidP="00275345">
            <w:pPr>
              <w:pStyle w:val="TableParagraph"/>
              <w:spacing w:before="161" w:line="276" w:lineRule="auto"/>
              <w:ind w:left="111" w:right="46"/>
              <w:jc w:val="both"/>
            </w:pPr>
            <w:r>
              <w:t>Tenderers</w:t>
            </w:r>
            <w:r>
              <w:rPr>
                <w:spacing w:val="-11"/>
              </w:rPr>
              <w:t xml:space="preserve"> </w:t>
            </w:r>
            <w:r>
              <w:t>must</w:t>
            </w:r>
            <w:r>
              <w:rPr>
                <w:spacing w:val="-6"/>
              </w:rPr>
              <w:t xml:space="preserve"> </w:t>
            </w:r>
            <w:r>
              <w:t>declare</w:t>
            </w:r>
            <w:r>
              <w:rPr>
                <w:spacing w:val="-8"/>
              </w:rPr>
              <w:t xml:space="preserve"> </w:t>
            </w:r>
            <w:r>
              <w:t>by</w:t>
            </w:r>
            <w:r>
              <w:rPr>
                <w:spacing w:val="-8"/>
              </w:rPr>
              <w:t xml:space="preserve"> </w:t>
            </w:r>
            <w:r>
              <w:t>way</w:t>
            </w:r>
            <w:r>
              <w:rPr>
                <w:spacing w:val="-8"/>
              </w:rPr>
              <w:t xml:space="preserve"> </w:t>
            </w:r>
            <w:r>
              <w:t>of</w:t>
            </w:r>
            <w:r>
              <w:rPr>
                <w:spacing w:val="-10"/>
              </w:rPr>
              <w:t xml:space="preserve"> </w:t>
            </w:r>
            <w:r>
              <w:t>eESPD</w:t>
            </w:r>
            <w:r>
              <w:rPr>
                <w:spacing w:val="-8"/>
              </w:rPr>
              <w:t xml:space="preserve"> </w:t>
            </w:r>
            <w:r>
              <w:t>that</w:t>
            </w:r>
            <w:r>
              <w:rPr>
                <w:spacing w:val="-8"/>
              </w:rPr>
              <w:t xml:space="preserve"> </w:t>
            </w:r>
            <w:r>
              <w:t>they</w:t>
            </w:r>
            <w:r>
              <w:rPr>
                <w:spacing w:val="-6"/>
              </w:rPr>
              <w:t xml:space="preserve"> </w:t>
            </w:r>
            <w:r>
              <w:t>satisfy</w:t>
            </w:r>
            <w:r>
              <w:rPr>
                <w:spacing w:val="-6"/>
              </w:rPr>
              <w:t xml:space="preserve"> </w:t>
            </w:r>
            <w:r>
              <w:t>the</w:t>
            </w:r>
            <w:r>
              <w:rPr>
                <w:spacing w:val="-6"/>
              </w:rPr>
              <w:t xml:space="preserve"> </w:t>
            </w:r>
            <w:r>
              <w:t>financial</w:t>
            </w:r>
            <w:r>
              <w:rPr>
                <w:spacing w:val="-9"/>
              </w:rPr>
              <w:t xml:space="preserve"> </w:t>
            </w:r>
            <w:r>
              <w:t>and</w:t>
            </w:r>
            <w:r>
              <w:rPr>
                <w:spacing w:val="-7"/>
              </w:rPr>
              <w:t xml:space="preserve"> </w:t>
            </w:r>
            <w:r>
              <w:t>economic standing</w:t>
            </w:r>
            <w:r>
              <w:rPr>
                <w:spacing w:val="-13"/>
              </w:rPr>
              <w:t xml:space="preserve"> </w:t>
            </w:r>
            <w:r>
              <w:t>requirement(s)</w:t>
            </w:r>
            <w:r>
              <w:rPr>
                <w:spacing w:val="-11"/>
              </w:rPr>
              <w:t xml:space="preserve"> </w:t>
            </w:r>
            <w:r>
              <w:t>set</w:t>
            </w:r>
            <w:r>
              <w:rPr>
                <w:spacing w:val="-12"/>
              </w:rPr>
              <w:t xml:space="preserve"> </w:t>
            </w:r>
            <w:r>
              <w:t>out</w:t>
            </w:r>
            <w:r>
              <w:rPr>
                <w:spacing w:val="-12"/>
              </w:rPr>
              <w:t xml:space="preserve"> </w:t>
            </w:r>
            <w:r>
              <w:t>below</w:t>
            </w:r>
            <w:r>
              <w:rPr>
                <w:spacing w:val="-8"/>
              </w:rPr>
              <w:t xml:space="preserve"> </w:t>
            </w:r>
            <w:r>
              <w:t>that</w:t>
            </w:r>
            <w:r>
              <w:rPr>
                <w:spacing w:val="-7"/>
              </w:rPr>
              <w:t xml:space="preserve"> </w:t>
            </w:r>
            <w:r>
              <w:t>they</w:t>
            </w:r>
            <w:r>
              <w:rPr>
                <w:spacing w:val="-9"/>
              </w:rPr>
              <w:t xml:space="preserve"> </w:t>
            </w:r>
            <w:r>
              <w:t>are</w:t>
            </w:r>
            <w:r>
              <w:rPr>
                <w:spacing w:val="-7"/>
              </w:rPr>
              <w:t xml:space="preserve"> </w:t>
            </w:r>
            <w:r>
              <w:t>able,</w:t>
            </w:r>
            <w:r>
              <w:rPr>
                <w:spacing w:val="-8"/>
              </w:rPr>
              <w:t xml:space="preserve"> </w:t>
            </w:r>
            <w:r>
              <w:t>upon</w:t>
            </w:r>
            <w:r>
              <w:rPr>
                <w:spacing w:val="-7"/>
              </w:rPr>
              <w:t xml:space="preserve"> </w:t>
            </w:r>
            <w:r>
              <w:t>request</w:t>
            </w:r>
            <w:r>
              <w:rPr>
                <w:spacing w:val="-7"/>
              </w:rPr>
              <w:t xml:space="preserve"> </w:t>
            </w:r>
            <w:r>
              <w:t>and</w:t>
            </w:r>
            <w:r>
              <w:rPr>
                <w:spacing w:val="-11"/>
              </w:rPr>
              <w:t xml:space="preserve"> </w:t>
            </w:r>
            <w:r>
              <w:t>without</w:t>
            </w:r>
            <w:r>
              <w:rPr>
                <w:spacing w:val="-7"/>
              </w:rPr>
              <w:t xml:space="preserve"> </w:t>
            </w:r>
            <w:r>
              <w:t>delay,</w:t>
            </w:r>
            <w:r>
              <w:rPr>
                <w:spacing w:val="-8"/>
              </w:rPr>
              <w:t xml:space="preserve"> </w:t>
            </w:r>
            <w:r>
              <w:t>to</w:t>
            </w:r>
            <w:r>
              <w:rPr>
                <w:spacing w:val="-6"/>
              </w:rPr>
              <w:t xml:space="preserve"> </w:t>
            </w:r>
            <w:r>
              <w:t>provide</w:t>
            </w:r>
            <w:r>
              <w:rPr>
                <w:spacing w:val="-8"/>
              </w:rPr>
              <w:t xml:space="preserve"> </w:t>
            </w:r>
            <w:r>
              <w:rPr>
                <w:spacing w:val="-5"/>
              </w:rPr>
              <w:t>the</w:t>
            </w:r>
            <w:r w:rsidR="00275345">
              <w:t xml:space="preserve"> </w:t>
            </w:r>
            <w:r>
              <w:rPr>
                <w:spacing w:val="-2"/>
              </w:rPr>
              <w:t>supporting</w:t>
            </w:r>
            <w:r>
              <w:rPr>
                <w:spacing w:val="-3"/>
              </w:rPr>
              <w:t xml:space="preserve"> </w:t>
            </w:r>
            <w:r>
              <w:rPr>
                <w:spacing w:val="-2"/>
              </w:rPr>
              <w:t>documentation</w:t>
            </w:r>
            <w:r>
              <w:rPr>
                <w:spacing w:val="-4"/>
              </w:rPr>
              <w:t xml:space="preserve"> </w:t>
            </w:r>
            <w:r>
              <w:rPr>
                <w:spacing w:val="-2"/>
              </w:rPr>
              <w:t>specified</w:t>
            </w:r>
            <w:r>
              <w:t xml:space="preserve"> </w:t>
            </w:r>
            <w:r>
              <w:rPr>
                <w:spacing w:val="-2"/>
              </w:rPr>
              <w:t>below</w:t>
            </w:r>
            <w:r>
              <w:rPr>
                <w:spacing w:val="1"/>
              </w:rPr>
              <w:t xml:space="preserve"> </w:t>
            </w:r>
            <w:r>
              <w:rPr>
                <w:spacing w:val="-2"/>
              </w:rPr>
              <w:t>to</w:t>
            </w:r>
            <w:r>
              <w:rPr>
                <w:spacing w:val="2"/>
              </w:rPr>
              <w:t xml:space="preserve"> </w:t>
            </w:r>
            <w:r>
              <w:rPr>
                <w:spacing w:val="-2"/>
              </w:rPr>
              <w:t>the</w:t>
            </w:r>
            <w:r>
              <w:rPr>
                <w:spacing w:val="1"/>
              </w:rPr>
              <w:t xml:space="preserve"> </w:t>
            </w:r>
            <w:r>
              <w:rPr>
                <w:spacing w:val="-2"/>
              </w:rPr>
              <w:t>Contracting</w:t>
            </w:r>
            <w:r>
              <w:rPr>
                <w:spacing w:val="-1"/>
              </w:rPr>
              <w:t xml:space="preserve"> </w:t>
            </w:r>
            <w:r>
              <w:rPr>
                <w:spacing w:val="-2"/>
              </w:rPr>
              <w:t>Authority</w:t>
            </w:r>
            <w:r>
              <w:rPr>
                <w:spacing w:val="1"/>
              </w:rPr>
              <w:t xml:space="preserve"> </w:t>
            </w:r>
            <w:r>
              <w:rPr>
                <w:spacing w:val="-2"/>
              </w:rPr>
              <w:t>in</w:t>
            </w:r>
            <w:r>
              <w:t xml:space="preserve"> </w:t>
            </w:r>
            <w:r>
              <w:rPr>
                <w:spacing w:val="-2"/>
              </w:rPr>
              <w:t>each</w:t>
            </w:r>
            <w:r>
              <w:t xml:space="preserve"> </w:t>
            </w:r>
            <w:r>
              <w:rPr>
                <w:spacing w:val="-2"/>
              </w:rPr>
              <w:t>case.</w:t>
            </w:r>
          </w:p>
        </w:tc>
      </w:tr>
    </w:tbl>
    <w:p w14:paraId="4CF9E6B2" w14:textId="77777777" w:rsidR="004C1B5F" w:rsidRPr="002C157C" w:rsidRDefault="004C1B5F" w:rsidP="00275345">
      <w:pPr>
        <w:pStyle w:val="BodyText"/>
        <w:tabs>
          <w:tab w:val="left" w:pos="3692"/>
        </w:tabs>
        <w:spacing w:line="276" w:lineRule="auto"/>
        <w:ind w:right="278"/>
        <w:rPr>
          <w:highlight w:val="yellow"/>
        </w:rPr>
      </w:pPr>
    </w:p>
    <w:p w14:paraId="36F2993F" w14:textId="55CF89FC" w:rsidR="004C1B5F" w:rsidRPr="00275345" w:rsidRDefault="004C1B5F">
      <w:pPr>
        <w:pStyle w:val="BodyText"/>
        <w:numPr>
          <w:ilvl w:val="0"/>
          <w:numId w:val="36"/>
        </w:numPr>
        <w:tabs>
          <w:tab w:val="left" w:pos="3692"/>
        </w:tabs>
        <w:spacing w:line="276" w:lineRule="auto"/>
        <w:ind w:right="278"/>
      </w:pPr>
      <w:r w:rsidRPr="00275345">
        <w:t xml:space="preserve">Confirmation </w:t>
      </w:r>
      <w:r w:rsidR="005D2F81">
        <w:t xml:space="preserve">from an auditor </w:t>
      </w:r>
      <w:r w:rsidRPr="00275345">
        <w:t xml:space="preserve">that the </w:t>
      </w:r>
      <w:r w:rsidR="00275345" w:rsidRPr="00275345">
        <w:t>T</w:t>
      </w:r>
      <w:r w:rsidRPr="00275345">
        <w:t>ender</w:t>
      </w:r>
      <w:r w:rsidR="00275345" w:rsidRPr="00275345">
        <w:t>er’s</w:t>
      </w:r>
      <w:r w:rsidRPr="00275345">
        <w:t xml:space="preserve"> turnover exceeded €550,000 during each of the last three years or pro-rata if more recently established firms are tendering</w:t>
      </w:r>
      <w:r w:rsidR="00275345" w:rsidRPr="00275345">
        <w:t xml:space="preserve">. </w:t>
      </w:r>
      <w:r w:rsidRPr="00275345">
        <w:t xml:space="preserve"> </w:t>
      </w:r>
      <w:r w:rsidR="00275345" w:rsidRPr="00275345">
        <w:t>H</w:t>
      </w:r>
      <w:r w:rsidRPr="00275345">
        <w:t>owever</w:t>
      </w:r>
      <w:r w:rsidR="00275345" w:rsidRPr="00275345">
        <w:t>,</w:t>
      </w:r>
      <w:r w:rsidRPr="00275345">
        <w:t xml:space="preserve"> </w:t>
      </w:r>
      <w:r w:rsidR="00275345" w:rsidRPr="00275345">
        <w:t>a Tenderer</w:t>
      </w:r>
      <w:r w:rsidRPr="00275345">
        <w:t xml:space="preserve"> must have been in existence for at least </w:t>
      </w:r>
      <w:r w:rsidR="00275345" w:rsidRPr="00275345">
        <w:t>six</w:t>
      </w:r>
      <w:r w:rsidRPr="00275345">
        <w:t xml:space="preserve"> months.</w:t>
      </w:r>
    </w:p>
    <w:p w14:paraId="13EDD683" w14:textId="77777777" w:rsidR="004C1B5F" w:rsidRPr="00275345" w:rsidRDefault="004C1B5F" w:rsidP="004C1B5F">
      <w:pPr>
        <w:pStyle w:val="BodyText"/>
        <w:tabs>
          <w:tab w:val="left" w:pos="3692"/>
        </w:tabs>
        <w:spacing w:line="276" w:lineRule="auto"/>
        <w:ind w:left="1678" w:right="278"/>
      </w:pPr>
    </w:p>
    <w:p w14:paraId="264B2427" w14:textId="2983BA75" w:rsidR="004C1B5F" w:rsidRPr="00275345" w:rsidRDefault="004C1B5F">
      <w:pPr>
        <w:pStyle w:val="BodyText"/>
        <w:numPr>
          <w:ilvl w:val="0"/>
          <w:numId w:val="35"/>
        </w:numPr>
        <w:tabs>
          <w:tab w:val="left" w:pos="3692"/>
        </w:tabs>
        <w:spacing w:line="276" w:lineRule="auto"/>
        <w:ind w:right="278"/>
      </w:pPr>
      <w:r w:rsidRPr="00275345">
        <w:t xml:space="preserve">Confirmation </w:t>
      </w:r>
      <w:r w:rsidR="00275345">
        <w:t xml:space="preserve">by way of a bank reference </w:t>
      </w:r>
      <w:r w:rsidRPr="00275345">
        <w:t xml:space="preserve">of financial standing ensuring the </w:t>
      </w:r>
      <w:r w:rsidR="00275345" w:rsidRPr="00275345">
        <w:t>T</w:t>
      </w:r>
      <w:r w:rsidRPr="00275345">
        <w:t>ender</w:t>
      </w:r>
      <w:r w:rsidR="00275345" w:rsidRPr="00275345">
        <w:t>er</w:t>
      </w:r>
      <w:r w:rsidRPr="00275345">
        <w:t xml:space="preserve"> has the financial capacity to pay its debts identified on the current statement of assets and liabilities as being the debts as they fall due.</w:t>
      </w:r>
    </w:p>
    <w:p w14:paraId="590C241E" w14:textId="77777777" w:rsidR="00A01084" w:rsidRDefault="00A01084">
      <w:pPr>
        <w:pStyle w:val="BodyText"/>
        <w:spacing w:before="111"/>
        <w:rPr>
          <w:sz w:val="20"/>
        </w:rPr>
      </w:pPr>
    </w:p>
    <w:tbl>
      <w:tblPr>
        <w:tblW w:w="0" w:type="auto"/>
        <w:tblInd w:w="954" w:type="dxa"/>
        <w:tblLayout w:type="fixed"/>
        <w:tblCellMar>
          <w:left w:w="0" w:type="dxa"/>
          <w:right w:w="0" w:type="dxa"/>
        </w:tblCellMar>
        <w:tblLook w:val="01E0" w:firstRow="1" w:lastRow="1" w:firstColumn="1" w:lastColumn="1" w:noHBand="0" w:noVBand="0"/>
      </w:tblPr>
      <w:tblGrid>
        <w:gridCol w:w="621"/>
        <w:gridCol w:w="7686"/>
      </w:tblGrid>
      <w:tr w:rsidR="00A01084" w14:paraId="590C2422" w14:textId="77777777">
        <w:trPr>
          <w:trHeight w:val="2501"/>
        </w:trPr>
        <w:tc>
          <w:tcPr>
            <w:tcW w:w="621" w:type="dxa"/>
          </w:tcPr>
          <w:p w14:paraId="590C241F" w14:textId="77777777" w:rsidR="00A01084" w:rsidRDefault="00A01084">
            <w:pPr>
              <w:pStyle w:val="TableParagraph"/>
              <w:rPr>
                <w:rFonts w:ascii="Times New Roman"/>
              </w:rPr>
            </w:pPr>
          </w:p>
        </w:tc>
        <w:tc>
          <w:tcPr>
            <w:tcW w:w="7686" w:type="dxa"/>
          </w:tcPr>
          <w:p w14:paraId="590C2420" w14:textId="77777777" w:rsidR="00A01084" w:rsidRDefault="00013AF0">
            <w:pPr>
              <w:pStyle w:val="TableParagraph"/>
              <w:spacing w:line="225" w:lineRule="exact"/>
              <w:ind w:left="115"/>
              <w:jc w:val="both"/>
            </w:pPr>
            <w:r>
              <w:t>Tenderers</w:t>
            </w:r>
            <w:r>
              <w:rPr>
                <w:spacing w:val="38"/>
              </w:rPr>
              <w:t xml:space="preserve"> </w:t>
            </w:r>
            <w:r>
              <w:t>must</w:t>
            </w:r>
            <w:r>
              <w:rPr>
                <w:spacing w:val="44"/>
              </w:rPr>
              <w:t xml:space="preserve"> </w:t>
            </w:r>
            <w:r>
              <w:t>provide</w:t>
            </w:r>
            <w:r>
              <w:rPr>
                <w:spacing w:val="43"/>
              </w:rPr>
              <w:t xml:space="preserve"> </w:t>
            </w:r>
            <w:r>
              <w:t>the</w:t>
            </w:r>
            <w:r>
              <w:rPr>
                <w:spacing w:val="44"/>
              </w:rPr>
              <w:t xml:space="preserve"> </w:t>
            </w:r>
            <w:r>
              <w:t>supporting</w:t>
            </w:r>
            <w:r>
              <w:rPr>
                <w:spacing w:val="43"/>
              </w:rPr>
              <w:t xml:space="preserve"> </w:t>
            </w:r>
            <w:r>
              <w:t>documentation</w:t>
            </w:r>
            <w:r>
              <w:rPr>
                <w:spacing w:val="42"/>
              </w:rPr>
              <w:t xml:space="preserve"> </w:t>
            </w:r>
            <w:r>
              <w:t>specified</w:t>
            </w:r>
            <w:r>
              <w:rPr>
                <w:spacing w:val="43"/>
              </w:rPr>
              <w:t xml:space="preserve"> </w:t>
            </w:r>
            <w:r>
              <w:t>above</w:t>
            </w:r>
            <w:r>
              <w:rPr>
                <w:spacing w:val="44"/>
              </w:rPr>
              <w:t xml:space="preserve"> </w:t>
            </w:r>
            <w:r>
              <w:rPr>
                <w:spacing w:val="-2"/>
              </w:rPr>
              <w:t>without</w:t>
            </w:r>
          </w:p>
          <w:p w14:paraId="590C2421" w14:textId="77777777" w:rsidR="00A01084" w:rsidRDefault="00013AF0">
            <w:pPr>
              <w:pStyle w:val="TableParagraph"/>
              <w:spacing w:before="38" w:line="276" w:lineRule="auto"/>
              <w:ind w:left="115" w:right="48"/>
              <w:jc w:val="both"/>
            </w:pPr>
            <w:r>
              <w:t>delay</w:t>
            </w:r>
            <w:r>
              <w:rPr>
                <w:spacing w:val="-9"/>
              </w:rPr>
              <w:t xml:space="preserve"> </w:t>
            </w:r>
            <w:r>
              <w:t>when</w:t>
            </w:r>
            <w:r>
              <w:rPr>
                <w:spacing w:val="-11"/>
              </w:rPr>
              <w:t xml:space="preserve"> </w:t>
            </w:r>
            <w:r>
              <w:t>requested</w:t>
            </w:r>
            <w:r>
              <w:rPr>
                <w:spacing w:val="-8"/>
              </w:rPr>
              <w:t xml:space="preserve"> </w:t>
            </w:r>
            <w:r>
              <w:t>by</w:t>
            </w:r>
            <w:r>
              <w:rPr>
                <w:spacing w:val="-9"/>
              </w:rPr>
              <w:t xml:space="preserve"> </w:t>
            </w:r>
            <w:r>
              <w:t>the</w:t>
            </w:r>
            <w:r>
              <w:rPr>
                <w:spacing w:val="-7"/>
              </w:rPr>
              <w:t xml:space="preserve"> </w:t>
            </w:r>
            <w:r>
              <w:t>Contracting</w:t>
            </w:r>
            <w:r>
              <w:rPr>
                <w:spacing w:val="-11"/>
              </w:rPr>
              <w:t xml:space="preserve"> </w:t>
            </w:r>
            <w:r>
              <w:t>Authority.</w:t>
            </w:r>
            <w:r>
              <w:rPr>
                <w:spacing w:val="-10"/>
              </w:rPr>
              <w:t xml:space="preserve"> </w:t>
            </w:r>
            <w:r>
              <w:t>However,</w:t>
            </w:r>
            <w:r>
              <w:rPr>
                <w:spacing w:val="-10"/>
              </w:rPr>
              <w:t xml:space="preserve"> </w:t>
            </w:r>
            <w:r>
              <w:t>where</w:t>
            </w:r>
            <w:r>
              <w:rPr>
                <w:spacing w:val="-9"/>
              </w:rPr>
              <w:t xml:space="preserve"> </w:t>
            </w:r>
            <w:r>
              <w:t>the</w:t>
            </w:r>
            <w:r>
              <w:rPr>
                <w:spacing w:val="-9"/>
              </w:rPr>
              <w:t xml:space="preserve"> </w:t>
            </w:r>
            <w:r>
              <w:t>Tenderer</w:t>
            </w:r>
            <w:r>
              <w:rPr>
                <w:spacing w:val="-8"/>
              </w:rPr>
              <w:t xml:space="preserve"> </w:t>
            </w:r>
            <w:r>
              <w:t xml:space="preserve">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w:t>
            </w:r>
            <w:r>
              <w:rPr>
                <w:spacing w:val="-2"/>
              </w:rPr>
              <w:t>capacity.</w:t>
            </w:r>
          </w:p>
        </w:tc>
      </w:tr>
      <w:tr w:rsidR="00A01084" w14:paraId="590C2427" w14:textId="77777777">
        <w:trPr>
          <w:trHeight w:val="2005"/>
        </w:trPr>
        <w:tc>
          <w:tcPr>
            <w:tcW w:w="621" w:type="dxa"/>
          </w:tcPr>
          <w:p w14:paraId="590C2423" w14:textId="77777777" w:rsidR="00A01084" w:rsidRDefault="00013AF0">
            <w:pPr>
              <w:pStyle w:val="TableParagraph"/>
              <w:spacing w:before="77"/>
              <w:ind w:left="50"/>
            </w:pPr>
            <w:r>
              <w:rPr>
                <w:color w:val="0000FF"/>
                <w:spacing w:val="-2"/>
              </w:rPr>
              <w:t>3.2.B</w:t>
            </w:r>
          </w:p>
        </w:tc>
        <w:tc>
          <w:tcPr>
            <w:tcW w:w="7686" w:type="dxa"/>
          </w:tcPr>
          <w:p w14:paraId="590C2424" w14:textId="77777777" w:rsidR="00A01084" w:rsidRDefault="00013AF0">
            <w:pPr>
              <w:pStyle w:val="TableParagraph"/>
              <w:spacing w:before="77"/>
              <w:ind w:left="115"/>
              <w:jc w:val="both"/>
              <w:rPr>
                <w:b/>
              </w:rPr>
            </w:pPr>
            <w:r>
              <w:rPr>
                <w:b/>
              </w:rPr>
              <w:t>Technical</w:t>
            </w:r>
            <w:r>
              <w:rPr>
                <w:b/>
                <w:spacing w:val="-5"/>
              </w:rPr>
              <w:t xml:space="preserve"> </w:t>
            </w:r>
            <w:r>
              <w:rPr>
                <w:b/>
              </w:rPr>
              <w:t>and</w:t>
            </w:r>
            <w:r>
              <w:rPr>
                <w:b/>
                <w:spacing w:val="-6"/>
              </w:rPr>
              <w:t xml:space="preserve"> </w:t>
            </w:r>
            <w:r>
              <w:rPr>
                <w:b/>
              </w:rPr>
              <w:t>Professional</w:t>
            </w:r>
            <w:r>
              <w:rPr>
                <w:b/>
                <w:spacing w:val="-6"/>
              </w:rPr>
              <w:t xml:space="preserve"> </w:t>
            </w:r>
            <w:r>
              <w:rPr>
                <w:b/>
                <w:spacing w:val="-2"/>
              </w:rPr>
              <w:t>Ability</w:t>
            </w:r>
          </w:p>
          <w:p w14:paraId="7CF69B4B" w14:textId="77777777" w:rsidR="00A01084" w:rsidRDefault="00013AF0" w:rsidP="00C22D2E">
            <w:pPr>
              <w:pStyle w:val="TableParagraph"/>
              <w:spacing w:before="161" w:line="276" w:lineRule="auto"/>
              <w:ind w:left="115" w:right="48"/>
              <w:jc w:val="both"/>
              <w:rPr>
                <w:spacing w:val="-2"/>
              </w:rPr>
            </w:pPr>
            <w:r>
              <w:t>Tenderers must declare by</w:t>
            </w:r>
            <w:r w:rsidR="00931947">
              <w:t xml:space="preserve"> way of</w:t>
            </w:r>
            <w:r>
              <w:t xml:space="preserve"> </w:t>
            </w:r>
            <w:r w:rsidR="00931947">
              <w:t xml:space="preserve">completion of the Tender Response Document </w:t>
            </w:r>
            <w:r>
              <w:t>that they satisfy the technical and professional</w:t>
            </w:r>
            <w:r>
              <w:rPr>
                <w:spacing w:val="-13"/>
              </w:rPr>
              <w:t xml:space="preserve"> </w:t>
            </w:r>
            <w:r>
              <w:t>requirement(s)</w:t>
            </w:r>
            <w:r>
              <w:rPr>
                <w:spacing w:val="-12"/>
              </w:rPr>
              <w:t xml:space="preserve"> </w:t>
            </w:r>
            <w:r>
              <w:t>set</w:t>
            </w:r>
            <w:r>
              <w:rPr>
                <w:spacing w:val="-13"/>
              </w:rPr>
              <w:t xml:space="preserve"> </w:t>
            </w:r>
            <w:r>
              <w:t>out</w:t>
            </w:r>
            <w:r w:rsidR="0079127E">
              <w:rPr>
                <w:spacing w:val="-13"/>
              </w:rPr>
              <w:t xml:space="preserve"> </w:t>
            </w:r>
            <w:r w:rsidR="0079127E">
              <w:rPr>
                <w:spacing w:val="-7"/>
              </w:rPr>
              <w:t>and</w:t>
            </w:r>
            <w:r>
              <w:rPr>
                <w:spacing w:val="-5"/>
              </w:rPr>
              <w:t xml:space="preserve"> </w:t>
            </w:r>
            <w:r>
              <w:t>that</w:t>
            </w:r>
            <w:r>
              <w:rPr>
                <w:spacing w:val="-6"/>
              </w:rPr>
              <w:t xml:space="preserve"> </w:t>
            </w:r>
            <w:r>
              <w:t>they</w:t>
            </w:r>
            <w:r>
              <w:rPr>
                <w:spacing w:val="-4"/>
              </w:rPr>
              <w:t xml:space="preserve"> </w:t>
            </w:r>
            <w:r>
              <w:t>are</w:t>
            </w:r>
            <w:r>
              <w:rPr>
                <w:spacing w:val="-5"/>
              </w:rPr>
              <w:t xml:space="preserve"> </w:t>
            </w:r>
            <w:r>
              <w:t>able,</w:t>
            </w:r>
            <w:r>
              <w:rPr>
                <w:spacing w:val="-5"/>
              </w:rPr>
              <w:t xml:space="preserve"> </w:t>
            </w:r>
            <w:r>
              <w:t>upon</w:t>
            </w:r>
            <w:r>
              <w:rPr>
                <w:spacing w:val="-8"/>
              </w:rPr>
              <w:t xml:space="preserve"> </w:t>
            </w:r>
            <w:r>
              <w:t>request</w:t>
            </w:r>
            <w:r>
              <w:rPr>
                <w:spacing w:val="-6"/>
              </w:rPr>
              <w:t xml:space="preserve"> </w:t>
            </w:r>
            <w:r>
              <w:t>and</w:t>
            </w:r>
            <w:r>
              <w:rPr>
                <w:spacing w:val="-5"/>
              </w:rPr>
              <w:t xml:space="preserve"> </w:t>
            </w:r>
            <w:r>
              <w:t>without</w:t>
            </w:r>
            <w:r>
              <w:rPr>
                <w:spacing w:val="-5"/>
              </w:rPr>
              <w:t xml:space="preserve"> </w:t>
            </w:r>
            <w:r>
              <w:t>delay,</w:t>
            </w:r>
            <w:r>
              <w:rPr>
                <w:spacing w:val="-7"/>
              </w:rPr>
              <w:t xml:space="preserve"> </w:t>
            </w:r>
            <w:r>
              <w:t>to</w:t>
            </w:r>
            <w:r>
              <w:rPr>
                <w:spacing w:val="-6"/>
              </w:rPr>
              <w:t xml:space="preserve"> </w:t>
            </w:r>
            <w:r>
              <w:t>provide the</w:t>
            </w:r>
            <w:r>
              <w:rPr>
                <w:spacing w:val="3"/>
              </w:rPr>
              <w:t xml:space="preserve"> </w:t>
            </w:r>
            <w:r>
              <w:t>supporting</w:t>
            </w:r>
            <w:r>
              <w:rPr>
                <w:spacing w:val="2"/>
              </w:rPr>
              <w:t xml:space="preserve"> </w:t>
            </w:r>
            <w:r>
              <w:t>documentation specified</w:t>
            </w:r>
            <w:r>
              <w:rPr>
                <w:spacing w:val="-1"/>
              </w:rPr>
              <w:t xml:space="preserve"> </w:t>
            </w:r>
            <w:r>
              <w:t>below</w:t>
            </w:r>
            <w:r>
              <w:rPr>
                <w:spacing w:val="2"/>
              </w:rPr>
              <w:t xml:space="preserve"> </w:t>
            </w:r>
            <w:r>
              <w:t>to</w:t>
            </w:r>
            <w:r>
              <w:rPr>
                <w:spacing w:val="1"/>
              </w:rPr>
              <w:t xml:space="preserve"> </w:t>
            </w:r>
            <w:r>
              <w:t>the</w:t>
            </w:r>
            <w:r>
              <w:rPr>
                <w:spacing w:val="1"/>
              </w:rPr>
              <w:t xml:space="preserve"> </w:t>
            </w:r>
            <w:r>
              <w:t>Contracting</w:t>
            </w:r>
            <w:r>
              <w:rPr>
                <w:spacing w:val="3"/>
              </w:rPr>
              <w:t xml:space="preserve"> </w:t>
            </w:r>
            <w:r>
              <w:t>Authority</w:t>
            </w:r>
            <w:r>
              <w:rPr>
                <w:spacing w:val="3"/>
              </w:rPr>
              <w:t xml:space="preserve"> </w:t>
            </w:r>
            <w:r>
              <w:t xml:space="preserve">in </w:t>
            </w:r>
            <w:r>
              <w:rPr>
                <w:spacing w:val="-4"/>
              </w:rPr>
              <w:t>each</w:t>
            </w:r>
            <w:r w:rsidR="00C22D2E">
              <w:t xml:space="preserve"> </w:t>
            </w:r>
            <w:r>
              <w:rPr>
                <w:spacing w:val="-2"/>
              </w:rPr>
              <w:t>case.</w:t>
            </w:r>
          </w:p>
          <w:p w14:paraId="590C2426" w14:textId="2242F403" w:rsidR="000776F8" w:rsidRDefault="000776F8" w:rsidP="00C22D2E">
            <w:pPr>
              <w:pStyle w:val="TableParagraph"/>
              <w:spacing w:before="161" w:line="276" w:lineRule="auto"/>
              <w:ind w:left="115" w:right="48"/>
              <w:jc w:val="both"/>
            </w:pPr>
            <w:r>
              <w:rPr>
                <w:spacing w:val="-2"/>
              </w:rPr>
              <w:t xml:space="preserve">Tenderers must provide three references that they have supplied </w:t>
            </w:r>
            <w:r w:rsidR="00120CA6">
              <w:rPr>
                <w:spacing w:val="-2"/>
              </w:rPr>
              <w:t xml:space="preserve">fully electric </w:t>
            </w:r>
            <w:r>
              <w:rPr>
                <w:spacing w:val="-2"/>
              </w:rPr>
              <w:t>mobile library vehicles in the past four years to the satisfaction of the buyer. To this end, Tenderers must complete the section on reference site</w:t>
            </w:r>
            <w:r w:rsidR="006F2774">
              <w:rPr>
                <w:spacing w:val="-2"/>
              </w:rPr>
              <w:t xml:space="preserve">s </w:t>
            </w:r>
            <w:r>
              <w:rPr>
                <w:spacing w:val="-2"/>
              </w:rPr>
              <w:t>in the TRD.</w:t>
            </w:r>
          </w:p>
        </w:tc>
      </w:tr>
    </w:tbl>
    <w:p w14:paraId="64A0FDC4" w14:textId="77777777" w:rsidR="009A0F01" w:rsidRPr="009A0F01" w:rsidRDefault="009A0F01" w:rsidP="009A0F01">
      <w:pPr>
        <w:widowControl/>
        <w:autoSpaceDE/>
        <w:autoSpaceDN/>
        <w:spacing w:line="276" w:lineRule="auto"/>
        <w:jc w:val="both"/>
        <w:rPr>
          <w:rFonts w:eastAsia="Times New Roman" w:cs="Times New Roman"/>
          <w:lang w:val="en-GB"/>
        </w:rPr>
      </w:pPr>
    </w:p>
    <w:p w14:paraId="51DA009F" w14:textId="77777777" w:rsidR="00142FC0" w:rsidRDefault="00142FC0">
      <w:pPr>
        <w:pStyle w:val="BodyText"/>
        <w:rPr>
          <w:sz w:val="20"/>
        </w:rPr>
      </w:pPr>
    </w:p>
    <w:p w14:paraId="0B46B38C" w14:textId="77777777" w:rsidR="0028359C" w:rsidRDefault="0028359C">
      <w:pPr>
        <w:pStyle w:val="BodyText"/>
        <w:rPr>
          <w:sz w:val="20"/>
        </w:rPr>
      </w:pPr>
    </w:p>
    <w:p w14:paraId="0F99F881" w14:textId="77777777" w:rsidR="0028359C" w:rsidRDefault="0028359C">
      <w:pPr>
        <w:pStyle w:val="BodyText"/>
        <w:rPr>
          <w:sz w:val="20"/>
        </w:rPr>
      </w:pPr>
    </w:p>
    <w:p w14:paraId="2BB1B23A" w14:textId="77777777" w:rsidR="0028359C" w:rsidRDefault="0028359C">
      <w:pPr>
        <w:pStyle w:val="BodyText"/>
        <w:rPr>
          <w:sz w:val="20"/>
        </w:rPr>
      </w:pPr>
    </w:p>
    <w:p w14:paraId="6E5FC37E" w14:textId="77777777" w:rsidR="0028359C" w:rsidRDefault="0028359C">
      <w:pPr>
        <w:pStyle w:val="BodyText"/>
        <w:rPr>
          <w:sz w:val="20"/>
        </w:rPr>
      </w:pPr>
    </w:p>
    <w:p w14:paraId="05C51514" w14:textId="77777777" w:rsidR="0028359C" w:rsidRDefault="0028359C">
      <w:pPr>
        <w:pStyle w:val="BodyText"/>
        <w:rPr>
          <w:sz w:val="20"/>
        </w:rPr>
      </w:pPr>
    </w:p>
    <w:p w14:paraId="764B3FEB" w14:textId="77777777" w:rsidR="0028359C" w:rsidRDefault="0028359C">
      <w:pPr>
        <w:pStyle w:val="BodyText"/>
        <w:rPr>
          <w:sz w:val="20"/>
        </w:rPr>
      </w:pPr>
    </w:p>
    <w:p w14:paraId="1248D816" w14:textId="77777777" w:rsidR="0028359C" w:rsidRDefault="0028359C">
      <w:pPr>
        <w:pStyle w:val="BodyText"/>
        <w:rPr>
          <w:sz w:val="20"/>
        </w:rPr>
      </w:pPr>
    </w:p>
    <w:p w14:paraId="19F0AE17" w14:textId="77777777" w:rsidR="0028359C" w:rsidRDefault="0028359C">
      <w:pPr>
        <w:pStyle w:val="BodyText"/>
        <w:rPr>
          <w:sz w:val="20"/>
        </w:rPr>
      </w:pPr>
    </w:p>
    <w:p w14:paraId="590C242E" w14:textId="50866825" w:rsidR="00A01084" w:rsidRDefault="00013AF0" w:rsidP="00621D86">
      <w:pPr>
        <w:pStyle w:val="BodyText"/>
        <w:spacing w:before="163"/>
        <w:rPr>
          <w:sz w:val="11"/>
        </w:rPr>
      </w:pPr>
      <w:r>
        <w:rPr>
          <w:noProof/>
        </w:rPr>
        <w:lastRenderedPageBreak/>
        <mc:AlternateContent>
          <mc:Choice Requires="wpg">
            <w:drawing>
              <wp:anchor distT="0" distB="0" distL="0" distR="0" simplePos="0" relativeHeight="487605760" behindDoc="1" locked="0" layoutInCell="1" allowOverlap="1" wp14:anchorId="590C2ACD" wp14:editId="590C2ACE">
                <wp:simplePos x="0" y="0"/>
                <wp:positionH relativeFrom="page">
                  <wp:posOffset>882396</wp:posOffset>
                </wp:positionH>
                <wp:positionV relativeFrom="paragraph">
                  <wp:posOffset>273901</wp:posOffset>
                </wp:positionV>
                <wp:extent cx="5797550" cy="227329"/>
                <wp:effectExtent l="0" t="0" r="0" b="0"/>
                <wp:wrapTopAndBottom/>
                <wp:docPr id="118" name="Group 1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19" name="Graphic 119"/>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20" name="Graphic 120"/>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21" name="Textbox 121"/>
                        <wps:cNvSpPr txBox="1"/>
                        <wps:spPr>
                          <a:xfrm>
                            <a:off x="0" y="0"/>
                            <a:ext cx="5797550" cy="208915"/>
                          </a:xfrm>
                          <a:prstGeom prst="rect">
                            <a:avLst/>
                          </a:prstGeom>
                        </wps:spPr>
                        <wps:txbx>
                          <w:txbxContent>
                            <w:p w14:paraId="590C2B81" w14:textId="77777777" w:rsidR="00A01084" w:rsidRDefault="00013AF0">
                              <w:pPr>
                                <w:tabs>
                                  <w:tab w:val="left" w:pos="595"/>
                                </w:tabs>
                                <w:spacing w:line="268" w:lineRule="exact"/>
                                <w:ind w:left="28"/>
                                <w:rPr>
                                  <w:b/>
                                </w:rPr>
                              </w:pPr>
                              <w:bookmarkStart w:id="32" w:name="3.3_Award_Criteria"/>
                              <w:bookmarkEnd w:id="32"/>
                              <w:r>
                                <w:rPr>
                                  <w:b/>
                                  <w:color w:val="FFFFFF"/>
                                  <w:spacing w:val="-5"/>
                                </w:rPr>
                                <w:t>3.3</w:t>
                              </w:r>
                              <w:r>
                                <w:rPr>
                                  <w:b/>
                                  <w:color w:val="FFFFFF"/>
                                </w:rPr>
                                <w:tab/>
                                <w:t>AWARD</w:t>
                              </w:r>
                              <w:r>
                                <w:rPr>
                                  <w:b/>
                                  <w:color w:val="FFFFFF"/>
                                  <w:spacing w:val="-3"/>
                                </w:rPr>
                                <w:t xml:space="preserve"> </w:t>
                              </w:r>
                              <w:r>
                                <w:rPr>
                                  <w:b/>
                                  <w:color w:val="FFFFFF"/>
                                  <w:spacing w:val="-2"/>
                                </w:rPr>
                                <w:t>CRITERIA</w:t>
                              </w:r>
                            </w:p>
                          </w:txbxContent>
                        </wps:txbx>
                        <wps:bodyPr wrap="square" lIns="0" tIns="0" rIns="0" bIns="0" rtlCol="0">
                          <a:noAutofit/>
                        </wps:bodyPr>
                      </wps:wsp>
                    </wpg:wgp>
                  </a:graphicData>
                </a:graphic>
              </wp:anchor>
            </w:drawing>
          </mc:Choice>
          <mc:Fallback xmlns:w16cei="http://schemas.microsoft.com/office/word/2026/wordml/cei">
            <w:pict>
              <v:group w14:anchorId="590C2ACD" id="Group 118" o:spid="_x0000_s1123" style="position:absolute;margin-left:69.5pt;margin-top:21.55pt;width:456.5pt;height:17.9pt;z-index:-1571072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h95kJAMAAOYKAAAOAAAAZHJzL2Uyb0RvYy54bWzsVt9v2yAQfp+0/wHxvjp2l8axmlRbu0aT&#10;qrZSM+2ZYPxDsw0DErv//Q4wjptO09J10h7mB/sMx3H33XcH5xddXaEdk6rkzQKHJxOMWEN5Wjb5&#10;An9ZX7+LMVKaNCmpeMMW+JEpfLF8++a8FQmLeMGrlEkERhqVtGKBC61FEgSKFqwm6oQL1sBkxmVN&#10;NPzKPEglacF6XQXRZHIWtFymQnLKlILRKzeJl9Z+ljGq77JMMY2qBQbftH1L+96Yd7A8J0kuiShK&#10;2rtBXuBFTcoGNh1MXRFN0FaWz0zVJZVc8UyfUF4HPMtKymwMEE04OYhmJflW2FjypM3FABNAe4DT&#10;i83S291KigdxL533IN5w+k0BLkEr8mQ8b/7zvXKXydosgiBQZxF9HBBlnUYUBqez+Ww6BeApzEXR&#10;7DSaO8hpAXl5towWn369MCCJ29Y6NzjTCmCP2gOk/gygh4IIZnFXBoB7icoUyB3OMWpIDSxe9YQx&#10;Q4CU2R70DIr9n+oBPR6jSTwPp8boECpJ6FbpFeMWbbK7URqmgWqpl0jhJdo1XpTAfcP6yrJeYwSs&#10;lxgB6zcuBYJos86YMiJqR+kqIFvOEzNd8x1bc6uoTc5MVqP5GUY+4eDrXqdqxrqQ+5GWn/NfYe05&#10;HdhwFs/60L2C/zrF8cZHqttSBz+9QVpxxRzMJnqL94AI6I0xV7wq0+uyqgwESuaby0qiHTEtBZ7Y&#10;mx6pAT1V4khgpA1PH4FFLdBmgdX3LZEMo+pzAzw1TckL0gsbL0hdXXLbuiz6Uul195VIgQSIC6yh&#10;zm65pytJPDnAf6PgdM3Khn/Yap6VhjnWN+dR/wOl40j892sogngPagiGwKsja8hmP3ZE/mmzCeP3&#10;/0YdOUdMEvYl8pzNnkN7HU/UcYl4LT/nv2OdMI5iC8yI7E/1xlV0nPbh/q9TRKfwzG0jBZf/F9Ho&#10;OuMruy8OfxBFoS+iNXB/wzsUwtDTIkK6+8ihVw/jr3skmfZijqS+EZnDxt5/DjqQO7UOuqHuNp09&#10;USN70L1ig/yNNmcvDnCZsg2/v/iZ29r437bF/fV0+QMAAP//AwBQSwMEFAAGAAgAAAAhAKB54hvh&#10;AAAACgEAAA8AAABkcnMvZG93bnJldi54bWxMj0FPwkAQhe8m/ofNmHiTbakolG4JIeqJmAgmhtvQ&#10;HdqG7m7TXdry7x1OenxvXt58L1uNphE9db52VkE8iUCQLZyubange//+NAfhA1qNjbOk4EoeVvn9&#10;XYapdoP9on4XSsEl1qeooAqhTaX0RUUG/cS1ZPl2cp3BwLIrpe5w4HLTyGkUvUiDteUPFba0qag4&#10;7y5GwceAwzqJ3/rt+bS5Hvazz59tTEo9PozrJYhAY/gLww2f0SFnpqO7WO1FwzpZ8Jag4DmJQdwC&#10;0WzKzlHB63wBMs/k/wn5LwAAAP//AwBQSwECLQAUAAYACAAAACEAtoM4kv4AAADhAQAAEwAAAAAA&#10;AAAAAAAAAAAAAAAAW0NvbnRlbnRfVHlwZXNdLnhtbFBLAQItABQABgAIAAAAIQA4/SH/1gAAAJQB&#10;AAALAAAAAAAAAAAAAAAAAC8BAABfcmVscy8ucmVsc1BLAQItABQABgAIAAAAIQBxh95kJAMAAOYK&#10;AAAOAAAAAAAAAAAAAAAAAC4CAABkcnMvZTJvRG9jLnhtbFBLAQItABQABgAIAAAAIQCgeeIb4QAA&#10;AAoBAAAPAAAAAAAAAAAAAAAAAH4FAABkcnMvZG93bnJldi54bWxQSwUGAAAAAAQABADzAAAAjAYA&#10;AAAA&#10;">
                <v:shape id="Graphic 119" o:spid="_x0000_s112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7ms4wAAAANwAAAAPAAAAZHJzL2Rvd25yZXYueG1sRE/NisIw&#10;EL4LvkMYYW+a1AVxu0YRQRS8uNYHGJuxKTaT0kTtvv1GEPY2H9/vLFa9a8SDulB71pBNFAji0pua&#10;Kw3nYjuegwgR2WDjmTT8UoDVcjhYYG78k3/ocYqVSCEcctRgY2xzKUNpyWGY+JY4cVffOYwJdpU0&#10;HT5TuGvkVKmZdFhzarDY0sZSeTvdnQZ1Pc4+N1ZdGpW1xU7dL/U8HLT+GPXrbxCR+vgvfrv3Js3P&#10;vuD1TLpALv8AAAD//wMAUEsBAi0AFAAGAAgAAAAhANvh9svuAAAAhQEAABMAAAAAAAAAAAAAAAAA&#10;AAAAAFtDb250ZW50X1R5cGVzXS54bWxQSwECLQAUAAYACAAAACEAWvQsW78AAAAVAQAACwAAAAAA&#10;AAAAAAAAAAAfAQAAX3JlbHMvLnJlbHNQSwECLQAUAAYACAAAACEAu+5rOMAAAADcAAAADwAAAAAA&#10;AAAAAAAAAAAHAgAAZHJzL2Rvd25yZXYueG1sUEsFBgAAAAADAAMAtwAAAPQCAAAAAA==&#10;" path="m5797296,l,,,208787r5797296,l5797296,xe" fillcolor="navy" stroked="f">
                  <v:path arrowok="t"/>
                </v:shape>
                <v:shape id="Graphic 120" o:spid="_x0000_s112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mkP1xgAAANwAAAAPAAAAZHJzL2Rvd25yZXYueG1sRI9Ba8JA&#10;EIXvhf6HZQpeim4qWEt0lVRQPEm1Ch6H7DRZmp0N2VXjv3cOhd5meG/e+2a+7H2jrtRFF9jA2ygD&#10;RVwG67gycPxeDz9AxYRssQlMBu4UYbl4fppjbsON93Q9pEpJCMccDdQptbnWsazJYxyFlli0n9B5&#10;TLJ2lbYd3iTcN3qcZe/ao2NpqLGlVU3l7+HiDRST/cTt7OlcTHefr5v7l8vCcWXM4KUvZqAS9enf&#10;/He9tYI/Fnx5RibQiwcAAAD//wMAUEsBAi0AFAAGAAgAAAAhANvh9svuAAAAhQEAABMAAAAAAAAA&#10;AAAAAAAAAAAAAFtDb250ZW50X1R5cGVzXS54bWxQSwECLQAUAAYACAAAACEAWvQsW78AAAAVAQAA&#10;CwAAAAAAAAAAAAAAAAAfAQAAX3JlbHMvLnJlbHNQSwECLQAUAAYACAAAACEAfJpD9cYAAADcAAAA&#10;DwAAAAAAAAAAAAAAAAAHAgAAZHJzL2Rvd25yZXYueG1sUEsFBgAAAAADAAMAtwAAAPoCAAAAAA==&#10;" path="m5797296,l,,,18288r5797296,l5797296,xe" fillcolor="#339" stroked="f">
                  <v:path arrowok="t"/>
                </v:shape>
                <v:shape id="Textbox 121" o:spid="_x0000_s112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6gUwQAAANwAAAAPAAAAZHJzL2Rvd25yZXYueG1sRE9Ni8Iw&#10;EL0L/ocwwt401YNo1ygiKwgLi7Ue9jg2YxtsJt0mq/XfG0HwNo/3OYtVZ2txpdYbxwrGowQEceG0&#10;4VLBMd8OZyB8QNZYOyYFd/KwWvZ7C0y1u3FG10MoRQxhn6KCKoQmldIXFVn0I9cQR+7sWoshwraU&#10;usVbDLe1nCTJVFo0HBsqbGhTUXE5/FsF61/Ovszfz2mfnTOT5/OEv6cXpT4G3foTRKAuvMUv907H&#10;+ZMxPJ+JF8jlAwAA//8DAFBLAQItABQABgAIAAAAIQDb4fbL7gAAAIUBAAATAAAAAAAAAAAAAAAA&#10;AAAAAABbQ29udGVudF9UeXBlc10ueG1sUEsBAi0AFAAGAAgAAAAhAFr0LFu/AAAAFQEAAAsAAAAA&#10;AAAAAAAAAAAAHwEAAF9yZWxzLy5yZWxzUEsBAi0AFAAGAAgAAAAhAEUnqBTBAAAA3AAAAA8AAAAA&#10;AAAAAAAAAAAABwIAAGRycy9kb3ducmV2LnhtbFBLBQYAAAAAAwADALcAAAD1AgAAAAA=&#10;" filled="f" stroked="f">
                  <v:textbox inset="0,0,0,0">
                    <w:txbxContent>
                      <w:p w14:paraId="590C2B81" w14:textId="77777777" w:rsidR="00A01084" w:rsidRDefault="00013AF0">
                        <w:pPr>
                          <w:tabs>
                            <w:tab w:val="left" w:pos="595"/>
                          </w:tabs>
                          <w:spacing w:line="268" w:lineRule="exact"/>
                          <w:ind w:left="28"/>
                          <w:rPr>
                            <w:b/>
                          </w:rPr>
                        </w:pPr>
                        <w:bookmarkStart w:id="61" w:name="3.3_Award_Criteria"/>
                        <w:bookmarkEnd w:id="61"/>
                        <w:r>
                          <w:rPr>
                            <w:b/>
                            <w:color w:val="FFFFFF"/>
                            <w:spacing w:val="-5"/>
                          </w:rPr>
                          <w:t>3.3</w:t>
                        </w:r>
                        <w:r>
                          <w:rPr>
                            <w:b/>
                            <w:color w:val="FFFFFF"/>
                          </w:rPr>
                          <w:tab/>
                          <w:t>AWARD</w:t>
                        </w:r>
                        <w:r>
                          <w:rPr>
                            <w:b/>
                            <w:color w:val="FFFFFF"/>
                            <w:spacing w:val="-3"/>
                          </w:rPr>
                          <w:t xml:space="preserve"> </w:t>
                        </w:r>
                        <w:r>
                          <w:rPr>
                            <w:b/>
                            <w:color w:val="FFFFFF"/>
                            <w:spacing w:val="-2"/>
                          </w:rPr>
                          <w:t>CRITERIA</w:t>
                        </w:r>
                      </w:p>
                    </w:txbxContent>
                  </v:textbox>
                </v:shape>
                <w10:wrap type="topAndBottom" anchorx="page"/>
              </v:group>
            </w:pict>
          </mc:Fallback>
        </mc:AlternateContent>
      </w:r>
    </w:p>
    <w:tbl>
      <w:tblPr>
        <w:tblW w:w="0" w:type="auto"/>
        <w:tblInd w:w="303" w:type="dxa"/>
        <w:tblLayout w:type="fixed"/>
        <w:tblCellMar>
          <w:left w:w="0" w:type="dxa"/>
          <w:right w:w="0" w:type="dxa"/>
        </w:tblCellMar>
        <w:tblLook w:val="01E0" w:firstRow="1" w:lastRow="1" w:firstColumn="1" w:lastColumn="1" w:noHBand="0" w:noVBand="0"/>
      </w:tblPr>
      <w:tblGrid>
        <w:gridCol w:w="668"/>
        <w:gridCol w:w="8291"/>
      </w:tblGrid>
      <w:tr w:rsidR="00A01084" w14:paraId="590C2432" w14:textId="77777777">
        <w:trPr>
          <w:trHeight w:val="530"/>
        </w:trPr>
        <w:tc>
          <w:tcPr>
            <w:tcW w:w="668" w:type="dxa"/>
          </w:tcPr>
          <w:p w14:paraId="5E8EC5BA" w14:textId="77777777" w:rsidR="004416D5" w:rsidRDefault="004416D5">
            <w:pPr>
              <w:pStyle w:val="TableParagraph"/>
              <w:spacing w:before="4"/>
              <w:ind w:left="50"/>
              <w:rPr>
                <w:color w:val="000080"/>
                <w:spacing w:val="-2"/>
              </w:rPr>
            </w:pPr>
          </w:p>
          <w:p w14:paraId="590C242F" w14:textId="3614FF31" w:rsidR="00A01084" w:rsidRDefault="00013AF0">
            <w:pPr>
              <w:pStyle w:val="TableParagraph"/>
              <w:spacing w:before="4"/>
              <w:ind w:left="50"/>
            </w:pPr>
            <w:r>
              <w:rPr>
                <w:color w:val="000080"/>
                <w:spacing w:val="-2"/>
              </w:rPr>
              <w:t>3.3.1</w:t>
            </w:r>
          </w:p>
        </w:tc>
        <w:tc>
          <w:tcPr>
            <w:tcW w:w="8291" w:type="dxa"/>
          </w:tcPr>
          <w:p w14:paraId="0C65BD1F" w14:textId="77777777" w:rsidR="004416D5" w:rsidRDefault="004416D5">
            <w:pPr>
              <w:pStyle w:val="TableParagraph"/>
              <w:spacing w:line="225" w:lineRule="exact"/>
              <w:ind w:left="169"/>
            </w:pPr>
          </w:p>
          <w:p w14:paraId="590C2431" w14:textId="4EF1BD42" w:rsidR="00A01084" w:rsidRDefault="00013AF0" w:rsidP="004416D5">
            <w:pPr>
              <w:pStyle w:val="TableParagraph"/>
              <w:spacing w:line="225" w:lineRule="exact"/>
              <w:ind w:left="169"/>
            </w:pPr>
            <w:r>
              <w:t>The</w:t>
            </w:r>
            <w:r>
              <w:rPr>
                <w:spacing w:val="3"/>
              </w:rPr>
              <w:t xml:space="preserve"> </w:t>
            </w:r>
            <w:r>
              <w:t>Goods</w:t>
            </w:r>
            <w:r>
              <w:rPr>
                <w:spacing w:val="2"/>
              </w:rPr>
              <w:t xml:space="preserve"> </w:t>
            </w:r>
            <w:r>
              <w:t>Contract</w:t>
            </w:r>
            <w:r>
              <w:rPr>
                <w:spacing w:val="2"/>
              </w:rPr>
              <w:t xml:space="preserve"> </w:t>
            </w:r>
            <w:r w:rsidR="004416D5">
              <w:t xml:space="preserve">shall </w:t>
            </w:r>
            <w:r>
              <w:t>be</w:t>
            </w:r>
            <w:r>
              <w:rPr>
                <w:spacing w:val="4"/>
              </w:rPr>
              <w:t xml:space="preserve"> </w:t>
            </w:r>
            <w:r>
              <w:t>awarded</w:t>
            </w:r>
            <w:r>
              <w:rPr>
                <w:spacing w:val="1"/>
              </w:rPr>
              <w:t xml:space="preserve"> </w:t>
            </w:r>
            <w:r>
              <w:t>on</w:t>
            </w:r>
            <w:r>
              <w:rPr>
                <w:spacing w:val="4"/>
              </w:rPr>
              <w:t xml:space="preserve"> </w:t>
            </w:r>
            <w:r>
              <w:t>the</w:t>
            </w:r>
            <w:r>
              <w:rPr>
                <w:spacing w:val="5"/>
              </w:rPr>
              <w:t xml:space="preserve"> </w:t>
            </w:r>
            <w:r>
              <w:t>basis</w:t>
            </w:r>
            <w:r>
              <w:rPr>
                <w:spacing w:val="3"/>
              </w:rPr>
              <w:t xml:space="preserve"> </w:t>
            </w:r>
            <w:r>
              <w:t>of</w:t>
            </w:r>
            <w:r>
              <w:rPr>
                <w:spacing w:val="2"/>
              </w:rPr>
              <w:t xml:space="preserve"> </w:t>
            </w:r>
            <w:r>
              <w:t>the</w:t>
            </w:r>
            <w:r>
              <w:rPr>
                <w:spacing w:val="6"/>
              </w:rPr>
              <w:t xml:space="preserve"> </w:t>
            </w:r>
            <w:r w:rsidR="004416D5">
              <w:t>M</w:t>
            </w:r>
            <w:r>
              <w:t>ost</w:t>
            </w:r>
            <w:r>
              <w:rPr>
                <w:spacing w:val="2"/>
              </w:rPr>
              <w:t xml:space="preserve"> </w:t>
            </w:r>
            <w:r w:rsidR="004416D5">
              <w:t>E</w:t>
            </w:r>
            <w:r>
              <w:t>conomically</w:t>
            </w:r>
            <w:r>
              <w:rPr>
                <w:spacing w:val="6"/>
              </w:rPr>
              <w:t xml:space="preserve"> </w:t>
            </w:r>
            <w:r w:rsidR="004416D5">
              <w:rPr>
                <w:spacing w:val="-2"/>
              </w:rPr>
              <w:t>A</w:t>
            </w:r>
            <w:r>
              <w:rPr>
                <w:spacing w:val="-2"/>
              </w:rPr>
              <w:t>dvantageous</w:t>
            </w:r>
            <w:r w:rsidR="004416D5">
              <w:t xml:space="preserve"> T</w:t>
            </w:r>
            <w:r>
              <w:t>ender</w:t>
            </w:r>
            <w:r>
              <w:rPr>
                <w:spacing w:val="-8"/>
              </w:rPr>
              <w:t xml:space="preserve"> </w:t>
            </w:r>
            <w:r>
              <w:t>as</w:t>
            </w:r>
            <w:r>
              <w:rPr>
                <w:spacing w:val="-5"/>
              </w:rPr>
              <w:t xml:space="preserve"> </w:t>
            </w:r>
            <w:r>
              <w:t>identified</w:t>
            </w:r>
            <w:r>
              <w:rPr>
                <w:spacing w:val="-5"/>
              </w:rPr>
              <w:t xml:space="preserve"> </w:t>
            </w:r>
            <w:r>
              <w:t>in</w:t>
            </w:r>
            <w:r>
              <w:rPr>
                <w:spacing w:val="-5"/>
              </w:rPr>
              <w:t xml:space="preserve"> </w:t>
            </w:r>
            <w:r>
              <w:t>accordance</w:t>
            </w:r>
            <w:r>
              <w:rPr>
                <w:spacing w:val="-5"/>
              </w:rPr>
              <w:t xml:space="preserve"> </w:t>
            </w:r>
            <w:r>
              <w:t>with</w:t>
            </w:r>
            <w:r>
              <w:rPr>
                <w:spacing w:val="-7"/>
              </w:rPr>
              <w:t xml:space="preserve"> </w:t>
            </w:r>
            <w:r>
              <w:t>the</w:t>
            </w:r>
            <w:r>
              <w:rPr>
                <w:spacing w:val="-3"/>
              </w:rPr>
              <w:t xml:space="preserve"> </w:t>
            </w:r>
            <w:r>
              <w:t>following</w:t>
            </w:r>
            <w:r>
              <w:rPr>
                <w:spacing w:val="-5"/>
              </w:rPr>
              <w:t xml:space="preserve"> </w:t>
            </w:r>
            <w:r>
              <w:rPr>
                <w:spacing w:val="-2"/>
              </w:rPr>
              <w:t>criteria:</w:t>
            </w:r>
          </w:p>
        </w:tc>
      </w:tr>
    </w:tbl>
    <w:p w14:paraId="590C2433" w14:textId="77777777" w:rsidR="00A01084" w:rsidRDefault="00A01084">
      <w:pPr>
        <w:pStyle w:val="BodyText"/>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28"/>
        <w:gridCol w:w="5314"/>
        <w:gridCol w:w="830"/>
        <w:gridCol w:w="1156"/>
        <w:gridCol w:w="1152"/>
      </w:tblGrid>
      <w:tr w:rsidR="0076034A" w:rsidRPr="009A0F01" w14:paraId="64D22585" w14:textId="77777777" w:rsidTr="0076034A">
        <w:tc>
          <w:tcPr>
            <w:tcW w:w="589" w:type="pct"/>
            <w:shd w:val="clear" w:color="auto" w:fill="B8CCE4" w:themeFill="accent1" w:themeFillTint="66"/>
          </w:tcPr>
          <w:p w14:paraId="7F4AF1C1" w14:textId="77777777" w:rsidR="0076034A" w:rsidRDefault="0076034A" w:rsidP="000776F8">
            <w:pPr>
              <w:widowControl/>
              <w:autoSpaceDE/>
              <w:autoSpaceDN/>
              <w:spacing w:line="276" w:lineRule="auto"/>
              <w:jc w:val="center"/>
              <w:rPr>
                <w:rFonts w:asciiTheme="minorHAnsi" w:eastAsia="Times New Roman" w:hAnsiTheme="minorHAnsi" w:cstheme="minorHAnsi"/>
                <w:b/>
                <w:lang w:val="en-GB"/>
              </w:rPr>
            </w:pPr>
          </w:p>
          <w:p w14:paraId="56889C05" w14:textId="6217BF63" w:rsidR="0076034A" w:rsidRPr="000776F8" w:rsidRDefault="0076034A" w:rsidP="000776F8">
            <w:pPr>
              <w:widowControl/>
              <w:autoSpaceDE/>
              <w:autoSpaceDN/>
              <w:spacing w:line="276" w:lineRule="auto"/>
              <w:jc w:val="center"/>
              <w:rPr>
                <w:rFonts w:asciiTheme="minorHAnsi" w:eastAsia="Times New Roman" w:hAnsiTheme="minorHAnsi" w:cstheme="minorHAnsi"/>
                <w:b/>
                <w:lang w:val="en-GB"/>
              </w:rPr>
            </w:pPr>
            <w:r>
              <w:rPr>
                <w:rFonts w:asciiTheme="minorHAnsi" w:eastAsia="Times New Roman" w:hAnsiTheme="minorHAnsi" w:cstheme="minorHAnsi"/>
                <w:b/>
                <w:lang w:val="en-GB"/>
              </w:rPr>
              <w:t>Criterion</w:t>
            </w:r>
          </w:p>
        </w:tc>
        <w:tc>
          <w:tcPr>
            <w:tcW w:w="2773" w:type="pct"/>
            <w:shd w:val="clear" w:color="auto" w:fill="B8CCE4" w:themeFill="accent1" w:themeFillTint="66"/>
          </w:tcPr>
          <w:p w14:paraId="09029CD8" w14:textId="6C4CBA01" w:rsidR="0076034A" w:rsidRPr="000776F8" w:rsidRDefault="0076034A" w:rsidP="000776F8">
            <w:pPr>
              <w:widowControl/>
              <w:autoSpaceDE/>
              <w:autoSpaceDN/>
              <w:spacing w:line="276" w:lineRule="auto"/>
              <w:jc w:val="center"/>
              <w:rPr>
                <w:rFonts w:asciiTheme="minorHAnsi" w:eastAsia="Times New Roman" w:hAnsiTheme="minorHAnsi" w:cstheme="minorHAnsi"/>
                <w:b/>
                <w:lang w:val="en-GB"/>
              </w:rPr>
            </w:pPr>
            <w:r w:rsidRPr="000776F8">
              <w:rPr>
                <w:rFonts w:asciiTheme="minorHAnsi" w:eastAsia="Times New Roman" w:hAnsiTheme="minorHAnsi" w:cstheme="minorHAnsi"/>
                <w:b/>
                <w:lang w:val="en-GB"/>
              </w:rPr>
              <w:t>Heading</w:t>
            </w:r>
          </w:p>
        </w:tc>
        <w:tc>
          <w:tcPr>
            <w:tcW w:w="433" w:type="pct"/>
            <w:shd w:val="clear" w:color="auto" w:fill="B8CCE4" w:themeFill="accent1" w:themeFillTint="66"/>
          </w:tcPr>
          <w:p w14:paraId="3D8320F1" w14:textId="11B8D2B4" w:rsidR="0076034A" w:rsidRPr="000776F8" w:rsidRDefault="0076034A" w:rsidP="000776F8">
            <w:pPr>
              <w:widowControl/>
              <w:autoSpaceDE/>
              <w:autoSpaceDN/>
              <w:spacing w:line="276" w:lineRule="auto"/>
              <w:jc w:val="center"/>
              <w:rPr>
                <w:rFonts w:asciiTheme="minorHAnsi" w:eastAsia="Times New Roman" w:hAnsiTheme="minorHAnsi" w:cstheme="minorHAnsi"/>
                <w:b/>
                <w:lang w:val="en-GB"/>
              </w:rPr>
            </w:pPr>
            <w:r>
              <w:rPr>
                <w:rFonts w:asciiTheme="minorHAnsi" w:eastAsia="Times New Roman" w:hAnsiTheme="minorHAnsi" w:cstheme="minorHAnsi"/>
                <w:b/>
                <w:lang w:val="en-GB"/>
              </w:rPr>
              <w:t>Total Marks</w:t>
            </w:r>
          </w:p>
        </w:tc>
        <w:tc>
          <w:tcPr>
            <w:tcW w:w="603" w:type="pct"/>
            <w:shd w:val="clear" w:color="auto" w:fill="B8CCE4" w:themeFill="accent1" w:themeFillTint="66"/>
          </w:tcPr>
          <w:p w14:paraId="4447BCD2" w14:textId="4D186FBA" w:rsidR="0076034A" w:rsidRPr="000776F8" w:rsidRDefault="0076034A" w:rsidP="000776F8">
            <w:pPr>
              <w:widowControl/>
              <w:autoSpaceDE/>
              <w:autoSpaceDN/>
              <w:spacing w:line="276" w:lineRule="auto"/>
              <w:jc w:val="center"/>
              <w:rPr>
                <w:rFonts w:asciiTheme="minorHAnsi" w:eastAsia="Times New Roman" w:hAnsiTheme="minorHAnsi" w:cstheme="minorHAnsi"/>
                <w:b/>
                <w:lang w:val="en-GB"/>
              </w:rPr>
            </w:pPr>
            <w:r w:rsidRPr="000776F8">
              <w:rPr>
                <w:rFonts w:asciiTheme="minorHAnsi" w:eastAsia="Times New Roman" w:hAnsiTheme="minorHAnsi" w:cstheme="minorHAnsi"/>
                <w:b/>
                <w:lang w:val="en-GB"/>
              </w:rPr>
              <w:t>Weighting</w:t>
            </w:r>
          </w:p>
        </w:tc>
        <w:tc>
          <w:tcPr>
            <w:tcW w:w="601" w:type="pct"/>
            <w:shd w:val="clear" w:color="auto" w:fill="B8CCE4" w:themeFill="accent1" w:themeFillTint="66"/>
          </w:tcPr>
          <w:p w14:paraId="0F23A087" w14:textId="53C60C34" w:rsidR="0076034A" w:rsidRPr="000776F8" w:rsidRDefault="0076034A" w:rsidP="000776F8">
            <w:pPr>
              <w:widowControl/>
              <w:autoSpaceDE/>
              <w:autoSpaceDN/>
              <w:spacing w:line="276" w:lineRule="auto"/>
              <w:jc w:val="center"/>
              <w:rPr>
                <w:rFonts w:asciiTheme="minorHAnsi" w:eastAsia="Times New Roman" w:hAnsiTheme="minorHAnsi" w:cstheme="minorHAnsi"/>
                <w:b/>
                <w:lang w:val="en-GB"/>
              </w:rPr>
            </w:pPr>
            <w:r w:rsidRPr="000776F8">
              <w:rPr>
                <w:rFonts w:asciiTheme="minorHAnsi" w:eastAsia="Times New Roman" w:hAnsiTheme="minorHAnsi" w:cstheme="minorHAnsi"/>
                <w:b/>
                <w:lang w:val="en-GB"/>
              </w:rPr>
              <w:t>Minimum Qualifying Score</w:t>
            </w:r>
          </w:p>
        </w:tc>
      </w:tr>
      <w:tr w:rsidR="0076034A" w:rsidRPr="009A0F01" w14:paraId="6C854E69" w14:textId="77777777" w:rsidTr="0076034A">
        <w:tc>
          <w:tcPr>
            <w:tcW w:w="589" w:type="pct"/>
          </w:tcPr>
          <w:p w14:paraId="238E9777" w14:textId="441617C0" w:rsidR="0076034A" w:rsidRPr="000776F8" w:rsidRDefault="0076034A" w:rsidP="0076034A">
            <w:pPr>
              <w:widowControl/>
              <w:autoSpaceDE/>
              <w:autoSpaceDN/>
              <w:spacing w:line="276" w:lineRule="auto"/>
              <w:jc w:val="center"/>
              <w:rPr>
                <w:rFonts w:asciiTheme="minorHAnsi" w:eastAsia="Times New Roman" w:hAnsiTheme="minorHAnsi" w:cstheme="minorHAnsi"/>
                <w:b/>
                <w:bCs/>
                <w:lang w:val="en-GB"/>
              </w:rPr>
            </w:pPr>
            <w:r>
              <w:rPr>
                <w:rFonts w:asciiTheme="minorHAnsi" w:eastAsia="Times New Roman" w:hAnsiTheme="minorHAnsi" w:cstheme="minorHAnsi"/>
                <w:b/>
                <w:bCs/>
                <w:lang w:val="en-GB"/>
              </w:rPr>
              <w:t>A</w:t>
            </w:r>
          </w:p>
        </w:tc>
        <w:tc>
          <w:tcPr>
            <w:tcW w:w="2773" w:type="pct"/>
          </w:tcPr>
          <w:p w14:paraId="402620BC" w14:textId="51D64129" w:rsidR="0076034A" w:rsidRPr="000776F8" w:rsidRDefault="0076034A" w:rsidP="000776F8">
            <w:pPr>
              <w:widowControl/>
              <w:autoSpaceDE/>
              <w:autoSpaceDN/>
              <w:spacing w:line="276" w:lineRule="auto"/>
              <w:rPr>
                <w:rFonts w:asciiTheme="minorHAnsi" w:eastAsia="Times New Roman" w:hAnsiTheme="minorHAnsi" w:cstheme="minorHAnsi"/>
                <w:b/>
                <w:bCs/>
                <w:lang w:val="en-GB"/>
              </w:rPr>
            </w:pPr>
            <w:r w:rsidRPr="000776F8">
              <w:rPr>
                <w:rFonts w:asciiTheme="minorHAnsi" w:eastAsia="Times New Roman" w:hAnsiTheme="minorHAnsi" w:cstheme="minorHAnsi"/>
                <w:b/>
                <w:bCs/>
                <w:lang w:val="en-GB"/>
              </w:rPr>
              <w:t>Tender Price (Fixed Cost)</w:t>
            </w:r>
          </w:p>
        </w:tc>
        <w:tc>
          <w:tcPr>
            <w:tcW w:w="433" w:type="pct"/>
          </w:tcPr>
          <w:p w14:paraId="3897265C" w14:textId="271E51E6"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3500</w:t>
            </w:r>
          </w:p>
        </w:tc>
        <w:tc>
          <w:tcPr>
            <w:tcW w:w="603" w:type="pct"/>
          </w:tcPr>
          <w:p w14:paraId="11C29A73" w14:textId="6A938661"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35%</w:t>
            </w:r>
          </w:p>
        </w:tc>
        <w:tc>
          <w:tcPr>
            <w:tcW w:w="601" w:type="pct"/>
          </w:tcPr>
          <w:p w14:paraId="71ABF28F" w14:textId="4718A9ED"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N/A</w:t>
            </w:r>
          </w:p>
        </w:tc>
      </w:tr>
      <w:tr w:rsidR="0076034A" w:rsidRPr="009A0F01" w14:paraId="3C452EF8" w14:textId="77777777" w:rsidTr="0076034A">
        <w:tc>
          <w:tcPr>
            <w:tcW w:w="589" w:type="pct"/>
          </w:tcPr>
          <w:p w14:paraId="595D0BB7" w14:textId="1E99F1FA" w:rsidR="0076034A" w:rsidRPr="000776F8" w:rsidRDefault="0076034A" w:rsidP="0076034A">
            <w:pPr>
              <w:widowControl/>
              <w:autoSpaceDE/>
              <w:autoSpaceDN/>
              <w:spacing w:line="276" w:lineRule="auto"/>
              <w:jc w:val="center"/>
              <w:rPr>
                <w:rFonts w:asciiTheme="minorHAnsi" w:eastAsia="Times New Roman" w:hAnsiTheme="minorHAnsi" w:cstheme="minorHAnsi"/>
                <w:b/>
                <w:bCs/>
                <w:lang w:val="en-GB"/>
              </w:rPr>
            </w:pPr>
            <w:r>
              <w:rPr>
                <w:rFonts w:asciiTheme="minorHAnsi" w:eastAsia="Times New Roman" w:hAnsiTheme="minorHAnsi" w:cstheme="minorHAnsi"/>
                <w:b/>
                <w:bCs/>
                <w:lang w:val="en-GB"/>
              </w:rPr>
              <w:t>B</w:t>
            </w:r>
          </w:p>
        </w:tc>
        <w:tc>
          <w:tcPr>
            <w:tcW w:w="2773" w:type="pct"/>
          </w:tcPr>
          <w:p w14:paraId="6E194E2A" w14:textId="30557457" w:rsidR="0076034A" w:rsidRPr="000776F8" w:rsidRDefault="0076034A" w:rsidP="000776F8">
            <w:pPr>
              <w:widowControl/>
              <w:autoSpaceDE/>
              <w:autoSpaceDN/>
              <w:spacing w:line="276" w:lineRule="auto"/>
              <w:rPr>
                <w:rFonts w:asciiTheme="minorHAnsi" w:eastAsia="Times New Roman" w:hAnsiTheme="minorHAnsi" w:cstheme="minorHAnsi"/>
                <w:b/>
                <w:bCs/>
                <w:lang w:val="en-GB"/>
              </w:rPr>
            </w:pPr>
            <w:r w:rsidRPr="000776F8">
              <w:rPr>
                <w:rFonts w:asciiTheme="minorHAnsi" w:eastAsia="Times New Roman" w:hAnsiTheme="minorHAnsi" w:cstheme="minorHAnsi"/>
                <w:b/>
                <w:bCs/>
                <w:lang w:val="en-GB"/>
              </w:rPr>
              <w:t>Warranty</w:t>
            </w:r>
          </w:p>
          <w:p w14:paraId="706821A9" w14:textId="521D070B" w:rsidR="0076034A"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Tenderers must provide</w:t>
            </w:r>
            <w:r>
              <w:rPr>
                <w:rFonts w:asciiTheme="minorHAnsi" w:eastAsia="Times New Roman" w:hAnsiTheme="minorHAnsi" w:cstheme="minorHAnsi"/>
                <w:lang w:val="en-GB"/>
              </w:rPr>
              <w:t xml:space="preserve"> the following specified</w:t>
            </w:r>
            <w:r w:rsidRPr="000776F8">
              <w:rPr>
                <w:rFonts w:asciiTheme="minorHAnsi" w:eastAsia="Times New Roman" w:hAnsiTheme="minorHAnsi" w:cstheme="minorHAnsi"/>
                <w:lang w:val="en-GB"/>
              </w:rPr>
              <w:t xml:space="preserve"> warrant</w:t>
            </w:r>
            <w:r>
              <w:rPr>
                <w:rFonts w:asciiTheme="minorHAnsi" w:eastAsia="Times New Roman" w:hAnsiTheme="minorHAnsi" w:cstheme="minorHAnsi"/>
                <w:lang w:val="en-GB"/>
              </w:rPr>
              <w:t>ies</w:t>
            </w:r>
            <w:r w:rsidRPr="000776F8">
              <w:rPr>
                <w:rFonts w:asciiTheme="minorHAnsi" w:eastAsia="Times New Roman" w:hAnsiTheme="minorHAnsi" w:cstheme="minorHAnsi"/>
                <w:lang w:val="en-GB"/>
              </w:rPr>
              <w:t xml:space="preserve"> at a mimimum. </w:t>
            </w:r>
          </w:p>
          <w:p w14:paraId="55ABF1A4"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6EBB1C99" w14:textId="459EBA20" w:rsidR="0076034A" w:rsidRDefault="0076034A" w:rsidP="000776F8">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 xml:space="preserve">The marks assigned below are for warranties (calculated in  months) over and above the minimum durations specified based on the following caculation </w:t>
            </w:r>
          </w:p>
          <w:p w14:paraId="1827BF96"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2F1714F9" w14:textId="77777777" w:rsidR="0076034A" w:rsidRDefault="0076034A" w:rsidP="000776F8">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 xml:space="preserve">(warranty being evaluated </w:t>
            </w:r>
            <w:r w:rsidRPr="004C7E11">
              <w:rPr>
                <w:rFonts w:asciiTheme="minorHAnsi" w:eastAsia="Times New Roman" w:hAnsiTheme="minorHAnsi" w:cstheme="minorHAnsi"/>
                <w:b/>
                <w:bCs/>
                <w:lang w:val="en-GB"/>
              </w:rPr>
              <w:t>divided</w:t>
            </w:r>
            <w:r>
              <w:rPr>
                <w:rFonts w:asciiTheme="minorHAnsi" w:eastAsia="Times New Roman" w:hAnsiTheme="minorHAnsi" w:cstheme="minorHAnsi"/>
                <w:lang w:val="en-GB"/>
              </w:rPr>
              <w:t xml:space="preserve"> by Longest warranty supplied by a valid tenderer) </w:t>
            </w:r>
            <w:r w:rsidRPr="004C7E11">
              <w:rPr>
                <w:rFonts w:asciiTheme="minorHAnsi" w:eastAsia="Times New Roman" w:hAnsiTheme="minorHAnsi" w:cstheme="minorHAnsi"/>
                <w:b/>
                <w:bCs/>
                <w:lang w:val="en-GB"/>
              </w:rPr>
              <w:t>multiplied</w:t>
            </w:r>
            <w:r>
              <w:rPr>
                <w:rFonts w:asciiTheme="minorHAnsi" w:eastAsia="Times New Roman" w:hAnsiTheme="minorHAnsi" w:cstheme="minorHAnsi"/>
                <w:lang w:val="en-GB"/>
              </w:rPr>
              <w:t xml:space="preserve"> 250 marks. </w:t>
            </w:r>
          </w:p>
          <w:p w14:paraId="59205CF1"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44427539" w14:textId="27149D96" w:rsidR="0076034A" w:rsidRPr="004C7E11" w:rsidRDefault="0076034A" w:rsidP="000776F8">
            <w:pPr>
              <w:widowControl/>
              <w:autoSpaceDE/>
              <w:autoSpaceDN/>
              <w:spacing w:line="276" w:lineRule="auto"/>
              <w:rPr>
                <w:rFonts w:asciiTheme="minorHAnsi" w:eastAsia="Times New Roman" w:hAnsiTheme="minorHAnsi" w:cstheme="minorHAnsi"/>
                <w:b/>
                <w:bCs/>
                <w:lang w:val="en-GB"/>
              </w:rPr>
            </w:pPr>
            <w:r w:rsidRPr="004C7E11">
              <w:rPr>
                <w:rFonts w:asciiTheme="minorHAnsi" w:eastAsia="Times New Roman" w:hAnsiTheme="minorHAnsi" w:cstheme="minorHAnsi"/>
                <w:b/>
                <w:bCs/>
                <w:lang w:val="en-GB"/>
              </w:rPr>
              <w:t>Example:</w:t>
            </w:r>
          </w:p>
          <w:p w14:paraId="5B0ACDE3" w14:textId="238C5187" w:rsidR="0076034A" w:rsidRDefault="0076034A" w:rsidP="000776F8">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6 months divided by 12 months multipled by 250 marks equals 125 marks</w:t>
            </w:r>
          </w:p>
          <w:p w14:paraId="65E4ECED"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50ABEAC3" w14:textId="35BCA178" w:rsidR="0076034A" w:rsidRPr="00797239" w:rsidRDefault="0076034A" w:rsidP="00797239">
            <w:pPr>
              <w:widowControl/>
              <w:autoSpaceDE/>
              <w:autoSpaceDN/>
              <w:spacing w:line="276" w:lineRule="auto"/>
              <w:rPr>
                <w:rFonts w:asciiTheme="minorHAnsi" w:eastAsia="Times New Roman" w:hAnsiTheme="minorHAnsi" w:cstheme="minorHAnsi"/>
                <w:lang w:val="en-GB"/>
              </w:rPr>
            </w:pPr>
            <w:r w:rsidRPr="00797239">
              <w:rPr>
                <w:rFonts w:asciiTheme="minorHAnsi" w:eastAsia="Times New Roman" w:hAnsiTheme="minorHAnsi" w:cstheme="minorHAnsi"/>
                <w:lang w:val="en-GB"/>
              </w:rPr>
              <w:t xml:space="preserve">A </w:t>
            </w:r>
            <w:r>
              <w:rPr>
                <w:rFonts w:asciiTheme="minorHAnsi" w:eastAsia="Times New Roman" w:hAnsiTheme="minorHAnsi" w:cstheme="minorHAnsi"/>
                <w:lang w:val="en-GB"/>
              </w:rPr>
              <w:t xml:space="preserve">twenty four months </w:t>
            </w:r>
            <w:r w:rsidRPr="00797239">
              <w:rPr>
                <w:rFonts w:asciiTheme="minorHAnsi" w:eastAsia="Times New Roman" w:hAnsiTheme="minorHAnsi" w:cstheme="minorHAnsi"/>
                <w:lang w:val="en-GB"/>
              </w:rPr>
              <w:t>minimum bumper to bumper warranty on the truck and body.</w:t>
            </w:r>
            <w:r>
              <w:rPr>
                <w:rFonts w:asciiTheme="minorHAnsi" w:eastAsia="Times New Roman" w:hAnsiTheme="minorHAnsi" w:cstheme="minorHAnsi"/>
                <w:lang w:val="en-GB"/>
              </w:rPr>
              <w:t xml:space="preserve"> (250 Marks available)</w:t>
            </w:r>
          </w:p>
          <w:p w14:paraId="5D6AB93A" w14:textId="77777777" w:rsidR="0076034A" w:rsidRDefault="0076034A" w:rsidP="00797239">
            <w:pPr>
              <w:widowControl/>
              <w:autoSpaceDE/>
              <w:autoSpaceDN/>
              <w:spacing w:line="276" w:lineRule="auto"/>
              <w:rPr>
                <w:rFonts w:asciiTheme="minorHAnsi" w:eastAsia="Times New Roman" w:hAnsiTheme="minorHAnsi" w:cstheme="minorHAnsi"/>
                <w:lang w:val="en-GB"/>
              </w:rPr>
            </w:pPr>
          </w:p>
          <w:p w14:paraId="124541A6" w14:textId="2ABB091A" w:rsidR="0076034A" w:rsidRDefault="00E2083E" w:rsidP="000E1180">
            <w:pPr>
              <w:widowControl/>
              <w:autoSpaceDE/>
              <w:autoSpaceDN/>
              <w:spacing w:line="276" w:lineRule="auto"/>
              <w:rPr>
                <w:rFonts w:asciiTheme="minorHAnsi" w:eastAsia="Times New Roman" w:hAnsiTheme="minorHAnsi" w:cstheme="minorHAnsi"/>
                <w:lang w:val="en-GB"/>
              </w:rPr>
            </w:pPr>
            <w:r w:rsidRPr="00797239">
              <w:rPr>
                <w:rFonts w:asciiTheme="minorHAnsi" w:eastAsia="Times New Roman" w:hAnsiTheme="minorHAnsi" w:cstheme="minorHAnsi"/>
                <w:lang w:val="en-GB"/>
              </w:rPr>
              <w:t xml:space="preserve">A </w:t>
            </w:r>
            <w:r>
              <w:rPr>
                <w:rFonts w:asciiTheme="minorHAnsi" w:eastAsia="Times New Roman" w:hAnsiTheme="minorHAnsi" w:cstheme="minorHAnsi"/>
                <w:lang w:val="en-GB"/>
              </w:rPr>
              <w:t xml:space="preserve">twenty four </w:t>
            </w:r>
            <w:r w:rsidR="0076034A">
              <w:rPr>
                <w:rFonts w:asciiTheme="minorHAnsi" w:eastAsia="Times New Roman" w:hAnsiTheme="minorHAnsi" w:cstheme="minorHAnsi"/>
                <w:lang w:val="en-GB"/>
              </w:rPr>
              <w:t xml:space="preserve">minimum </w:t>
            </w:r>
            <w:r w:rsidR="0076034A" w:rsidRPr="00797239">
              <w:rPr>
                <w:rFonts w:asciiTheme="minorHAnsi" w:eastAsia="Times New Roman" w:hAnsiTheme="minorHAnsi" w:cstheme="minorHAnsi"/>
                <w:lang w:val="en-GB"/>
              </w:rPr>
              <w:t>warranty against structural defects on the vehicle.</w:t>
            </w:r>
            <w:r w:rsidR="0076034A">
              <w:rPr>
                <w:rFonts w:asciiTheme="minorHAnsi" w:eastAsia="Times New Roman" w:hAnsiTheme="minorHAnsi" w:cstheme="minorHAnsi"/>
                <w:lang w:val="en-GB"/>
              </w:rPr>
              <w:t xml:space="preserve"> (250 Marks available)</w:t>
            </w:r>
          </w:p>
          <w:p w14:paraId="0789B198" w14:textId="77777777" w:rsidR="0076034A" w:rsidRDefault="0076034A" w:rsidP="00797239">
            <w:pPr>
              <w:widowControl/>
              <w:autoSpaceDE/>
              <w:autoSpaceDN/>
              <w:spacing w:line="276" w:lineRule="auto"/>
              <w:rPr>
                <w:rFonts w:asciiTheme="minorHAnsi" w:eastAsia="Times New Roman" w:hAnsiTheme="minorHAnsi" w:cstheme="minorHAnsi"/>
                <w:lang w:val="en-GB"/>
              </w:rPr>
            </w:pPr>
          </w:p>
          <w:p w14:paraId="0E739366" w14:textId="4B0B3C94" w:rsidR="0076034A" w:rsidRDefault="0076034A" w:rsidP="00797239">
            <w:pPr>
              <w:widowControl/>
              <w:autoSpaceDE/>
              <w:autoSpaceDN/>
              <w:spacing w:line="276" w:lineRule="auto"/>
              <w:rPr>
                <w:rFonts w:asciiTheme="minorHAnsi" w:eastAsia="Times New Roman" w:hAnsiTheme="minorHAnsi" w:cstheme="minorHAnsi"/>
                <w:lang w:val="en-GB"/>
              </w:rPr>
            </w:pPr>
            <w:r w:rsidRPr="00797239">
              <w:rPr>
                <w:rFonts w:asciiTheme="minorHAnsi" w:eastAsia="Times New Roman" w:hAnsiTheme="minorHAnsi" w:cstheme="minorHAnsi"/>
                <w:lang w:val="en-GB"/>
              </w:rPr>
              <w:t xml:space="preserve">A </w:t>
            </w:r>
            <w:r>
              <w:rPr>
                <w:rFonts w:asciiTheme="minorHAnsi" w:eastAsia="Times New Roman" w:hAnsiTheme="minorHAnsi" w:cstheme="minorHAnsi"/>
                <w:lang w:val="en-GB"/>
              </w:rPr>
              <w:t>twenty four month</w:t>
            </w:r>
            <w:r w:rsidRPr="00797239">
              <w:rPr>
                <w:rFonts w:asciiTheme="minorHAnsi" w:eastAsia="Times New Roman" w:hAnsiTheme="minorHAnsi" w:cstheme="minorHAnsi"/>
                <w:lang w:val="en-GB"/>
              </w:rPr>
              <w:t xml:space="preserve"> </w:t>
            </w:r>
            <w:r>
              <w:rPr>
                <w:rFonts w:asciiTheme="minorHAnsi" w:eastAsia="Times New Roman" w:hAnsiTheme="minorHAnsi" w:cstheme="minorHAnsi"/>
                <w:lang w:val="en-GB"/>
              </w:rPr>
              <w:t xml:space="preserve">minimum </w:t>
            </w:r>
            <w:r w:rsidRPr="00797239">
              <w:rPr>
                <w:rFonts w:asciiTheme="minorHAnsi" w:eastAsia="Times New Roman" w:hAnsiTheme="minorHAnsi" w:cstheme="minorHAnsi"/>
                <w:lang w:val="en-GB"/>
              </w:rPr>
              <w:t xml:space="preserve">warranty on heating system </w:t>
            </w:r>
            <w:r>
              <w:rPr>
                <w:rFonts w:asciiTheme="minorHAnsi" w:eastAsia="Times New Roman" w:hAnsiTheme="minorHAnsi" w:cstheme="minorHAnsi"/>
                <w:lang w:val="en-GB"/>
              </w:rPr>
              <w:t>(250 Marks available)</w:t>
            </w:r>
          </w:p>
          <w:p w14:paraId="59AC78AE" w14:textId="77777777" w:rsidR="0076034A" w:rsidRPr="00797239" w:rsidRDefault="0076034A" w:rsidP="00797239">
            <w:pPr>
              <w:widowControl/>
              <w:autoSpaceDE/>
              <w:autoSpaceDN/>
              <w:spacing w:line="276" w:lineRule="auto"/>
              <w:rPr>
                <w:rFonts w:asciiTheme="minorHAnsi" w:eastAsia="Times New Roman" w:hAnsiTheme="minorHAnsi" w:cstheme="minorHAnsi"/>
                <w:lang w:val="en-GB"/>
              </w:rPr>
            </w:pPr>
          </w:p>
          <w:p w14:paraId="316E5C12" w14:textId="32C0FB28" w:rsidR="0076034A" w:rsidRPr="00797239" w:rsidRDefault="0076034A" w:rsidP="000E1180">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 xml:space="preserve">A </w:t>
            </w:r>
            <w:proofErr w:type="gramStart"/>
            <w:r>
              <w:rPr>
                <w:rFonts w:asciiTheme="minorHAnsi" w:eastAsia="Times New Roman" w:hAnsiTheme="minorHAnsi" w:cstheme="minorHAnsi"/>
                <w:lang w:val="en-GB"/>
              </w:rPr>
              <w:t>twenty four</w:t>
            </w:r>
            <w:proofErr w:type="gramEnd"/>
            <w:r>
              <w:rPr>
                <w:rFonts w:asciiTheme="minorHAnsi" w:eastAsia="Times New Roman" w:hAnsiTheme="minorHAnsi" w:cstheme="minorHAnsi"/>
                <w:lang w:val="en-GB"/>
              </w:rPr>
              <w:t xml:space="preserve"> month minimum </w:t>
            </w:r>
            <w:r w:rsidRPr="00797239">
              <w:rPr>
                <w:rFonts w:asciiTheme="minorHAnsi" w:eastAsia="Times New Roman" w:hAnsiTheme="minorHAnsi" w:cstheme="minorHAnsi"/>
                <w:lang w:val="en-GB"/>
              </w:rPr>
              <w:t>After Sales Services.</w:t>
            </w:r>
            <w:r>
              <w:rPr>
                <w:rFonts w:asciiTheme="minorHAnsi" w:eastAsia="Times New Roman" w:hAnsiTheme="minorHAnsi" w:cstheme="minorHAnsi"/>
                <w:lang w:val="en-GB"/>
              </w:rPr>
              <w:t xml:space="preserve"> </w:t>
            </w:r>
            <w:r w:rsidR="0095579B">
              <w:rPr>
                <w:rFonts w:asciiTheme="minorHAnsi" w:eastAsia="Times New Roman" w:hAnsiTheme="minorHAnsi" w:cstheme="minorHAnsi"/>
                <w:lang w:val="en-GB"/>
              </w:rPr>
              <w:t xml:space="preserve"> </w:t>
            </w:r>
            <w:r>
              <w:rPr>
                <w:rFonts w:asciiTheme="minorHAnsi" w:eastAsia="Times New Roman" w:hAnsiTheme="minorHAnsi" w:cstheme="minorHAnsi"/>
                <w:lang w:val="en-GB"/>
              </w:rPr>
              <w:t>(250 Marks available)</w:t>
            </w:r>
          </w:p>
          <w:p w14:paraId="628B57C9" w14:textId="77777777" w:rsidR="0076034A" w:rsidRDefault="0076034A" w:rsidP="000E1180">
            <w:pPr>
              <w:widowControl/>
              <w:autoSpaceDE/>
              <w:autoSpaceDN/>
              <w:spacing w:line="276" w:lineRule="auto"/>
              <w:rPr>
                <w:rFonts w:asciiTheme="minorHAnsi" w:eastAsia="Times New Roman" w:hAnsiTheme="minorHAnsi" w:cstheme="minorHAnsi"/>
                <w:lang w:val="en-GB"/>
              </w:rPr>
            </w:pPr>
          </w:p>
          <w:p w14:paraId="0CD2B226" w14:textId="77777777" w:rsidR="0076034A" w:rsidRPr="0095579B" w:rsidRDefault="0076034A" w:rsidP="000E1180">
            <w:pPr>
              <w:widowControl/>
              <w:autoSpaceDE/>
              <w:autoSpaceDN/>
              <w:spacing w:line="276" w:lineRule="auto"/>
              <w:rPr>
                <w:rFonts w:asciiTheme="minorHAnsi" w:eastAsia="Times New Roman" w:hAnsiTheme="minorHAnsi" w:cstheme="minorHAnsi"/>
                <w:i/>
                <w:iCs/>
                <w:lang w:val="en-GB"/>
              </w:rPr>
            </w:pPr>
            <w:r w:rsidRPr="0095579B">
              <w:rPr>
                <w:rFonts w:asciiTheme="minorHAnsi" w:eastAsia="Times New Roman" w:hAnsiTheme="minorHAnsi" w:cstheme="minorHAnsi"/>
                <w:i/>
                <w:iCs/>
                <w:lang w:val="en-GB"/>
              </w:rPr>
              <w:t xml:space="preserve">Higher marks will be given to tenderers that offer a longer or more comprehensive warranty. </w:t>
            </w:r>
          </w:p>
          <w:p w14:paraId="44DFD0A4" w14:textId="77777777" w:rsidR="0076034A" w:rsidRDefault="0076034A" w:rsidP="000E1180">
            <w:pPr>
              <w:widowControl/>
              <w:autoSpaceDE/>
              <w:autoSpaceDN/>
              <w:spacing w:line="276" w:lineRule="auto"/>
              <w:rPr>
                <w:rFonts w:asciiTheme="minorHAnsi" w:eastAsia="Times New Roman" w:hAnsiTheme="minorHAnsi" w:cstheme="minorHAnsi"/>
                <w:lang w:val="en-GB"/>
              </w:rPr>
            </w:pPr>
          </w:p>
          <w:p w14:paraId="2DC1DE10" w14:textId="5268BCAE" w:rsidR="0076034A" w:rsidRPr="000776F8" w:rsidRDefault="0076034A" w:rsidP="000E1180">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The warranty documentation must be attached as an appendix to the TRD.</w:t>
            </w:r>
          </w:p>
        </w:tc>
        <w:tc>
          <w:tcPr>
            <w:tcW w:w="433" w:type="pct"/>
          </w:tcPr>
          <w:p w14:paraId="44163286" w14:textId="503ACB47"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1000</w:t>
            </w:r>
          </w:p>
        </w:tc>
        <w:tc>
          <w:tcPr>
            <w:tcW w:w="603" w:type="pct"/>
          </w:tcPr>
          <w:p w14:paraId="0170E91A" w14:textId="19A75936"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10%</w:t>
            </w:r>
          </w:p>
        </w:tc>
        <w:tc>
          <w:tcPr>
            <w:tcW w:w="601" w:type="pct"/>
          </w:tcPr>
          <w:p w14:paraId="63AB4364" w14:textId="6BA6A9DB"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N/A</w:t>
            </w:r>
          </w:p>
        </w:tc>
      </w:tr>
      <w:tr w:rsidR="0076034A" w:rsidRPr="009A0F01" w14:paraId="7D61B08C" w14:textId="77777777" w:rsidTr="0076034A">
        <w:tc>
          <w:tcPr>
            <w:tcW w:w="589" w:type="pct"/>
          </w:tcPr>
          <w:p w14:paraId="041A2327" w14:textId="12E4B367" w:rsidR="0076034A" w:rsidRDefault="0076034A" w:rsidP="0076034A">
            <w:pPr>
              <w:widowControl/>
              <w:autoSpaceDE/>
              <w:autoSpaceDN/>
              <w:spacing w:line="276" w:lineRule="auto"/>
              <w:jc w:val="center"/>
              <w:rPr>
                <w:rFonts w:asciiTheme="minorHAnsi" w:eastAsia="Times New Roman" w:hAnsiTheme="minorHAnsi" w:cstheme="minorHAnsi"/>
                <w:b/>
                <w:bCs/>
                <w:lang w:val="en-GB"/>
              </w:rPr>
            </w:pPr>
            <w:bookmarkStart w:id="33" w:name="_Hlk204338122"/>
            <w:r>
              <w:rPr>
                <w:rFonts w:asciiTheme="minorHAnsi" w:eastAsia="Times New Roman" w:hAnsiTheme="minorHAnsi" w:cstheme="minorHAnsi"/>
                <w:b/>
                <w:bCs/>
                <w:lang w:val="en-GB"/>
              </w:rPr>
              <w:t>C</w:t>
            </w:r>
          </w:p>
        </w:tc>
        <w:tc>
          <w:tcPr>
            <w:tcW w:w="2773" w:type="pct"/>
          </w:tcPr>
          <w:p w14:paraId="4CA5AE3E" w14:textId="6889FAC0" w:rsidR="0076034A" w:rsidRPr="000776F8" w:rsidRDefault="0076034A" w:rsidP="00BD1F9C">
            <w:pPr>
              <w:widowControl/>
              <w:autoSpaceDE/>
              <w:autoSpaceDN/>
              <w:spacing w:line="276" w:lineRule="auto"/>
              <w:rPr>
                <w:rFonts w:asciiTheme="minorHAnsi" w:eastAsia="Times New Roman" w:hAnsiTheme="minorHAnsi" w:cstheme="minorHAnsi"/>
                <w:b/>
                <w:bCs/>
                <w:lang w:val="en-GB"/>
              </w:rPr>
            </w:pPr>
            <w:r>
              <w:rPr>
                <w:rFonts w:asciiTheme="minorHAnsi" w:eastAsia="Times New Roman" w:hAnsiTheme="minorHAnsi" w:cstheme="minorHAnsi"/>
                <w:b/>
                <w:bCs/>
                <w:lang w:val="en-GB"/>
              </w:rPr>
              <w:t>Mobile Chassis Cab</w:t>
            </w:r>
            <w:r w:rsidR="00E44F5E">
              <w:rPr>
                <w:rFonts w:asciiTheme="minorHAnsi" w:eastAsia="Times New Roman" w:hAnsiTheme="minorHAnsi" w:cstheme="minorHAnsi"/>
                <w:b/>
                <w:bCs/>
                <w:lang w:val="en-GB"/>
              </w:rPr>
              <w:t xml:space="preserve"> with Walkthrough Body</w:t>
            </w:r>
          </w:p>
          <w:p w14:paraId="3860F330" w14:textId="483F1060" w:rsidR="0076034A" w:rsidRDefault="0076034A" w:rsidP="00BD1F9C">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Tenderers must demonstrate that their propose</w:t>
            </w:r>
            <w:r>
              <w:rPr>
                <w:rFonts w:asciiTheme="minorHAnsi" w:eastAsia="Times New Roman" w:hAnsiTheme="minorHAnsi" w:cstheme="minorHAnsi"/>
                <w:lang w:val="en-GB"/>
              </w:rPr>
              <w:t>d</w:t>
            </w:r>
            <w:r w:rsidRPr="000776F8">
              <w:rPr>
                <w:rFonts w:asciiTheme="minorHAnsi" w:eastAsia="Times New Roman" w:hAnsiTheme="minorHAnsi" w:cstheme="minorHAnsi"/>
                <w:lang w:val="en-GB"/>
              </w:rPr>
              <w:t xml:space="preserve"> mobile library vehicle meet</w:t>
            </w:r>
            <w:r>
              <w:rPr>
                <w:rFonts w:asciiTheme="minorHAnsi" w:eastAsia="Times New Roman" w:hAnsiTheme="minorHAnsi" w:cstheme="minorHAnsi"/>
                <w:lang w:val="en-GB"/>
              </w:rPr>
              <w:t>s</w:t>
            </w:r>
            <w:r w:rsidRPr="000776F8">
              <w:rPr>
                <w:rFonts w:asciiTheme="minorHAnsi" w:eastAsia="Times New Roman" w:hAnsiTheme="minorHAnsi" w:cstheme="minorHAnsi"/>
                <w:lang w:val="en-GB"/>
              </w:rPr>
              <w:t xml:space="preserve"> all </w:t>
            </w:r>
            <w:r>
              <w:rPr>
                <w:rFonts w:asciiTheme="minorHAnsi" w:eastAsia="Times New Roman" w:hAnsiTheme="minorHAnsi" w:cstheme="minorHAnsi"/>
                <w:lang w:val="en-GB"/>
              </w:rPr>
              <w:t xml:space="preserve">the </w:t>
            </w:r>
            <w:r w:rsidRPr="000776F8">
              <w:rPr>
                <w:rFonts w:asciiTheme="minorHAnsi" w:eastAsia="Times New Roman" w:hAnsiTheme="minorHAnsi" w:cstheme="minorHAnsi"/>
                <w:lang w:val="en-GB"/>
              </w:rPr>
              <w:t xml:space="preserve">statutory and licensing requirements and technical </w:t>
            </w:r>
            <w:r w:rsidR="00E2083E" w:rsidRPr="000776F8">
              <w:rPr>
                <w:rFonts w:asciiTheme="minorHAnsi" w:eastAsia="Times New Roman" w:hAnsiTheme="minorHAnsi" w:cstheme="minorHAnsi"/>
                <w:lang w:val="en-GB"/>
              </w:rPr>
              <w:t xml:space="preserve">specifications </w:t>
            </w:r>
            <w:r w:rsidR="00E2083E">
              <w:rPr>
                <w:rFonts w:asciiTheme="minorHAnsi" w:eastAsia="Times New Roman" w:hAnsiTheme="minorHAnsi" w:cstheme="minorHAnsi"/>
                <w:lang w:val="en-GB"/>
              </w:rPr>
              <w:t>set</w:t>
            </w:r>
            <w:r>
              <w:rPr>
                <w:rFonts w:asciiTheme="minorHAnsi" w:eastAsia="Times New Roman" w:hAnsiTheme="minorHAnsi" w:cstheme="minorHAnsi"/>
                <w:lang w:val="en-GB"/>
              </w:rPr>
              <w:t xml:space="preserve"> out in </w:t>
            </w:r>
            <w:r w:rsidRPr="000776F8">
              <w:rPr>
                <w:rFonts w:asciiTheme="minorHAnsi" w:eastAsia="Times New Roman" w:hAnsiTheme="minorHAnsi" w:cstheme="minorHAnsi"/>
                <w:lang w:val="en-GB"/>
              </w:rPr>
              <w:t xml:space="preserve">Appendix 1. </w:t>
            </w:r>
          </w:p>
          <w:p w14:paraId="0BFDDF35" w14:textId="77777777" w:rsidR="0076034A" w:rsidRDefault="0076034A" w:rsidP="00BD1F9C">
            <w:pPr>
              <w:widowControl/>
              <w:autoSpaceDE/>
              <w:autoSpaceDN/>
              <w:spacing w:line="276" w:lineRule="auto"/>
              <w:rPr>
                <w:rFonts w:asciiTheme="minorHAnsi" w:eastAsia="Times New Roman" w:hAnsiTheme="minorHAnsi" w:cstheme="minorHAnsi"/>
                <w:lang w:val="en-GB"/>
              </w:rPr>
            </w:pPr>
          </w:p>
          <w:p w14:paraId="3E615B4A" w14:textId="317AA8AF" w:rsidR="0076034A" w:rsidRDefault="0076034A" w:rsidP="00BD1F9C">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 xml:space="preserve">In particular, Tenderers should provide details </w:t>
            </w:r>
            <w:r w:rsidR="008339E2">
              <w:rPr>
                <w:rFonts w:asciiTheme="minorHAnsi" w:eastAsia="Times New Roman" w:hAnsiTheme="minorHAnsi" w:cstheme="minorHAnsi"/>
                <w:lang w:val="en-GB"/>
              </w:rPr>
              <w:t xml:space="preserve">of how </w:t>
            </w:r>
            <w:r w:rsidRPr="000776F8">
              <w:rPr>
                <w:rFonts w:asciiTheme="minorHAnsi" w:eastAsia="Times New Roman" w:hAnsiTheme="minorHAnsi" w:cstheme="minorHAnsi"/>
                <w:lang w:val="en-GB"/>
              </w:rPr>
              <w:t xml:space="preserve">to address driver comfort, ergonomic design and enhancements to the driving experience and suitability for purpose. </w:t>
            </w:r>
          </w:p>
          <w:p w14:paraId="4202D7E5" w14:textId="77777777" w:rsidR="0076034A" w:rsidRDefault="0076034A" w:rsidP="00BD1F9C">
            <w:pPr>
              <w:widowControl/>
              <w:autoSpaceDE/>
              <w:autoSpaceDN/>
              <w:spacing w:line="276" w:lineRule="auto"/>
              <w:rPr>
                <w:rFonts w:asciiTheme="minorHAnsi" w:eastAsia="Times New Roman" w:hAnsiTheme="minorHAnsi" w:cstheme="minorHAnsi"/>
                <w:lang w:val="en-GB"/>
              </w:rPr>
            </w:pPr>
          </w:p>
          <w:p w14:paraId="5D1DE4E8" w14:textId="66A4A72B" w:rsidR="0076034A" w:rsidRPr="000776F8" w:rsidRDefault="0076034A" w:rsidP="00593762">
            <w:pPr>
              <w:widowControl/>
              <w:autoSpaceDE/>
              <w:autoSpaceDN/>
              <w:spacing w:line="276" w:lineRule="auto"/>
              <w:rPr>
                <w:rFonts w:asciiTheme="minorHAnsi" w:eastAsia="Times New Roman" w:hAnsiTheme="minorHAnsi" w:cstheme="minorHAnsi"/>
                <w:b/>
                <w:bCs/>
                <w:lang w:val="en-GB"/>
              </w:rPr>
            </w:pPr>
            <w:r w:rsidRPr="000776F8">
              <w:rPr>
                <w:rFonts w:asciiTheme="minorHAnsi" w:eastAsia="Times New Roman" w:hAnsiTheme="minorHAnsi" w:cstheme="minorHAnsi"/>
                <w:lang w:val="en-GB"/>
              </w:rPr>
              <w:t xml:space="preserve">To this end, </w:t>
            </w:r>
            <w:r w:rsidR="00263EF3">
              <w:rPr>
                <w:rFonts w:asciiTheme="minorHAnsi" w:eastAsia="Times New Roman" w:hAnsiTheme="minorHAnsi" w:cstheme="minorHAnsi"/>
                <w:lang w:val="en-GB"/>
              </w:rPr>
              <w:t>Roscommon</w:t>
            </w:r>
            <w:r w:rsidRPr="000776F8">
              <w:rPr>
                <w:rFonts w:asciiTheme="minorHAnsi" w:eastAsia="Times New Roman" w:hAnsiTheme="minorHAnsi" w:cstheme="minorHAnsi"/>
                <w:lang w:val="en-GB"/>
              </w:rPr>
              <w:t xml:space="preserve"> County Council will inspect a sample vehicle to evaluate this criterion. Please provide </w:t>
            </w:r>
            <w:r>
              <w:rPr>
                <w:rFonts w:asciiTheme="minorHAnsi" w:eastAsia="Times New Roman" w:hAnsiTheme="minorHAnsi" w:cstheme="minorHAnsi"/>
                <w:lang w:val="en-GB"/>
              </w:rPr>
              <w:t xml:space="preserve">the </w:t>
            </w:r>
            <w:r w:rsidRPr="000776F8">
              <w:rPr>
                <w:rFonts w:asciiTheme="minorHAnsi" w:eastAsia="Times New Roman" w:hAnsiTheme="minorHAnsi" w:cstheme="minorHAnsi"/>
                <w:lang w:val="en-GB"/>
              </w:rPr>
              <w:t xml:space="preserve">location </w:t>
            </w:r>
            <w:r>
              <w:rPr>
                <w:rFonts w:asciiTheme="minorHAnsi" w:eastAsia="Times New Roman" w:hAnsiTheme="minorHAnsi" w:cstheme="minorHAnsi"/>
                <w:lang w:val="en-GB"/>
              </w:rPr>
              <w:t xml:space="preserve">in Ireland </w:t>
            </w:r>
            <w:r w:rsidRPr="000776F8">
              <w:rPr>
                <w:rFonts w:asciiTheme="minorHAnsi" w:eastAsia="Times New Roman" w:hAnsiTheme="minorHAnsi" w:cstheme="minorHAnsi"/>
                <w:lang w:val="en-GB"/>
              </w:rPr>
              <w:t xml:space="preserve">where </w:t>
            </w:r>
            <w:r>
              <w:rPr>
                <w:rFonts w:asciiTheme="minorHAnsi" w:eastAsia="Times New Roman" w:hAnsiTheme="minorHAnsi" w:cstheme="minorHAnsi"/>
                <w:lang w:val="en-GB"/>
              </w:rPr>
              <w:t xml:space="preserve">a comparable </w:t>
            </w:r>
            <w:r w:rsidRPr="000776F8">
              <w:rPr>
                <w:rFonts w:asciiTheme="minorHAnsi" w:eastAsia="Times New Roman" w:hAnsiTheme="minorHAnsi" w:cstheme="minorHAnsi"/>
                <w:lang w:val="en-GB"/>
              </w:rPr>
              <w:t>vehicle may be inspected</w:t>
            </w:r>
            <w:r>
              <w:rPr>
                <w:rFonts w:asciiTheme="minorHAnsi" w:eastAsia="Times New Roman" w:hAnsiTheme="minorHAnsi" w:cstheme="minorHAnsi"/>
                <w:lang w:val="en-GB"/>
              </w:rPr>
              <w:t>.</w:t>
            </w:r>
            <w:r w:rsidRPr="000776F8">
              <w:rPr>
                <w:rFonts w:asciiTheme="minorHAnsi" w:eastAsia="Times New Roman" w:hAnsiTheme="minorHAnsi" w:cstheme="minorHAnsi"/>
                <w:lang w:val="en-GB"/>
              </w:rPr>
              <w:t xml:space="preserve"> Tenderers should also provide make, model and photo</w:t>
            </w:r>
            <w:r>
              <w:rPr>
                <w:rFonts w:asciiTheme="minorHAnsi" w:eastAsia="Times New Roman" w:hAnsiTheme="minorHAnsi" w:cstheme="minorHAnsi"/>
                <w:lang w:val="en-GB"/>
              </w:rPr>
              <w:t>s (interior and exterior)</w:t>
            </w:r>
            <w:r w:rsidRPr="000776F8">
              <w:rPr>
                <w:rFonts w:asciiTheme="minorHAnsi" w:eastAsia="Times New Roman" w:hAnsiTheme="minorHAnsi" w:cstheme="minorHAnsi"/>
                <w:lang w:val="en-GB"/>
              </w:rPr>
              <w:t xml:space="preserve"> of the proposed vehicle being presented for inspection.</w:t>
            </w:r>
          </w:p>
        </w:tc>
        <w:tc>
          <w:tcPr>
            <w:tcW w:w="433" w:type="pct"/>
          </w:tcPr>
          <w:p w14:paraId="027738D3" w14:textId="3A221C2E" w:rsidR="0076034A" w:rsidRDefault="00621D86"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lastRenderedPageBreak/>
              <w:t>5</w:t>
            </w:r>
            <w:r w:rsidR="0076034A">
              <w:rPr>
                <w:rFonts w:asciiTheme="minorHAnsi" w:eastAsia="Times New Roman" w:hAnsiTheme="minorHAnsi" w:cstheme="minorHAnsi"/>
                <w:lang w:val="en-GB"/>
              </w:rPr>
              <w:t>00</w:t>
            </w:r>
          </w:p>
        </w:tc>
        <w:tc>
          <w:tcPr>
            <w:tcW w:w="603" w:type="pct"/>
          </w:tcPr>
          <w:p w14:paraId="5EE38513" w14:textId="134CDF0F" w:rsidR="0076034A" w:rsidRPr="000776F8" w:rsidRDefault="00621D86"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5</w:t>
            </w:r>
            <w:r w:rsidR="0076034A">
              <w:rPr>
                <w:rFonts w:asciiTheme="minorHAnsi" w:eastAsia="Times New Roman" w:hAnsiTheme="minorHAnsi" w:cstheme="minorHAnsi"/>
                <w:lang w:val="en-GB"/>
              </w:rPr>
              <w:t>%</w:t>
            </w:r>
          </w:p>
        </w:tc>
        <w:tc>
          <w:tcPr>
            <w:tcW w:w="601" w:type="pct"/>
          </w:tcPr>
          <w:p w14:paraId="59752036" w14:textId="7093D640" w:rsidR="0076034A" w:rsidRPr="000776F8" w:rsidRDefault="00621D86"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3</w:t>
            </w:r>
            <w:r w:rsidR="0076034A">
              <w:rPr>
                <w:rFonts w:asciiTheme="minorHAnsi" w:eastAsia="Times New Roman" w:hAnsiTheme="minorHAnsi" w:cstheme="minorHAnsi"/>
                <w:lang w:val="en-GB"/>
              </w:rPr>
              <w:t>00</w:t>
            </w:r>
          </w:p>
        </w:tc>
      </w:tr>
      <w:bookmarkEnd w:id="33"/>
      <w:tr w:rsidR="0076034A" w:rsidRPr="009A0F01" w14:paraId="590C62D8" w14:textId="77777777" w:rsidTr="0076034A">
        <w:tc>
          <w:tcPr>
            <w:tcW w:w="589" w:type="pct"/>
          </w:tcPr>
          <w:p w14:paraId="545634CD" w14:textId="6AC33701" w:rsidR="0076034A" w:rsidRPr="0089503D" w:rsidRDefault="0076034A" w:rsidP="0076034A">
            <w:pPr>
              <w:widowControl/>
              <w:autoSpaceDE/>
              <w:autoSpaceDN/>
              <w:jc w:val="center"/>
              <w:rPr>
                <w:rFonts w:asciiTheme="minorHAnsi" w:eastAsia="Times New Roman" w:hAnsiTheme="minorHAnsi" w:cstheme="minorHAnsi"/>
                <w:b/>
                <w:bCs/>
                <w:lang w:val="en-GB"/>
              </w:rPr>
            </w:pPr>
            <w:r>
              <w:rPr>
                <w:rFonts w:asciiTheme="minorHAnsi" w:eastAsia="Times New Roman" w:hAnsiTheme="minorHAnsi" w:cstheme="minorHAnsi"/>
                <w:b/>
                <w:bCs/>
                <w:lang w:val="en-GB"/>
              </w:rPr>
              <w:t>D</w:t>
            </w:r>
          </w:p>
        </w:tc>
        <w:tc>
          <w:tcPr>
            <w:tcW w:w="2773" w:type="pct"/>
          </w:tcPr>
          <w:p w14:paraId="17ADF3AF" w14:textId="79C34C62" w:rsidR="0076034A" w:rsidRDefault="0076034A" w:rsidP="00BD1F9C">
            <w:pPr>
              <w:widowControl/>
              <w:autoSpaceDE/>
              <w:autoSpaceDN/>
              <w:rPr>
                <w:rFonts w:asciiTheme="minorHAnsi" w:eastAsia="Times New Roman" w:hAnsiTheme="minorHAnsi" w:cstheme="minorHAnsi"/>
                <w:b/>
                <w:bCs/>
                <w:lang w:val="en-GB"/>
              </w:rPr>
            </w:pPr>
            <w:r w:rsidRPr="0089503D">
              <w:rPr>
                <w:rFonts w:asciiTheme="minorHAnsi" w:eastAsia="Times New Roman" w:hAnsiTheme="minorHAnsi" w:cstheme="minorHAnsi"/>
                <w:b/>
                <w:bCs/>
                <w:lang w:val="en-GB"/>
              </w:rPr>
              <w:t>Mobile Body, Interior, Exterior, Electrics and Heating.</w:t>
            </w:r>
          </w:p>
          <w:p w14:paraId="41F98313" w14:textId="77777777" w:rsidR="0076034A" w:rsidRPr="0089503D" w:rsidRDefault="0076034A" w:rsidP="00BD1F9C">
            <w:pPr>
              <w:widowControl/>
              <w:autoSpaceDE/>
              <w:autoSpaceDN/>
              <w:rPr>
                <w:rFonts w:asciiTheme="minorHAnsi" w:eastAsia="Times New Roman" w:hAnsiTheme="minorHAnsi" w:cstheme="minorHAnsi"/>
                <w:b/>
                <w:bCs/>
                <w:lang w:val="en-GB"/>
              </w:rPr>
            </w:pPr>
          </w:p>
          <w:p w14:paraId="281D32E7" w14:textId="033693F9" w:rsidR="0076034A" w:rsidRDefault="0076034A" w:rsidP="00BD1F9C">
            <w:pPr>
              <w:widowControl/>
              <w:autoSpaceDE/>
              <w:autoSpaceDN/>
              <w:rPr>
                <w:rFonts w:asciiTheme="minorHAnsi" w:eastAsia="Times New Roman" w:hAnsiTheme="minorHAnsi" w:cstheme="minorHAnsi"/>
                <w:lang w:val="en-GB"/>
              </w:rPr>
            </w:pPr>
            <w:r w:rsidRPr="0089503D">
              <w:rPr>
                <w:rFonts w:asciiTheme="minorHAnsi" w:eastAsia="Times New Roman" w:hAnsiTheme="minorHAnsi" w:cstheme="minorHAnsi"/>
                <w:lang w:val="en-GB"/>
              </w:rPr>
              <w:t>The tenderer’s submission should meet all requirements in the specification as outlined in the RFT</w:t>
            </w:r>
          </w:p>
          <w:p w14:paraId="2A661460" w14:textId="77777777" w:rsidR="0076034A" w:rsidRPr="0089503D" w:rsidRDefault="0076034A" w:rsidP="00BD1F9C">
            <w:pPr>
              <w:widowControl/>
              <w:autoSpaceDE/>
              <w:autoSpaceDN/>
              <w:rPr>
                <w:rFonts w:asciiTheme="minorHAnsi" w:eastAsia="Times New Roman" w:hAnsiTheme="minorHAnsi" w:cstheme="minorHAnsi"/>
                <w:b/>
                <w:bCs/>
                <w:lang w:val="en-GB"/>
              </w:rPr>
            </w:pPr>
          </w:p>
          <w:p w14:paraId="0D8C0FF2" w14:textId="77777777" w:rsidR="0076034A"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 xml:space="preserve">Additional marks will be provided to Tenderers </w:t>
            </w:r>
            <w:r>
              <w:rPr>
                <w:rFonts w:asciiTheme="minorHAnsi" w:eastAsia="Times New Roman" w:hAnsiTheme="minorHAnsi" w:cstheme="minorHAnsi"/>
                <w:lang w:val="en-GB"/>
              </w:rPr>
              <w:t>that</w:t>
            </w:r>
            <w:r w:rsidRPr="000776F8">
              <w:rPr>
                <w:rFonts w:asciiTheme="minorHAnsi" w:eastAsia="Times New Roman" w:hAnsiTheme="minorHAnsi" w:cstheme="minorHAnsi"/>
                <w:lang w:val="en-GB"/>
              </w:rPr>
              <w:t xml:space="preserve"> can demonstrate innovative design of the interior, functionality and additional features to incorporate modern library design to the mobile library </w:t>
            </w:r>
            <w:r>
              <w:rPr>
                <w:rFonts w:asciiTheme="minorHAnsi" w:eastAsia="Times New Roman" w:hAnsiTheme="minorHAnsi" w:cstheme="minorHAnsi"/>
                <w:lang w:val="en-GB"/>
              </w:rPr>
              <w:t>unit</w:t>
            </w:r>
            <w:r w:rsidRPr="000776F8">
              <w:rPr>
                <w:rFonts w:asciiTheme="minorHAnsi" w:eastAsia="Times New Roman" w:hAnsiTheme="minorHAnsi" w:cstheme="minorHAnsi"/>
                <w:lang w:val="en-GB"/>
              </w:rPr>
              <w:t xml:space="preserve">. </w:t>
            </w:r>
          </w:p>
          <w:p w14:paraId="7D97191B"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04F5A8A9" w14:textId="514C77A7" w:rsidR="0076034A" w:rsidRPr="000776F8"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Tenderers should also provide make, model and photo</w:t>
            </w:r>
            <w:r>
              <w:rPr>
                <w:rFonts w:asciiTheme="minorHAnsi" w:eastAsia="Times New Roman" w:hAnsiTheme="minorHAnsi" w:cstheme="minorHAnsi"/>
                <w:lang w:val="en-GB"/>
              </w:rPr>
              <w:t>s (interior and exterior)</w:t>
            </w:r>
            <w:r w:rsidRPr="000776F8">
              <w:rPr>
                <w:rFonts w:asciiTheme="minorHAnsi" w:eastAsia="Times New Roman" w:hAnsiTheme="minorHAnsi" w:cstheme="minorHAnsi"/>
                <w:lang w:val="en-GB"/>
              </w:rPr>
              <w:t xml:space="preserve"> of the proposed vehicle being presented for inspection.</w:t>
            </w:r>
          </w:p>
        </w:tc>
        <w:tc>
          <w:tcPr>
            <w:tcW w:w="433" w:type="pct"/>
          </w:tcPr>
          <w:p w14:paraId="4ADD1F11" w14:textId="544DED7C" w:rsidR="0076034A"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2</w:t>
            </w:r>
            <w:r w:rsidR="0020488B">
              <w:rPr>
                <w:rFonts w:asciiTheme="minorHAnsi" w:eastAsia="Times New Roman" w:hAnsiTheme="minorHAnsi" w:cstheme="minorHAnsi"/>
                <w:lang w:val="en-GB"/>
              </w:rPr>
              <w:t>0</w:t>
            </w:r>
            <w:r>
              <w:rPr>
                <w:rFonts w:asciiTheme="minorHAnsi" w:eastAsia="Times New Roman" w:hAnsiTheme="minorHAnsi" w:cstheme="minorHAnsi"/>
                <w:lang w:val="en-GB"/>
              </w:rPr>
              <w:t>00</w:t>
            </w:r>
          </w:p>
        </w:tc>
        <w:tc>
          <w:tcPr>
            <w:tcW w:w="603" w:type="pct"/>
          </w:tcPr>
          <w:p w14:paraId="5F53FBC3" w14:textId="2D2414FB"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2</w:t>
            </w:r>
            <w:r w:rsidR="0020488B">
              <w:rPr>
                <w:rFonts w:asciiTheme="minorHAnsi" w:eastAsia="Times New Roman" w:hAnsiTheme="minorHAnsi" w:cstheme="minorHAnsi"/>
                <w:lang w:val="en-GB"/>
              </w:rPr>
              <w:t>0</w:t>
            </w:r>
            <w:r w:rsidRPr="000776F8">
              <w:rPr>
                <w:rFonts w:asciiTheme="minorHAnsi" w:eastAsia="Times New Roman" w:hAnsiTheme="minorHAnsi" w:cstheme="minorHAnsi"/>
                <w:lang w:val="en-GB"/>
              </w:rPr>
              <w:t>%</w:t>
            </w:r>
          </w:p>
        </w:tc>
        <w:tc>
          <w:tcPr>
            <w:tcW w:w="601" w:type="pct"/>
          </w:tcPr>
          <w:p w14:paraId="33EE53AA" w14:textId="7983AE17"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w:t>
            </w:r>
            <w:r w:rsidR="0020488B">
              <w:rPr>
                <w:rFonts w:asciiTheme="minorHAnsi" w:eastAsia="Times New Roman" w:hAnsiTheme="minorHAnsi" w:cstheme="minorHAnsi"/>
                <w:lang w:val="en-GB"/>
              </w:rPr>
              <w:t>2</w:t>
            </w:r>
            <w:r>
              <w:rPr>
                <w:rFonts w:asciiTheme="minorHAnsi" w:eastAsia="Times New Roman" w:hAnsiTheme="minorHAnsi" w:cstheme="minorHAnsi"/>
                <w:lang w:val="en-GB"/>
              </w:rPr>
              <w:t>00</w:t>
            </w:r>
          </w:p>
        </w:tc>
      </w:tr>
      <w:tr w:rsidR="0076034A" w:rsidRPr="009A0F01" w14:paraId="71C8BDEF" w14:textId="77777777" w:rsidTr="0076034A">
        <w:tc>
          <w:tcPr>
            <w:tcW w:w="589" w:type="pct"/>
          </w:tcPr>
          <w:p w14:paraId="19CE2B2F" w14:textId="5E22113B" w:rsidR="0076034A" w:rsidRPr="000776F8" w:rsidRDefault="0076034A" w:rsidP="0076034A">
            <w:pPr>
              <w:widowControl/>
              <w:autoSpaceDE/>
              <w:autoSpaceDN/>
              <w:spacing w:line="276" w:lineRule="auto"/>
              <w:jc w:val="center"/>
              <w:rPr>
                <w:rFonts w:asciiTheme="minorHAnsi" w:eastAsia="Times New Roman" w:hAnsiTheme="minorHAnsi" w:cstheme="minorHAnsi"/>
                <w:b/>
                <w:bCs/>
                <w:lang w:val="en-GB"/>
              </w:rPr>
            </w:pPr>
            <w:r>
              <w:rPr>
                <w:rFonts w:asciiTheme="minorHAnsi" w:eastAsia="Times New Roman" w:hAnsiTheme="minorHAnsi" w:cstheme="minorHAnsi"/>
                <w:b/>
                <w:bCs/>
                <w:lang w:val="en-GB"/>
              </w:rPr>
              <w:t>E</w:t>
            </w:r>
          </w:p>
        </w:tc>
        <w:tc>
          <w:tcPr>
            <w:tcW w:w="2773" w:type="pct"/>
          </w:tcPr>
          <w:p w14:paraId="6247E5A6" w14:textId="0A347737" w:rsidR="0076034A" w:rsidRPr="000776F8" w:rsidRDefault="0076034A" w:rsidP="000776F8">
            <w:pPr>
              <w:widowControl/>
              <w:autoSpaceDE/>
              <w:autoSpaceDN/>
              <w:spacing w:line="276" w:lineRule="auto"/>
              <w:rPr>
                <w:rFonts w:asciiTheme="minorHAnsi" w:eastAsia="Times New Roman" w:hAnsiTheme="minorHAnsi" w:cstheme="minorHAnsi"/>
                <w:b/>
                <w:bCs/>
                <w:lang w:val="en-GB"/>
              </w:rPr>
            </w:pPr>
            <w:r w:rsidRPr="000776F8">
              <w:rPr>
                <w:rFonts w:asciiTheme="minorHAnsi" w:eastAsia="Times New Roman" w:hAnsiTheme="minorHAnsi" w:cstheme="minorHAnsi"/>
                <w:b/>
                <w:bCs/>
                <w:lang w:val="en-GB"/>
              </w:rPr>
              <w:t>Public and disabled access.</w:t>
            </w:r>
          </w:p>
          <w:p w14:paraId="2D356E86" w14:textId="77777777" w:rsidR="008339E2" w:rsidRDefault="008339E2" w:rsidP="000776F8">
            <w:pPr>
              <w:widowControl/>
              <w:autoSpaceDE/>
              <w:autoSpaceDN/>
              <w:spacing w:line="276" w:lineRule="auto"/>
              <w:rPr>
                <w:rFonts w:asciiTheme="minorHAnsi" w:eastAsia="Times New Roman" w:hAnsiTheme="minorHAnsi" w:cstheme="minorHAnsi"/>
                <w:lang w:val="en-GB"/>
              </w:rPr>
            </w:pPr>
          </w:p>
          <w:p w14:paraId="02919106" w14:textId="6E6921C6" w:rsidR="008339E2" w:rsidRDefault="008339E2" w:rsidP="000776F8">
            <w:pPr>
              <w:widowControl/>
              <w:autoSpaceDE/>
              <w:autoSpaceDN/>
              <w:spacing w:line="276" w:lineRule="auto"/>
              <w:rPr>
                <w:rFonts w:asciiTheme="minorHAnsi" w:eastAsia="Times New Roman" w:hAnsiTheme="minorHAnsi" w:cstheme="minorHAnsi"/>
                <w:lang w:val="en-GB"/>
              </w:rPr>
            </w:pPr>
            <w:r w:rsidRPr="008339E2">
              <w:rPr>
                <w:rFonts w:asciiTheme="minorHAnsi" w:eastAsia="Times New Roman" w:hAnsiTheme="minorHAnsi" w:cstheme="minorHAnsi"/>
                <w:lang w:val="en-GB"/>
              </w:rPr>
              <w:t>The tenderer’s submission should meet all requirements in the specification as outlined in the RFT</w:t>
            </w:r>
          </w:p>
          <w:p w14:paraId="5C1619AD" w14:textId="77777777" w:rsidR="008339E2" w:rsidRDefault="008339E2" w:rsidP="000776F8">
            <w:pPr>
              <w:widowControl/>
              <w:autoSpaceDE/>
              <w:autoSpaceDN/>
              <w:spacing w:line="276" w:lineRule="auto"/>
              <w:rPr>
                <w:rFonts w:asciiTheme="minorHAnsi" w:eastAsia="Times New Roman" w:hAnsiTheme="minorHAnsi" w:cstheme="minorHAnsi"/>
                <w:lang w:val="en-GB"/>
              </w:rPr>
            </w:pPr>
          </w:p>
          <w:p w14:paraId="396F2644" w14:textId="75DDE138" w:rsidR="0076034A" w:rsidRPr="000776F8"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Tenderers should demonstrate an innovative design approach to the public access door functionality and an inclusive functional design to access for persons with disabilities.</w:t>
            </w:r>
          </w:p>
        </w:tc>
        <w:tc>
          <w:tcPr>
            <w:tcW w:w="433" w:type="pct"/>
          </w:tcPr>
          <w:p w14:paraId="61EAC8E2" w14:textId="364A7EAA"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1000</w:t>
            </w:r>
          </w:p>
        </w:tc>
        <w:tc>
          <w:tcPr>
            <w:tcW w:w="603" w:type="pct"/>
          </w:tcPr>
          <w:p w14:paraId="781BC8E1" w14:textId="1FFDAD37"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10%</w:t>
            </w:r>
          </w:p>
        </w:tc>
        <w:tc>
          <w:tcPr>
            <w:tcW w:w="601" w:type="pct"/>
          </w:tcPr>
          <w:p w14:paraId="5CF65932" w14:textId="684D9A52"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600</w:t>
            </w:r>
          </w:p>
        </w:tc>
      </w:tr>
      <w:tr w:rsidR="0076034A" w:rsidRPr="009A0F01" w14:paraId="5525EBC9" w14:textId="77777777" w:rsidTr="0076034A">
        <w:tc>
          <w:tcPr>
            <w:tcW w:w="589" w:type="pct"/>
          </w:tcPr>
          <w:p w14:paraId="7125CD98" w14:textId="5BFBE58A" w:rsidR="0076034A" w:rsidRPr="000776F8" w:rsidRDefault="0076034A" w:rsidP="0076034A">
            <w:pPr>
              <w:widowControl/>
              <w:autoSpaceDE/>
              <w:autoSpaceDN/>
              <w:spacing w:line="276" w:lineRule="auto"/>
              <w:jc w:val="center"/>
              <w:rPr>
                <w:rFonts w:asciiTheme="minorHAnsi" w:eastAsia="Times New Roman" w:hAnsiTheme="minorHAnsi" w:cstheme="minorHAnsi"/>
                <w:b/>
                <w:bCs/>
                <w:color w:val="000000"/>
                <w:spacing w:val="-3"/>
                <w:lang w:val="en-GB"/>
              </w:rPr>
            </w:pPr>
            <w:bookmarkStart w:id="34" w:name="_Hlk204338453"/>
            <w:r>
              <w:rPr>
                <w:rFonts w:asciiTheme="minorHAnsi" w:eastAsia="Times New Roman" w:hAnsiTheme="minorHAnsi" w:cstheme="minorHAnsi"/>
                <w:b/>
                <w:bCs/>
                <w:color w:val="000000"/>
                <w:spacing w:val="-3"/>
                <w:lang w:val="en-GB"/>
              </w:rPr>
              <w:t>F</w:t>
            </w:r>
          </w:p>
        </w:tc>
        <w:tc>
          <w:tcPr>
            <w:tcW w:w="2773" w:type="pct"/>
          </w:tcPr>
          <w:p w14:paraId="608C2F6A" w14:textId="155B7861" w:rsidR="0076034A" w:rsidRPr="000776F8" w:rsidRDefault="0076034A" w:rsidP="000776F8">
            <w:pPr>
              <w:widowControl/>
              <w:autoSpaceDE/>
              <w:autoSpaceDN/>
              <w:spacing w:line="276" w:lineRule="auto"/>
              <w:rPr>
                <w:rFonts w:asciiTheme="minorHAnsi" w:eastAsia="Times New Roman" w:hAnsiTheme="minorHAnsi" w:cstheme="minorHAnsi"/>
                <w:b/>
                <w:bCs/>
                <w:color w:val="000000"/>
                <w:spacing w:val="-3"/>
                <w:lang w:val="en-GB"/>
              </w:rPr>
            </w:pPr>
            <w:r w:rsidRPr="000776F8">
              <w:rPr>
                <w:rFonts w:asciiTheme="minorHAnsi" w:eastAsia="Times New Roman" w:hAnsiTheme="minorHAnsi" w:cstheme="minorHAnsi"/>
                <w:b/>
                <w:bCs/>
                <w:color w:val="000000"/>
                <w:spacing w:val="-3"/>
                <w:lang w:val="en-GB"/>
              </w:rPr>
              <w:t>Design Drawings</w:t>
            </w:r>
            <w:r>
              <w:rPr>
                <w:rFonts w:asciiTheme="minorHAnsi" w:eastAsia="Times New Roman" w:hAnsiTheme="minorHAnsi" w:cstheme="minorHAnsi"/>
                <w:b/>
                <w:bCs/>
                <w:color w:val="000000"/>
                <w:spacing w:val="-3"/>
                <w:lang w:val="en-GB"/>
              </w:rPr>
              <w:t xml:space="preserve"> and Documentation </w:t>
            </w:r>
          </w:p>
          <w:p w14:paraId="10EA9F3A" w14:textId="77777777" w:rsidR="007325AB" w:rsidRDefault="007325AB" w:rsidP="000776F8">
            <w:pPr>
              <w:widowControl/>
              <w:autoSpaceDE/>
              <w:autoSpaceDN/>
              <w:spacing w:line="276" w:lineRule="auto"/>
              <w:rPr>
                <w:rFonts w:asciiTheme="minorHAnsi" w:eastAsia="Times New Roman" w:hAnsiTheme="minorHAnsi" w:cstheme="minorHAnsi"/>
                <w:lang w:val="en-GB"/>
              </w:rPr>
            </w:pPr>
          </w:p>
          <w:p w14:paraId="7C9DEDE2" w14:textId="53FA9472" w:rsidR="0076034A"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Tenderers must attach a completed set of design drawings with their TRD and should explain how the proposed design complies wit</w:t>
            </w:r>
            <w:r>
              <w:rPr>
                <w:rFonts w:asciiTheme="minorHAnsi" w:eastAsia="Times New Roman" w:hAnsiTheme="minorHAnsi" w:cstheme="minorHAnsi"/>
                <w:lang w:val="en-GB"/>
              </w:rPr>
              <w:t>h</w:t>
            </w:r>
            <w:r w:rsidRPr="000776F8">
              <w:rPr>
                <w:rFonts w:asciiTheme="minorHAnsi" w:eastAsia="Times New Roman" w:hAnsiTheme="minorHAnsi" w:cstheme="minorHAnsi"/>
                <w:lang w:val="en-GB"/>
              </w:rPr>
              <w:t xml:space="preserve"> all </w:t>
            </w:r>
            <w:r>
              <w:rPr>
                <w:rFonts w:asciiTheme="minorHAnsi" w:eastAsia="Times New Roman" w:hAnsiTheme="minorHAnsi" w:cstheme="minorHAnsi"/>
                <w:lang w:val="en-GB"/>
              </w:rPr>
              <w:t xml:space="preserve">the </w:t>
            </w:r>
            <w:r w:rsidRPr="000776F8">
              <w:rPr>
                <w:rFonts w:asciiTheme="minorHAnsi" w:eastAsia="Times New Roman" w:hAnsiTheme="minorHAnsi" w:cstheme="minorHAnsi"/>
                <w:lang w:val="en-GB"/>
              </w:rPr>
              <w:t xml:space="preserve">statutory and licensing requirements and technical </w:t>
            </w:r>
            <w:r w:rsidR="00E2083E" w:rsidRPr="000776F8">
              <w:rPr>
                <w:rFonts w:asciiTheme="minorHAnsi" w:eastAsia="Times New Roman" w:hAnsiTheme="minorHAnsi" w:cstheme="minorHAnsi"/>
                <w:lang w:val="en-GB"/>
              </w:rPr>
              <w:t xml:space="preserve">specifications </w:t>
            </w:r>
            <w:r w:rsidR="00E2083E">
              <w:rPr>
                <w:rFonts w:asciiTheme="minorHAnsi" w:eastAsia="Times New Roman" w:hAnsiTheme="minorHAnsi" w:cstheme="minorHAnsi"/>
                <w:lang w:val="en-GB"/>
              </w:rPr>
              <w:t>set</w:t>
            </w:r>
            <w:r>
              <w:rPr>
                <w:rFonts w:asciiTheme="minorHAnsi" w:eastAsia="Times New Roman" w:hAnsiTheme="minorHAnsi" w:cstheme="minorHAnsi"/>
                <w:lang w:val="en-GB"/>
              </w:rPr>
              <w:t xml:space="preserve"> out in </w:t>
            </w:r>
            <w:r w:rsidRPr="000776F8">
              <w:rPr>
                <w:rFonts w:asciiTheme="minorHAnsi" w:eastAsia="Times New Roman" w:hAnsiTheme="minorHAnsi" w:cstheme="minorHAnsi"/>
                <w:lang w:val="en-GB"/>
              </w:rPr>
              <w:t>Appendix 1.</w:t>
            </w:r>
          </w:p>
          <w:p w14:paraId="47F8E398"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2C20C9D0" w14:textId="28AB200A" w:rsidR="0076034A" w:rsidRDefault="0076034A" w:rsidP="000776F8">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Complete information on Customer support must be provided.</w:t>
            </w:r>
          </w:p>
          <w:p w14:paraId="5E74F9CD" w14:textId="77777777" w:rsidR="0076034A" w:rsidRDefault="0076034A" w:rsidP="000776F8">
            <w:pPr>
              <w:widowControl/>
              <w:autoSpaceDE/>
              <w:autoSpaceDN/>
              <w:spacing w:line="276" w:lineRule="auto"/>
              <w:rPr>
                <w:rFonts w:eastAsia="Times New Roman" w:hAnsiTheme="minorHAnsi" w:cstheme="minorHAnsi"/>
              </w:rPr>
            </w:pPr>
          </w:p>
          <w:p w14:paraId="3D2B73CF" w14:textId="7B89A750" w:rsidR="0076034A" w:rsidRPr="000776F8" w:rsidRDefault="0076034A" w:rsidP="000776F8">
            <w:pPr>
              <w:widowControl/>
              <w:autoSpaceDE/>
              <w:autoSpaceDN/>
              <w:spacing w:line="276" w:lineRule="auto"/>
              <w:rPr>
                <w:rFonts w:asciiTheme="minorHAnsi" w:eastAsia="Times New Roman" w:hAnsiTheme="minorHAnsi" w:cstheme="minorHAnsi"/>
                <w:lang w:val="en-GB"/>
              </w:rPr>
            </w:pPr>
            <w:r>
              <w:rPr>
                <w:rFonts w:eastAsia="Times New Roman" w:hAnsiTheme="minorHAnsi" w:cstheme="minorHAnsi"/>
              </w:rPr>
              <w:t>D</w:t>
            </w:r>
            <w:r w:rsidRPr="0016722A">
              <w:rPr>
                <w:rFonts w:eastAsia="Times New Roman" w:hAnsiTheme="minorHAnsi" w:cstheme="minorHAnsi"/>
              </w:rPr>
              <w:t>ocumentation for all of the elements of the vehicle and library unit including manuals</w:t>
            </w:r>
            <w:r>
              <w:rPr>
                <w:rFonts w:eastAsia="Times New Roman" w:hAnsiTheme="minorHAnsi" w:cstheme="minorHAnsi"/>
              </w:rPr>
              <w:t xml:space="preserve">, </w:t>
            </w:r>
            <w:r w:rsidRPr="0016722A">
              <w:rPr>
                <w:rFonts w:eastAsia="Times New Roman" w:hAnsiTheme="minorHAnsi" w:cstheme="minorHAnsi"/>
              </w:rPr>
              <w:t xml:space="preserve">outline </w:t>
            </w:r>
            <w:r>
              <w:rPr>
                <w:rFonts w:eastAsia="Times New Roman" w:hAnsiTheme="minorHAnsi" w:cstheme="minorHAnsi"/>
              </w:rPr>
              <w:t xml:space="preserve">of </w:t>
            </w:r>
            <w:r w:rsidRPr="0016722A">
              <w:rPr>
                <w:rFonts w:eastAsia="Times New Roman" w:hAnsiTheme="minorHAnsi" w:cstheme="minorHAnsi"/>
              </w:rPr>
              <w:t xml:space="preserve">any relevant training, customer care availability of the supplier and </w:t>
            </w:r>
            <w:r w:rsidRPr="0016722A">
              <w:rPr>
                <w:rFonts w:eastAsia="Times New Roman" w:hAnsiTheme="minorHAnsi" w:cstheme="minorHAnsi"/>
              </w:rPr>
              <w:lastRenderedPageBreak/>
              <w:t xml:space="preserve">any component parts </w:t>
            </w:r>
            <w:r>
              <w:rPr>
                <w:rFonts w:eastAsia="Times New Roman" w:hAnsiTheme="minorHAnsi" w:cstheme="minorHAnsi"/>
              </w:rPr>
              <w:t>must</w:t>
            </w:r>
            <w:r w:rsidR="00E2083E">
              <w:rPr>
                <w:rFonts w:eastAsia="Times New Roman" w:hAnsiTheme="minorHAnsi" w:cstheme="minorHAnsi"/>
              </w:rPr>
              <w:t xml:space="preserve"> be</w:t>
            </w:r>
            <w:r>
              <w:rPr>
                <w:rFonts w:eastAsia="Times New Roman" w:hAnsiTheme="minorHAnsi" w:cstheme="minorHAnsi"/>
              </w:rPr>
              <w:t xml:space="preserve"> </w:t>
            </w:r>
            <w:r w:rsidRPr="0016722A">
              <w:rPr>
                <w:rFonts w:eastAsia="Times New Roman" w:hAnsiTheme="minorHAnsi" w:cstheme="minorHAnsi"/>
              </w:rPr>
              <w:t>included in the design</w:t>
            </w:r>
            <w:r>
              <w:rPr>
                <w:rFonts w:eastAsia="Times New Roman" w:hAnsiTheme="minorHAnsi" w:cstheme="minorHAnsi"/>
              </w:rPr>
              <w:t xml:space="preserve"> submission.</w:t>
            </w:r>
          </w:p>
        </w:tc>
        <w:tc>
          <w:tcPr>
            <w:tcW w:w="433" w:type="pct"/>
          </w:tcPr>
          <w:p w14:paraId="592A3408" w14:textId="68520E20"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lastRenderedPageBreak/>
              <w:t>500</w:t>
            </w:r>
          </w:p>
        </w:tc>
        <w:tc>
          <w:tcPr>
            <w:tcW w:w="603" w:type="pct"/>
          </w:tcPr>
          <w:p w14:paraId="47069AF3" w14:textId="07295EE5"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5%</w:t>
            </w:r>
          </w:p>
        </w:tc>
        <w:tc>
          <w:tcPr>
            <w:tcW w:w="601" w:type="pct"/>
          </w:tcPr>
          <w:p w14:paraId="63733271" w14:textId="1955E877"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300</w:t>
            </w:r>
          </w:p>
          <w:p w14:paraId="556314E8" w14:textId="77777777"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p>
        </w:tc>
      </w:tr>
      <w:bookmarkEnd w:id="34"/>
      <w:tr w:rsidR="0076034A" w:rsidRPr="009A0F01" w14:paraId="726ED297" w14:textId="77777777" w:rsidTr="0076034A">
        <w:tc>
          <w:tcPr>
            <w:tcW w:w="589" w:type="pct"/>
          </w:tcPr>
          <w:p w14:paraId="75FB6004" w14:textId="69A1C88E" w:rsidR="0076034A" w:rsidRPr="000776F8" w:rsidRDefault="0076034A" w:rsidP="0076034A">
            <w:pPr>
              <w:widowControl/>
              <w:autoSpaceDE/>
              <w:autoSpaceDN/>
              <w:spacing w:line="276" w:lineRule="auto"/>
              <w:jc w:val="center"/>
              <w:rPr>
                <w:rFonts w:asciiTheme="minorHAnsi" w:eastAsia="Times New Roman" w:hAnsiTheme="minorHAnsi" w:cstheme="minorHAnsi"/>
                <w:b/>
                <w:bCs/>
                <w:color w:val="000000"/>
                <w:spacing w:val="-3"/>
                <w:lang w:val="en-GB"/>
              </w:rPr>
            </w:pPr>
            <w:r>
              <w:rPr>
                <w:rFonts w:asciiTheme="minorHAnsi" w:eastAsia="Times New Roman" w:hAnsiTheme="minorHAnsi" w:cstheme="minorHAnsi"/>
                <w:b/>
                <w:bCs/>
                <w:color w:val="000000"/>
                <w:spacing w:val="-3"/>
                <w:lang w:val="en-GB"/>
              </w:rPr>
              <w:t>G</w:t>
            </w:r>
          </w:p>
        </w:tc>
        <w:tc>
          <w:tcPr>
            <w:tcW w:w="2773" w:type="pct"/>
          </w:tcPr>
          <w:p w14:paraId="16367F70" w14:textId="524D2E70" w:rsidR="0076034A" w:rsidRPr="000776F8" w:rsidRDefault="0076034A" w:rsidP="000776F8">
            <w:pPr>
              <w:widowControl/>
              <w:autoSpaceDE/>
              <w:autoSpaceDN/>
              <w:spacing w:line="276" w:lineRule="auto"/>
              <w:rPr>
                <w:rFonts w:asciiTheme="minorHAnsi" w:eastAsia="Times New Roman" w:hAnsiTheme="minorHAnsi" w:cstheme="minorHAnsi"/>
                <w:b/>
                <w:bCs/>
                <w:color w:val="000000"/>
                <w:spacing w:val="-3"/>
                <w:lang w:val="en-GB"/>
              </w:rPr>
            </w:pPr>
            <w:r w:rsidRPr="000776F8">
              <w:rPr>
                <w:rFonts w:asciiTheme="minorHAnsi" w:eastAsia="Times New Roman" w:hAnsiTheme="minorHAnsi" w:cstheme="minorHAnsi"/>
                <w:b/>
                <w:bCs/>
                <w:color w:val="000000"/>
                <w:spacing w:val="-3"/>
                <w:lang w:val="en-GB"/>
              </w:rPr>
              <w:t>After Sales Back-Up Service</w:t>
            </w:r>
          </w:p>
          <w:p w14:paraId="79C2EA43" w14:textId="77777777" w:rsidR="0076034A"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 xml:space="preserve">Tenderers should provide </w:t>
            </w:r>
            <w:r>
              <w:rPr>
                <w:rFonts w:asciiTheme="minorHAnsi" w:eastAsia="Times New Roman" w:hAnsiTheme="minorHAnsi" w:cstheme="minorHAnsi"/>
                <w:lang w:val="en-GB"/>
              </w:rPr>
              <w:t xml:space="preserve">details of </w:t>
            </w:r>
            <w:r w:rsidRPr="000776F8">
              <w:rPr>
                <w:rFonts w:asciiTheme="minorHAnsi" w:eastAsia="Times New Roman" w:hAnsiTheme="minorHAnsi" w:cstheme="minorHAnsi"/>
                <w:lang w:val="en-GB"/>
              </w:rPr>
              <w:t>a comprehensive after sales service pro</w:t>
            </w:r>
            <w:r>
              <w:rPr>
                <w:rFonts w:asciiTheme="minorHAnsi" w:eastAsia="Times New Roman" w:hAnsiTheme="minorHAnsi" w:cstheme="minorHAnsi"/>
                <w:lang w:val="en-GB"/>
              </w:rPr>
              <w:t>g</w:t>
            </w:r>
            <w:r w:rsidRPr="000776F8">
              <w:rPr>
                <w:rFonts w:asciiTheme="minorHAnsi" w:eastAsia="Times New Roman" w:hAnsiTheme="minorHAnsi" w:cstheme="minorHAnsi"/>
                <w:lang w:val="en-GB"/>
              </w:rPr>
              <w:t>ramme</w:t>
            </w:r>
            <w:r>
              <w:rPr>
                <w:rFonts w:asciiTheme="minorHAnsi" w:eastAsia="Times New Roman" w:hAnsiTheme="minorHAnsi" w:cstheme="minorHAnsi"/>
                <w:lang w:val="en-GB"/>
              </w:rPr>
              <w:t>,</w:t>
            </w:r>
            <w:r w:rsidRPr="000776F8">
              <w:rPr>
                <w:rFonts w:asciiTheme="minorHAnsi" w:eastAsia="Times New Roman" w:hAnsiTheme="minorHAnsi" w:cstheme="minorHAnsi"/>
                <w:lang w:val="en-GB"/>
              </w:rPr>
              <w:t xml:space="preserve"> including manuals and outline any relevant training, customer care availability of the supplier and any component parts included in the design.</w:t>
            </w:r>
            <w:r>
              <w:rPr>
                <w:rFonts w:asciiTheme="minorHAnsi" w:eastAsia="Times New Roman" w:hAnsiTheme="minorHAnsi" w:cstheme="minorHAnsi"/>
                <w:lang w:val="en-GB"/>
              </w:rPr>
              <w:t xml:space="preserve"> </w:t>
            </w:r>
          </w:p>
          <w:p w14:paraId="127F0773" w14:textId="77777777" w:rsidR="0076034A" w:rsidRDefault="0076034A" w:rsidP="000776F8">
            <w:pPr>
              <w:widowControl/>
              <w:autoSpaceDE/>
              <w:autoSpaceDN/>
              <w:spacing w:line="276" w:lineRule="auto"/>
              <w:rPr>
                <w:rFonts w:asciiTheme="minorHAnsi" w:eastAsia="Times New Roman" w:hAnsiTheme="minorHAnsi" w:cstheme="minorHAnsi"/>
                <w:lang w:val="en-GB"/>
              </w:rPr>
            </w:pPr>
          </w:p>
          <w:p w14:paraId="4A11505C" w14:textId="45F992BC" w:rsidR="0076034A" w:rsidRPr="000776F8" w:rsidRDefault="0076034A" w:rsidP="000776F8">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Tenderers that offer the most comprehensive after sales service will score higher marks.</w:t>
            </w:r>
          </w:p>
        </w:tc>
        <w:tc>
          <w:tcPr>
            <w:tcW w:w="433" w:type="pct"/>
          </w:tcPr>
          <w:p w14:paraId="7E670077" w14:textId="1CB4299C"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500</w:t>
            </w:r>
          </w:p>
        </w:tc>
        <w:tc>
          <w:tcPr>
            <w:tcW w:w="603" w:type="pct"/>
          </w:tcPr>
          <w:p w14:paraId="1544B7FC" w14:textId="431B03A1"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5%</w:t>
            </w:r>
          </w:p>
        </w:tc>
        <w:tc>
          <w:tcPr>
            <w:tcW w:w="601" w:type="pct"/>
          </w:tcPr>
          <w:p w14:paraId="0852FADE" w14:textId="47D1CFFC"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300</w:t>
            </w:r>
          </w:p>
        </w:tc>
      </w:tr>
      <w:tr w:rsidR="0076034A" w:rsidRPr="009A0F01" w14:paraId="07D44A72" w14:textId="77777777" w:rsidTr="0076034A">
        <w:tc>
          <w:tcPr>
            <w:tcW w:w="589" w:type="pct"/>
          </w:tcPr>
          <w:p w14:paraId="4BC31716" w14:textId="7E97DF3A" w:rsidR="0076034A" w:rsidRPr="000776F8" w:rsidRDefault="0076034A" w:rsidP="0076034A">
            <w:pPr>
              <w:widowControl/>
              <w:autoSpaceDE/>
              <w:autoSpaceDN/>
              <w:spacing w:line="276" w:lineRule="auto"/>
              <w:jc w:val="center"/>
              <w:rPr>
                <w:rFonts w:asciiTheme="minorHAnsi" w:eastAsia="Times New Roman" w:hAnsiTheme="minorHAnsi" w:cstheme="minorHAnsi"/>
                <w:b/>
                <w:bCs/>
                <w:color w:val="000000"/>
                <w:spacing w:val="-3"/>
                <w:lang w:val="en-GB"/>
              </w:rPr>
            </w:pPr>
            <w:r>
              <w:rPr>
                <w:rFonts w:asciiTheme="minorHAnsi" w:eastAsia="Times New Roman" w:hAnsiTheme="minorHAnsi" w:cstheme="minorHAnsi"/>
                <w:b/>
                <w:bCs/>
                <w:color w:val="000000"/>
                <w:spacing w:val="-3"/>
                <w:lang w:val="en-GB"/>
              </w:rPr>
              <w:t>H</w:t>
            </w:r>
          </w:p>
        </w:tc>
        <w:tc>
          <w:tcPr>
            <w:tcW w:w="2773" w:type="pct"/>
          </w:tcPr>
          <w:p w14:paraId="46FC8DAC" w14:textId="479F77C8" w:rsidR="0076034A" w:rsidRPr="000776F8" w:rsidRDefault="0076034A" w:rsidP="000776F8">
            <w:pPr>
              <w:widowControl/>
              <w:autoSpaceDE/>
              <w:autoSpaceDN/>
              <w:spacing w:line="276" w:lineRule="auto"/>
              <w:rPr>
                <w:rFonts w:asciiTheme="minorHAnsi" w:eastAsia="Times New Roman" w:hAnsiTheme="minorHAnsi" w:cstheme="minorHAnsi"/>
                <w:b/>
                <w:bCs/>
                <w:color w:val="000000"/>
                <w:spacing w:val="-3"/>
                <w:lang w:val="en-GB"/>
              </w:rPr>
            </w:pPr>
            <w:r w:rsidRPr="000776F8">
              <w:rPr>
                <w:rFonts w:asciiTheme="minorHAnsi" w:eastAsia="Times New Roman" w:hAnsiTheme="minorHAnsi" w:cstheme="minorHAnsi"/>
                <w:b/>
                <w:bCs/>
                <w:color w:val="000000"/>
                <w:spacing w:val="-3"/>
                <w:lang w:val="en-GB"/>
              </w:rPr>
              <w:t>Green Public Procurement</w:t>
            </w:r>
          </w:p>
          <w:p w14:paraId="16D60E29" w14:textId="78D51E95" w:rsidR="0076034A" w:rsidRPr="000776F8" w:rsidRDefault="0076034A" w:rsidP="000776F8">
            <w:pPr>
              <w:widowControl/>
              <w:autoSpaceDE/>
              <w:autoSpaceDN/>
              <w:spacing w:line="276" w:lineRule="auto"/>
              <w:rPr>
                <w:rFonts w:asciiTheme="minorHAnsi" w:eastAsia="Times New Roman" w:hAnsiTheme="minorHAnsi" w:cstheme="minorHAnsi"/>
                <w:color w:val="000000"/>
                <w:spacing w:val="-3"/>
                <w:highlight w:val="yellow"/>
                <w:lang w:val="en-GB"/>
              </w:rPr>
            </w:pPr>
            <w:r w:rsidRPr="000776F8">
              <w:rPr>
                <w:rFonts w:asciiTheme="minorHAnsi" w:eastAsia="Times New Roman" w:hAnsiTheme="minorHAnsi" w:cstheme="minorHAnsi"/>
                <w:lang w:val="en-GB"/>
              </w:rPr>
              <w:t>Tenderers should demonstrate how the proposed mobile library vehicle complies with sustainability criteria, including the EPA’s sectoral GPP guidan</w:t>
            </w:r>
            <w:r>
              <w:rPr>
                <w:rFonts w:asciiTheme="minorHAnsi" w:eastAsia="Times New Roman" w:hAnsiTheme="minorHAnsi" w:cstheme="minorHAnsi"/>
                <w:lang w:val="en-GB"/>
              </w:rPr>
              <w:t>c</w:t>
            </w:r>
            <w:r w:rsidRPr="000776F8">
              <w:rPr>
                <w:rFonts w:asciiTheme="minorHAnsi" w:eastAsia="Times New Roman" w:hAnsiTheme="minorHAnsi" w:cstheme="minorHAnsi"/>
                <w:lang w:val="en-GB"/>
              </w:rPr>
              <w:t>e in relation to the supply of transport vehicles.</w:t>
            </w:r>
          </w:p>
        </w:tc>
        <w:tc>
          <w:tcPr>
            <w:tcW w:w="433" w:type="pct"/>
          </w:tcPr>
          <w:p w14:paraId="52551A80" w14:textId="45DAAD9C" w:rsidR="0076034A" w:rsidRPr="000776F8" w:rsidRDefault="00621D86"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10</w:t>
            </w:r>
            <w:r w:rsidR="0076034A">
              <w:rPr>
                <w:rFonts w:asciiTheme="minorHAnsi" w:eastAsia="Times New Roman" w:hAnsiTheme="minorHAnsi" w:cstheme="minorHAnsi"/>
                <w:lang w:val="en-GB"/>
              </w:rPr>
              <w:t>00</w:t>
            </w:r>
          </w:p>
        </w:tc>
        <w:tc>
          <w:tcPr>
            <w:tcW w:w="603" w:type="pct"/>
          </w:tcPr>
          <w:p w14:paraId="2CEA0034" w14:textId="4593C201" w:rsidR="0076034A" w:rsidRPr="000776F8" w:rsidRDefault="00621D86"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10</w:t>
            </w:r>
            <w:r w:rsidR="0076034A" w:rsidRPr="000776F8">
              <w:rPr>
                <w:rFonts w:asciiTheme="minorHAnsi" w:eastAsia="Times New Roman" w:hAnsiTheme="minorHAnsi" w:cstheme="minorHAnsi"/>
                <w:lang w:val="en-GB"/>
              </w:rPr>
              <w:t>%</w:t>
            </w:r>
          </w:p>
        </w:tc>
        <w:tc>
          <w:tcPr>
            <w:tcW w:w="601" w:type="pct"/>
          </w:tcPr>
          <w:p w14:paraId="2816A568" w14:textId="24F48B6D" w:rsidR="0076034A" w:rsidRPr="000776F8" w:rsidRDefault="0076034A" w:rsidP="000E1180">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N/A</w:t>
            </w:r>
          </w:p>
        </w:tc>
      </w:tr>
      <w:tr w:rsidR="0076034A" w:rsidRPr="009A0F01" w14:paraId="17EA55AE" w14:textId="77777777" w:rsidTr="0076034A">
        <w:tc>
          <w:tcPr>
            <w:tcW w:w="589" w:type="pct"/>
          </w:tcPr>
          <w:p w14:paraId="02E6DA99" w14:textId="77777777" w:rsidR="0076034A" w:rsidRPr="000776F8" w:rsidRDefault="0076034A" w:rsidP="0076034A">
            <w:pPr>
              <w:widowControl/>
              <w:autoSpaceDE/>
              <w:autoSpaceDN/>
              <w:spacing w:line="276" w:lineRule="auto"/>
              <w:jc w:val="center"/>
              <w:rPr>
                <w:rFonts w:asciiTheme="minorHAnsi" w:eastAsia="Times New Roman" w:hAnsiTheme="minorHAnsi" w:cstheme="minorHAnsi"/>
                <w:lang w:val="en-GB"/>
              </w:rPr>
            </w:pPr>
          </w:p>
        </w:tc>
        <w:tc>
          <w:tcPr>
            <w:tcW w:w="2773" w:type="pct"/>
          </w:tcPr>
          <w:p w14:paraId="0A79903C" w14:textId="16598242" w:rsidR="0076034A" w:rsidRPr="000776F8" w:rsidRDefault="0076034A" w:rsidP="000776F8">
            <w:pPr>
              <w:widowControl/>
              <w:autoSpaceDE/>
              <w:autoSpaceDN/>
              <w:spacing w:line="276" w:lineRule="auto"/>
              <w:rPr>
                <w:rFonts w:asciiTheme="minorHAnsi" w:eastAsia="Times New Roman" w:hAnsiTheme="minorHAnsi" w:cstheme="minorHAnsi"/>
                <w:lang w:val="en-GB"/>
              </w:rPr>
            </w:pPr>
            <w:r w:rsidRPr="000776F8">
              <w:rPr>
                <w:rFonts w:asciiTheme="minorHAnsi" w:eastAsia="Times New Roman" w:hAnsiTheme="minorHAnsi" w:cstheme="minorHAnsi"/>
                <w:lang w:val="en-GB"/>
              </w:rPr>
              <w:t>Total</w:t>
            </w:r>
          </w:p>
        </w:tc>
        <w:tc>
          <w:tcPr>
            <w:tcW w:w="433" w:type="pct"/>
          </w:tcPr>
          <w:p w14:paraId="19DB6025" w14:textId="22BBD37A"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Pr>
                <w:rFonts w:asciiTheme="minorHAnsi" w:eastAsia="Times New Roman" w:hAnsiTheme="minorHAnsi" w:cstheme="minorHAnsi"/>
                <w:lang w:val="en-GB"/>
              </w:rPr>
              <w:t>10,000</w:t>
            </w:r>
          </w:p>
        </w:tc>
        <w:tc>
          <w:tcPr>
            <w:tcW w:w="603" w:type="pct"/>
          </w:tcPr>
          <w:p w14:paraId="749F00BF" w14:textId="25E6947E"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r w:rsidRPr="000776F8">
              <w:rPr>
                <w:rFonts w:asciiTheme="minorHAnsi" w:eastAsia="Times New Roman" w:hAnsiTheme="minorHAnsi" w:cstheme="minorHAnsi"/>
                <w:lang w:val="en-GB"/>
              </w:rPr>
              <w:t>100%</w:t>
            </w:r>
          </w:p>
        </w:tc>
        <w:tc>
          <w:tcPr>
            <w:tcW w:w="601" w:type="pct"/>
          </w:tcPr>
          <w:p w14:paraId="12EC8D03" w14:textId="7435D9B3" w:rsidR="0076034A" w:rsidRPr="000776F8" w:rsidRDefault="0076034A" w:rsidP="000776F8">
            <w:pPr>
              <w:widowControl/>
              <w:autoSpaceDE/>
              <w:autoSpaceDN/>
              <w:spacing w:line="276" w:lineRule="auto"/>
              <w:jc w:val="center"/>
              <w:rPr>
                <w:rFonts w:asciiTheme="minorHAnsi" w:eastAsia="Times New Roman" w:hAnsiTheme="minorHAnsi" w:cstheme="minorHAnsi"/>
                <w:lang w:val="en-GB"/>
              </w:rPr>
            </w:pPr>
          </w:p>
        </w:tc>
      </w:tr>
    </w:tbl>
    <w:p w14:paraId="4011F490" w14:textId="77777777" w:rsidR="004416D5" w:rsidRDefault="004416D5" w:rsidP="004416D5">
      <w:pPr>
        <w:spacing w:line="276" w:lineRule="auto"/>
        <w:ind w:left="720" w:right="152" w:hanging="720"/>
        <w:jc w:val="both"/>
        <w:rPr>
          <w:color w:val="000000" w:themeColor="text1"/>
        </w:rPr>
      </w:pPr>
    </w:p>
    <w:p w14:paraId="3B0CF8D1" w14:textId="5FE55DDC" w:rsidR="004416D5" w:rsidRDefault="004416D5" w:rsidP="004416D5">
      <w:pPr>
        <w:spacing w:line="276" w:lineRule="auto"/>
        <w:ind w:left="720" w:right="152" w:hanging="720"/>
        <w:jc w:val="both"/>
        <w:rPr>
          <w:color w:val="000000" w:themeColor="text1"/>
        </w:rPr>
      </w:pPr>
      <w:r>
        <w:rPr>
          <w:color w:val="000000" w:themeColor="text1"/>
        </w:rPr>
        <w:t xml:space="preserve">3.3.2.   </w:t>
      </w:r>
      <w:r w:rsidRPr="000A094A">
        <w:rPr>
          <w:color w:val="000000" w:themeColor="text1"/>
        </w:rPr>
        <w:t>T</w:t>
      </w:r>
      <w:r w:rsidRPr="000A094A">
        <w:rPr>
          <w:color w:val="000000" w:themeColor="text1"/>
          <w:spacing w:val="1"/>
        </w:rPr>
        <w:t>e</w:t>
      </w:r>
      <w:r w:rsidRPr="000A094A">
        <w:rPr>
          <w:color w:val="000000" w:themeColor="text1"/>
          <w:spacing w:val="-1"/>
        </w:rPr>
        <w:t>nd</w:t>
      </w:r>
      <w:r w:rsidRPr="000A094A">
        <w:rPr>
          <w:color w:val="000000" w:themeColor="text1"/>
        </w:rPr>
        <w:t>erers</w:t>
      </w:r>
      <w:r w:rsidRPr="000A094A">
        <w:rPr>
          <w:color w:val="000000" w:themeColor="text1"/>
          <w:spacing w:val="-8"/>
        </w:rPr>
        <w:t xml:space="preserve"> </w:t>
      </w:r>
      <w:r w:rsidRPr="000A094A">
        <w:rPr>
          <w:color w:val="000000" w:themeColor="text1"/>
          <w:spacing w:val="1"/>
        </w:rPr>
        <w:t>m</w:t>
      </w:r>
      <w:r w:rsidRPr="000A094A">
        <w:rPr>
          <w:color w:val="000000" w:themeColor="text1"/>
          <w:spacing w:val="-1"/>
        </w:rPr>
        <w:t>u</w:t>
      </w:r>
      <w:r w:rsidRPr="000A094A">
        <w:rPr>
          <w:color w:val="000000" w:themeColor="text1"/>
        </w:rPr>
        <w:t>st</w:t>
      </w:r>
      <w:r w:rsidRPr="000A094A">
        <w:rPr>
          <w:color w:val="000000" w:themeColor="text1"/>
          <w:spacing w:val="-6"/>
        </w:rPr>
        <w:t xml:space="preserve"> </w:t>
      </w:r>
      <w:r w:rsidRPr="000A094A">
        <w:rPr>
          <w:color w:val="000000" w:themeColor="text1"/>
        </w:rPr>
        <w:t>ac</w:t>
      </w:r>
      <w:r w:rsidRPr="000A094A">
        <w:rPr>
          <w:color w:val="000000" w:themeColor="text1"/>
          <w:spacing w:val="-1"/>
        </w:rPr>
        <w:t>h</w:t>
      </w:r>
      <w:r w:rsidRPr="000A094A">
        <w:rPr>
          <w:color w:val="000000" w:themeColor="text1"/>
        </w:rPr>
        <w:t>i</w:t>
      </w:r>
      <w:r w:rsidRPr="000A094A">
        <w:rPr>
          <w:color w:val="000000" w:themeColor="text1"/>
          <w:spacing w:val="-2"/>
        </w:rPr>
        <w:t>e</w:t>
      </w:r>
      <w:r w:rsidRPr="000A094A">
        <w:rPr>
          <w:color w:val="000000" w:themeColor="text1"/>
          <w:spacing w:val="1"/>
        </w:rPr>
        <w:t>v</w:t>
      </w:r>
      <w:r w:rsidRPr="000A094A">
        <w:rPr>
          <w:color w:val="000000" w:themeColor="text1"/>
        </w:rPr>
        <w:t>e</w:t>
      </w:r>
      <w:r w:rsidRPr="000A094A">
        <w:rPr>
          <w:color w:val="000000" w:themeColor="text1"/>
          <w:spacing w:val="-6"/>
        </w:rPr>
        <w:t xml:space="preserve"> </w:t>
      </w:r>
      <w:r w:rsidRPr="000A094A">
        <w:rPr>
          <w:color w:val="000000" w:themeColor="text1"/>
        </w:rPr>
        <w:t>t</w:t>
      </w:r>
      <w:r w:rsidRPr="000A094A">
        <w:rPr>
          <w:color w:val="000000" w:themeColor="text1"/>
          <w:spacing w:val="-3"/>
        </w:rPr>
        <w:t>h</w:t>
      </w:r>
      <w:r w:rsidRPr="000A094A">
        <w:rPr>
          <w:color w:val="000000" w:themeColor="text1"/>
        </w:rPr>
        <w:t>e</w:t>
      </w:r>
      <w:r w:rsidRPr="000A094A">
        <w:rPr>
          <w:color w:val="000000" w:themeColor="text1"/>
          <w:spacing w:val="-6"/>
        </w:rPr>
        <w:t xml:space="preserve"> </w:t>
      </w:r>
      <w:r w:rsidRPr="000A094A">
        <w:rPr>
          <w:color w:val="000000" w:themeColor="text1"/>
          <w:spacing w:val="1"/>
        </w:rPr>
        <w:t>m</w:t>
      </w:r>
      <w:r w:rsidRPr="000A094A">
        <w:rPr>
          <w:color w:val="000000" w:themeColor="text1"/>
        </w:rPr>
        <w:t>i</w:t>
      </w:r>
      <w:r w:rsidRPr="000A094A">
        <w:rPr>
          <w:color w:val="000000" w:themeColor="text1"/>
          <w:spacing w:val="-1"/>
        </w:rPr>
        <w:t>n</w:t>
      </w:r>
      <w:r w:rsidRPr="000A094A">
        <w:rPr>
          <w:color w:val="000000" w:themeColor="text1"/>
        </w:rPr>
        <w:t>i</w:t>
      </w:r>
      <w:r w:rsidRPr="000A094A">
        <w:rPr>
          <w:color w:val="000000" w:themeColor="text1"/>
          <w:spacing w:val="1"/>
        </w:rPr>
        <w:t>m</w:t>
      </w:r>
      <w:r w:rsidRPr="000A094A">
        <w:rPr>
          <w:color w:val="000000" w:themeColor="text1"/>
          <w:spacing w:val="-3"/>
        </w:rPr>
        <w:t>u</w:t>
      </w:r>
      <w:r w:rsidRPr="000A094A">
        <w:rPr>
          <w:color w:val="000000" w:themeColor="text1"/>
        </w:rPr>
        <w:t>m</w:t>
      </w:r>
      <w:r w:rsidRPr="000A094A">
        <w:rPr>
          <w:color w:val="000000" w:themeColor="text1"/>
          <w:spacing w:val="-8"/>
        </w:rPr>
        <w:t xml:space="preserve"> </w:t>
      </w:r>
      <w:r>
        <w:rPr>
          <w:color w:val="000000" w:themeColor="text1"/>
          <w:spacing w:val="-8"/>
        </w:rPr>
        <w:t xml:space="preserve">qualification </w:t>
      </w:r>
      <w:r w:rsidRPr="000A094A">
        <w:rPr>
          <w:color w:val="000000" w:themeColor="text1"/>
          <w:spacing w:val="1"/>
        </w:rPr>
        <w:t>m</w:t>
      </w:r>
      <w:r w:rsidRPr="000A094A">
        <w:rPr>
          <w:color w:val="000000" w:themeColor="text1"/>
        </w:rPr>
        <w:t>ark</w:t>
      </w:r>
      <w:r w:rsidRPr="000A094A">
        <w:rPr>
          <w:color w:val="000000" w:themeColor="text1"/>
          <w:spacing w:val="-6"/>
        </w:rPr>
        <w:t xml:space="preserve"> </w:t>
      </w:r>
      <w:r w:rsidRPr="000A094A">
        <w:rPr>
          <w:color w:val="000000" w:themeColor="text1"/>
        </w:rPr>
        <w:t>(i.e.</w:t>
      </w:r>
      <w:r w:rsidRPr="000A094A">
        <w:rPr>
          <w:color w:val="000000" w:themeColor="text1"/>
          <w:spacing w:val="-7"/>
        </w:rPr>
        <w:t xml:space="preserve"> </w:t>
      </w:r>
      <w:r w:rsidRPr="000A094A">
        <w:rPr>
          <w:color w:val="000000" w:themeColor="text1"/>
        </w:rPr>
        <w:t>eq</w:t>
      </w:r>
      <w:r w:rsidRPr="000A094A">
        <w:rPr>
          <w:color w:val="000000" w:themeColor="text1"/>
          <w:spacing w:val="-1"/>
        </w:rPr>
        <w:t>u</w:t>
      </w:r>
      <w:r w:rsidRPr="000A094A">
        <w:rPr>
          <w:color w:val="000000" w:themeColor="text1"/>
        </w:rPr>
        <w:t>al</w:t>
      </w:r>
      <w:r w:rsidRPr="000A094A">
        <w:rPr>
          <w:color w:val="000000" w:themeColor="text1"/>
          <w:spacing w:val="-7"/>
        </w:rPr>
        <w:t xml:space="preserve"> </w:t>
      </w:r>
      <w:r w:rsidRPr="000A094A">
        <w:rPr>
          <w:color w:val="000000" w:themeColor="text1"/>
          <w:spacing w:val="-2"/>
        </w:rPr>
        <w:t>t</w:t>
      </w:r>
      <w:r w:rsidRPr="000A094A">
        <w:rPr>
          <w:color w:val="000000" w:themeColor="text1"/>
        </w:rPr>
        <w:t>o</w:t>
      </w:r>
      <w:r w:rsidRPr="000A094A">
        <w:rPr>
          <w:color w:val="000000" w:themeColor="text1"/>
          <w:spacing w:val="-5"/>
        </w:rPr>
        <w:t xml:space="preserve"> </w:t>
      </w:r>
      <w:r w:rsidRPr="000A094A">
        <w:rPr>
          <w:color w:val="000000" w:themeColor="text1"/>
          <w:spacing w:val="1"/>
        </w:rPr>
        <w:t>o</w:t>
      </w:r>
      <w:r w:rsidRPr="000A094A">
        <w:rPr>
          <w:color w:val="000000" w:themeColor="text1"/>
        </w:rPr>
        <w:t>r</w:t>
      </w:r>
      <w:r w:rsidRPr="000A094A">
        <w:rPr>
          <w:color w:val="000000" w:themeColor="text1"/>
          <w:spacing w:val="-7"/>
        </w:rPr>
        <w:t xml:space="preserve"> </w:t>
      </w:r>
      <w:r w:rsidRPr="000A094A">
        <w:rPr>
          <w:color w:val="000000" w:themeColor="text1"/>
          <w:spacing w:val="-1"/>
        </w:rPr>
        <w:t>g</w:t>
      </w:r>
      <w:r w:rsidRPr="000A094A">
        <w:rPr>
          <w:color w:val="000000" w:themeColor="text1"/>
        </w:rPr>
        <w:t>re</w:t>
      </w:r>
      <w:r w:rsidRPr="000A094A">
        <w:rPr>
          <w:color w:val="000000" w:themeColor="text1"/>
          <w:spacing w:val="-2"/>
        </w:rPr>
        <w:t>a</w:t>
      </w:r>
      <w:r w:rsidRPr="000A094A">
        <w:rPr>
          <w:color w:val="000000" w:themeColor="text1"/>
        </w:rPr>
        <w:t>t</w:t>
      </w:r>
      <w:r w:rsidRPr="000A094A">
        <w:rPr>
          <w:color w:val="000000" w:themeColor="text1"/>
          <w:spacing w:val="1"/>
        </w:rPr>
        <w:t>e</w:t>
      </w:r>
      <w:r w:rsidRPr="000A094A">
        <w:rPr>
          <w:color w:val="000000" w:themeColor="text1"/>
        </w:rPr>
        <w:t>r</w:t>
      </w:r>
      <w:r w:rsidRPr="000A094A">
        <w:rPr>
          <w:color w:val="000000" w:themeColor="text1"/>
          <w:spacing w:val="-5"/>
        </w:rPr>
        <w:t xml:space="preserve"> </w:t>
      </w:r>
      <w:r w:rsidRPr="000A094A">
        <w:rPr>
          <w:color w:val="000000" w:themeColor="text1"/>
        </w:rPr>
        <w:t>than</w:t>
      </w:r>
      <w:r w:rsidRPr="000A094A">
        <w:rPr>
          <w:color w:val="000000" w:themeColor="text1"/>
          <w:spacing w:val="-8"/>
        </w:rPr>
        <w:t xml:space="preserve"> </w:t>
      </w:r>
      <w:r w:rsidRPr="000A094A">
        <w:rPr>
          <w:color w:val="000000" w:themeColor="text1"/>
          <w:spacing w:val="-2"/>
        </w:rPr>
        <w:t>6</w:t>
      </w:r>
      <w:r w:rsidRPr="000A094A">
        <w:rPr>
          <w:color w:val="000000" w:themeColor="text1"/>
          <w:spacing w:val="1"/>
        </w:rPr>
        <w:t>0</w:t>
      </w:r>
      <w:r w:rsidRPr="000A094A">
        <w:rPr>
          <w:color w:val="000000" w:themeColor="text1"/>
        </w:rPr>
        <w:t>%</w:t>
      </w:r>
      <w:r w:rsidRPr="000A094A">
        <w:rPr>
          <w:color w:val="000000" w:themeColor="text1"/>
          <w:spacing w:val="-5"/>
        </w:rPr>
        <w:t xml:space="preserve"> </w:t>
      </w:r>
      <w:r w:rsidRPr="000A094A">
        <w:rPr>
          <w:color w:val="000000" w:themeColor="text1"/>
          <w:spacing w:val="1"/>
        </w:rPr>
        <w:t>o</w:t>
      </w:r>
      <w:r w:rsidRPr="000A094A">
        <w:rPr>
          <w:color w:val="000000" w:themeColor="text1"/>
        </w:rPr>
        <w:t>f</w:t>
      </w:r>
      <w:r w:rsidRPr="000A094A">
        <w:rPr>
          <w:color w:val="000000" w:themeColor="text1"/>
          <w:spacing w:val="-9"/>
        </w:rPr>
        <w:t xml:space="preserve"> </w:t>
      </w:r>
      <w:r w:rsidRPr="000A094A">
        <w:rPr>
          <w:color w:val="000000" w:themeColor="text1"/>
          <w:spacing w:val="-2"/>
        </w:rPr>
        <w:t>t</w:t>
      </w:r>
      <w:r w:rsidRPr="000A094A">
        <w:rPr>
          <w:color w:val="000000" w:themeColor="text1"/>
          <w:spacing w:val="-1"/>
        </w:rPr>
        <w:t>h</w:t>
      </w:r>
      <w:r w:rsidRPr="000A094A">
        <w:rPr>
          <w:color w:val="000000" w:themeColor="text1"/>
        </w:rPr>
        <w:t>e</w:t>
      </w:r>
      <w:r w:rsidRPr="000A094A">
        <w:rPr>
          <w:color w:val="000000" w:themeColor="text1"/>
          <w:spacing w:val="-6"/>
        </w:rPr>
        <w:t xml:space="preserve"> </w:t>
      </w:r>
      <w:r w:rsidRPr="000A094A">
        <w:rPr>
          <w:color w:val="000000" w:themeColor="text1"/>
          <w:spacing w:val="1"/>
        </w:rPr>
        <w:t>m</w:t>
      </w:r>
      <w:r w:rsidRPr="000A094A">
        <w:rPr>
          <w:color w:val="000000" w:themeColor="text1"/>
        </w:rPr>
        <w:t>ax</w:t>
      </w:r>
      <w:r w:rsidRPr="000A094A">
        <w:rPr>
          <w:color w:val="000000" w:themeColor="text1"/>
          <w:spacing w:val="-3"/>
        </w:rPr>
        <w:t>i</w:t>
      </w:r>
      <w:r w:rsidRPr="000A094A">
        <w:rPr>
          <w:color w:val="000000" w:themeColor="text1"/>
          <w:spacing w:val="1"/>
        </w:rPr>
        <w:t>m</w:t>
      </w:r>
      <w:r w:rsidRPr="000A094A">
        <w:rPr>
          <w:color w:val="000000" w:themeColor="text1"/>
          <w:spacing w:val="-1"/>
        </w:rPr>
        <w:t>u</w:t>
      </w:r>
      <w:r w:rsidRPr="000A094A">
        <w:rPr>
          <w:color w:val="000000" w:themeColor="text1"/>
        </w:rPr>
        <w:t>m a</w:t>
      </w:r>
      <w:r w:rsidRPr="000A094A">
        <w:rPr>
          <w:color w:val="000000" w:themeColor="text1"/>
          <w:spacing w:val="1"/>
        </w:rPr>
        <w:t>v</w:t>
      </w:r>
      <w:r w:rsidRPr="000A094A">
        <w:rPr>
          <w:color w:val="000000" w:themeColor="text1"/>
        </w:rPr>
        <w:t>ai</w:t>
      </w:r>
      <w:r w:rsidRPr="000A094A">
        <w:rPr>
          <w:color w:val="000000" w:themeColor="text1"/>
          <w:spacing w:val="-1"/>
        </w:rPr>
        <w:t>l</w:t>
      </w:r>
      <w:r w:rsidRPr="000A094A">
        <w:rPr>
          <w:color w:val="000000" w:themeColor="text1"/>
        </w:rPr>
        <w:t>a</w:t>
      </w:r>
      <w:r w:rsidRPr="000A094A">
        <w:rPr>
          <w:color w:val="000000" w:themeColor="text1"/>
          <w:spacing w:val="-1"/>
        </w:rPr>
        <w:t>b</w:t>
      </w:r>
      <w:r w:rsidRPr="000A094A">
        <w:rPr>
          <w:color w:val="000000" w:themeColor="text1"/>
        </w:rPr>
        <w:t>le</w:t>
      </w:r>
      <w:r w:rsidRPr="000A094A">
        <w:rPr>
          <w:color w:val="000000" w:themeColor="text1"/>
          <w:spacing w:val="-4"/>
        </w:rPr>
        <w:t xml:space="preserve"> </w:t>
      </w:r>
      <w:r w:rsidRPr="000A094A">
        <w:rPr>
          <w:color w:val="000000" w:themeColor="text1"/>
          <w:spacing w:val="1"/>
        </w:rPr>
        <w:t>m</w:t>
      </w:r>
      <w:r w:rsidRPr="000A094A">
        <w:rPr>
          <w:color w:val="000000" w:themeColor="text1"/>
        </w:rPr>
        <w:t>ark</w:t>
      </w:r>
      <w:r w:rsidRPr="000A094A">
        <w:rPr>
          <w:color w:val="000000" w:themeColor="text1"/>
          <w:spacing w:val="-2"/>
        </w:rPr>
        <w:t>s</w:t>
      </w:r>
      <w:r w:rsidRPr="000A094A">
        <w:rPr>
          <w:color w:val="000000" w:themeColor="text1"/>
        </w:rPr>
        <w:t>)</w:t>
      </w:r>
      <w:r>
        <w:rPr>
          <w:color w:val="000000" w:themeColor="text1"/>
        </w:rPr>
        <w:t xml:space="preserve"> </w:t>
      </w:r>
      <w:r w:rsidRPr="000A094A">
        <w:rPr>
          <w:color w:val="000000" w:themeColor="text1"/>
          <w:spacing w:val="-3"/>
        </w:rPr>
        <w:t>f</w:t>
      </w:r>
      <w:r w:rsidRPr="000A094A">
        <w:rPr>
          <w:color w:val="000000" w:themeColor="text1"/>
          <w:spacing w:val="1"/>
        </w:rPr>
        <w:t>o</w:t>
      </w:r>
      <w:r w:rsidRPr="000A094A">
        <w:rPr>
          <w:color w:val="000000" w:themeColor="text1"/>
        </w:rPr>
        <w:t>r</w:t>
      </w:r>
      <w:r w:rsidRPr="000A094A">
        <w:rPr>
          <w:color w:val="000000" w:themeColor="text1"/>
          <w:spacing w:val="-4"/>
        </w:rPr>
        <w:t xml:space="preserve"> </w:t>
      </w:r>
      <w:r>
        <w:rPr>
          <w:color w:val="000000" w:themeColor="text1"/>
        </w:rPr>
        <w:t>certain q</w:t>
      </w:r>
      <w:r w:rsidRPr="000A094A">
        <w:rPr>
          <w:color w:val="000000" w:themeColor="text1"/>
          <w:spacing w:val="-1"/>
        </w:rPr>
        <w:t>u</w:t>
      </w:r>
      <w:r w:rsidRPr="000A094A">
        <w:rPr>
          <w:color w:val="000000" w:themeColor="text1"/>
        </w:rPr>
        <w:t>al</w:t>
      </w:r>
      <w:r w:rsidRPr="000A094A">
        <w:rPr>
          <w:color w:val="000000" w:themeColor="text1"/>
          <w:spacing w:val="-1"/>
        </w:rPr>
        <w:t>i</w:t>
      </w:r>
      <w:r w:rsidRPr="000A094A">
        <w:rPr>
          <w:color w:val="000000" w:themeColor="text1"/>
        </w:rPr>
        <w:t>tati</w:t>
      </w:r>
      <w:r w:rsidRPr="000A094A">
        <w:rPr>
          <w:color w:val="000000" w:themeColor="text1"/>
          <w:spacing w:val="-2"/>
        </w:rPr>
        <w:t>v</w:t>
      </w:r>
      <w:r w:rsidRPr="000A094A">
        <w:rPr>
          <w:color w:val="000000" w:themeColor="text1"/>
        </w:rPr>
        <w:t>e</w:t>
      </w:r>
      <w:r w:rsidRPr="000A094A">
        <w:rPr>
          <w:color w:val="000000" w:themeColor="text1"/>
          <w:spacing w:val="-1"/>
        </w:rPr>
        <w:t xml:space="preserve"> </w:t>
      </w:r>
      <w:r>
        <w:rPr>
          <w:color w:val="000000" w:themeColor="text1"/>
          <w:spacing w:val="-1"/>
        </w:rPr>
        <w:t>a</w:t>
      </w:r>
      <w:r w:rsidRPr="000A094A">
        <w:rPr>
          <w:color w:val="000000" w:themeColor="text1"/>
        </w:rPr>
        <w:t>ward</w:t>
      </w:r>
      <w:r w:rsidRPr="000A094A">
        <w:rPr>
          <w:color w:val="000000" w:themeColor="text1"/>
          <w:spacing w:val="-5"/>
        </w:rPr>
        <w:t xml:space="preserve"> </w:t>
      </w:r>
      <w:r>
        <w:rPr>
          <w:color w:val="000000" w:themeColor="text1"/>
        </w:rPr>
        <w:t>c</w:t>
      </w:r>
      <w:r w:rsidRPr="000A094A">
        <w:rPr>
          <w:color w:val="000000" w:themeColor="text1"/>
        </w:rPr>
        <w:t>riter</w:t>
      </w:r>
      <w:r w:rsidRPr="000A094A">
        <w:rPr>
          <w:color w:val="000000" w:themeColor="text1"/>
          <w:spacing w:val="-2"/>
        </w:rPr>
        <w:t>i</w:t>
      </w:r>
      <w:r>
        <w:rPr>
          <w:color w:val="000000" w:themeColor="text1"/>
          <w:spacing w:val="1"/>
        </w:rPr>
        <w:t>a</w:t>
      </w:r>
      <w:r w:rsidRPr="000A094A">
        <w:rPr>
          <w:color w:val="000000" w:themeColor="text1"/>
        </w:rPr>
        <w:t xml:space="preserve"> where</w:t>
      </w:r>
      <w:r w:rsidRPr="000A094A">
        <w:rPr>
          <w:color w:val="000000" w:themeColor="text1"/>
          <w:spacing w:val="1"/>
        </w:rPr>
        <w:t xml:space="preserve"> </w:t>
      </w:r>
      <w:r w:rsidRPr="000A094A">
        <w:rPr>
          <w:color w:val="000000" w:themeColor="text1"/>
        </w:rPr>
        <w:t>a</w:t>
      </w:r>
      <w:r w:rsidRPr="000A094A">
        <w:rPr>
          <w:color w:val="000000" w:themeColor="text1"/>
          <w:spacing w:val="-4"/>
        </w:rPr>
        <w:t xml:space="preserve"> </w:t>
      </w:r>
      <w:r w:rsidRPr="000A094A">
        <w:rPr>
          <w:color w:val="000000" w:themeColor="text1"/>
          <w:spacing w:val="1"/>
        </w:rPr>
        <w:t>m</w:t>
      </w:r>
      <w:r w:rsidRPr="000A094A">
        <w:rPr>
          <w:color w:val="000000" w:themeColor="text1"/>
        </w:rPr>
        <w:t>i</w:t>
      </w:r>
      <w:r w:rsidRPr="000A094A">
        <w:rPr>
          <w:color w:val="000000" w:themeColor="text1"/>
          <w:spacing w:val="-1"/>
        </w:rPr>
        <w:t>n</w:t>
      </w:r>
      <w:r w:rsidRPr="000A094A">
        <w:rPr>
          <w:color w:val="000000" w:themeColor="text1"/>
        </w:rPr>
        <w:t>i</w:t>
      </w:r>
      <w:r w:rsidRPr="000A094A">
        <w:rPr>
          <w:color w:val="000000" w:themeColor="text1"/>
          <w:spacing w:val="1"/>
        </w:rPr>
        <w:t>m</w:t>
      </w:r>
      <w:r w:rsidRPr="000A094A">
        <w:rPr>
          <w:color w:val="000000" w:themeColor="text1"/>
          <w:spacing w:val="-3"/>
        </w:rPr>
        <w:t>u</w:t>
      </w:r>
      <w:r w:rsidRPr="000A094A">
        <w:rPr>
          <w:color w:val="000000" w:themeColor="text1"/>
        </w:rPr>
        <w:t>m</w:t>
      </w:r>
      <w:r w:rsidRPr="000A094A">
        <w:rPr>
          <w:color w:val="000000" w:themeColor="text1"/>
          <w:spacing w:val="-1"/>
        </w:rPr>
        <w:t xml:space="preserve"> </w:t>
      </w:r>
      <w:r>
        <w:rPr>
          <w:color w:val="000000" w:themeColor="text1"/>
          <w:spacing w:val="-1"/>
        </w:rPr>
        <w:t xml:space="preserve">qualification </w:t>
      </w:r>
      <w:r w:rsidRPr="000A094A">
        <w:rPr>
          <w:color w:val="000000" w:themeColor="text1"/>
          <w:spacing w:val="1"/>
        </w:rPr>
        <w:t>m</w:t>
      </w:r>
      <w:r w:rsidRPr="000A094A">
        <w:rPr>
          <w:color w:val="000000" w:themeColor="text1"/>
        </w:rPr>
        <w:t xml:space="preserve">ark </w:t>
      </w:r>
      <w:r w:rsidRPr="000A094A">
        <w:rPr>
          <w:color w:val="000000" w:themeColor="text1"/>
          <w:spacing w:val="-2"/>
        </w:rPr>
        <w:t>i</w:t>
      </w:r>
      <w:r w:rsidRPr="000A094A">
        <w:rPr>
          <w:color w:val="000000" w:themeColor="text1"/>
        </w:rPr>
        <w:t xml:space="preserve">s </w:t>
      </w:r>
      <w:r w:rsidRPr="000A094A">
        <w:rPr>
          <w:color w:val="000000" w:themeColor="text1"/>
          <w:spacing w:val="-2"/>
        </w:rPr>
        <w:t>i</w:t>
      </w:r>
      <w:r w:rsidRPr="000A094A">
        <w:rPr>
          <w:color w:val="000000" w:themeColor="text1"/>
          <w:spacing w:val="-1"/>
        </w:rPr>
        <w:t>nd</w:t>
      </w:r>
      <w:r w:rsidRPr="000A094A">
        <w:rPr>
          <w:color w:val="000000" w:themeColor="text1"/>
        </w:rPr>
        <w:t>icated.</w:t>
      </w:r>
      <w:r>
        <w:rPr>
          <w:color w:val="000000" w:themeColor="text1"/>
        </w:rPr>
        <w:t xml:space="preserve"> </w:t>
      </w:r>
      <w:r w:rsidRPr="000A094A">
        <w:rPr>
          <w:color w:val="000000" w:themeColor="text1"/>
        </w:rPr>
        <w:t>If</w:t>
      </w:r>
      <w:r w:rsidRPr="000A094A">
        <w:rPr>
          <w:color w:val="000000" w:themeColor="text1"/>
          <w:spacing w:val="2"/>
        </w:rPr>
        <w:t xml:space="preserve"> </w:t>
      </w:r>
      <w:r w:rsidRPr="000A094A">
        <w:rPr>
          <w:color w:val="000000" w:themeColor="text1"/>
        </w:rPr>
        <w:t xml:space="preserve">the </w:t>
      </w:r>
      <w:r w:rsidRPr="000A094A">
        <w:rPr>
          <w:color w:val="000000" w:themeColor="text1"/>
          <w:spacing w:val="1"/>
        </w:rPr>
        <w:t>T</w:t>
      </w:r>
      <w:r w:rsidRPr="000A094A">
        <w:rPr>
          <w:color w:val="000000" w:themeColor="text1"/>
        </w:rPr>
        <w:t>en</w:t>
      </w:r>
      <w:r w:rsidRPr="000A094A">
        <w:rPr>
          <w:color w:val="000000" w:themeColor="text1"/>
          <w:spacing w:val="-1"/>
        </w:rPr>
        <w:t>d</w:t>
      </w:r>
      <w:r w:rsidRPr="000A094A">
        <w:rPr>
          <w:color w:val="000000" w:themeColor="text1"/>
        </w:rPr>
        <w:t>e</w:t>
      </w:r>
      <w:r w:rsidRPr="000A094A">
        <w:rPr>
          <w:color w:val="000000" w:themeColor="text1"/>
          <w:spacing w:val="-2"/>
        </w:rPr>
        <w:t>r</w:t>
      </w:r>
      <w:r w:rsidRPr="000A094A">
        <w:rPr>
          <w:color w:val="000000" w:themeColor="text1"/>
        </w:rPr>
        <w:t>er</w:t>
      </w:r>
      <w:r w:rsidRPr="000A094A">
        <w:rPr>
          <w:color w:val="000000" w:themeColor="text1"/>
          <w:spacing w:val="3"/>
        </w:rPr>
        <w:t xml:space="preserve"> </w:t>
      </w:r>
      <w:r w:rsidRPr="000A094A">
        <w:rPr>
          <w:color w:val="000000" w:themeColor="text1"/>
        </w:rPr>
        <w:t>fa</w:t>
      </w:r>
      <w:r w:rsidRPr="000A094A">
        <w:rPr>
          <w:color w:val="000000" w:themeColor="text1"/>
          <w:spacing w:val="-1"/>
        </w:rPr>
        <w:t>i</w:t>
      </w:r>
      <w:r w:rsidRPr="000A094A">
        <w:rPr>
          <w:color w:val="000000" w:themeColor="text1"/>
        </w:rPr>
        <w:t xml:space="preserve">ls </w:t>
      </w:r>
      <w:r w:rsidRPr="000A094A">
        <w:rPr>
          <w:color w:val="000000" w:themeColor="text1"/>
          <w:spacing w:val="-2"/>
        </w:rPr>
        <w:t>t</w:t>
      </w:r>
      <w:r w:rsidRPr="000A094A">
        <w:rPr>
          <w:color w:val="000000" w:themeColor="text1"/>
        </w:rPr>
        <w:t>o</w:t>
      </w:r>
      <w:r w:rsidRPr="000A094A">
        <w:rPr>
          <w:color w:val="000000" w:themeColor="text1"/>
          <w:spacing w:val="4"/>
        </w:rPr>
        <w:t xml:space="preserve"> </w:t>
      </w:r>
      <w:r w:rsidRPr="000A094A">
        <w:rPr>
          <w:color w:val="000000" w:themeColor="text1"/>
          <w:spacing w:val="-3"/>
        </w:rPr>
        <w:t>a</w:t>
      </w:r>
      <w:r w:rsidRPr="000A094A">
        <w:rPr>
          <w:color w:val="000000" w:themeColor="text1"/>
        </w:rPr>
        <w:t>ch</w:t>
      </w:r>
      <w:r w:rsidRPr="000A094A">
        <w:rPr>
          <w:color w:val="000000" w:themeColor="text1"/>
          <w:spacing w:val="-1"/>
        </w:rPr>
        <w:t>i</w:t>
      </w:r>
      <w:r w:rsidRPr="000A094A">
        <w:rPr>
          <w:color w:val="000000" w:themeColor="text1"/>
        </w:rPr>
        <w:t>e</w:t>
      </w:r>
      <w:r w:rsidRPr="000A094A">
        <w:rPr>
          <w:color w:val="000000" w:themeColor="text1"/>
          <w:spacing w:val="1"/>
        </w:rPr>
        <w:t>v</w:t>
      </w:r>
      <w:r w:rsidRPr="000A094A">
        <w:rPr>
          <w:color w:val="000000" w:themeColor="text1"/>
        </w:rPr>
        <w:t>e</w:t>
      </w:r>
      <w:r w:rsidRPr="000A094A">
        <w:rPr>
          <w:color w:val="000000" w:themeColor="text1"/>
          <w:spacing w:val="1"/>
        </w:rPr>
        <w:t xml:space="preserve"> </w:t>
      </w:r>
      <w:r w:rsidRPr="000A094A">
        <w:rPr>
          <w:color w:val="000000" w:themeColor="text1"/>
        </w:rPr>
        <w:t>the</w:t>
      </w:r>
      <w:r w:rsidRPr="000A094A">
        <w:rPr>
          <w:color w:val="000000" w:themeColor="text1"/>
          <w:spacing w:val="1"/>
        </w:rPr>
        <w:t xml:space="preserve"> m</w:t>
      </w:r>
      <w:r w:rsidRPr="000A094A">
        <w:rPr>
          <w:color w:val="000000" w:themeColor="text1"/>
        </w:rPr>
        <w:t>i</w:t>
      </w:r>
      <w:r w:rsidRPr="000A094A">
        <w:rPr>
          <w:color w:val="000000" w:themeColor="text1"/>
          <w:spacing w:val="-1"/>
        </w:rPr>
        <w:t>n</w:t>
      </w:r>
      <w:r w:rsidRPr="000A094A">
        <w:rPr>
          <w:color w:val="000000" w:themeColor="text1"/>
          <w:spacing w:val="-3"/>
        </w:rPr>
        <w:t>i</w:t>
      </w:r>
      <w:r w:rsidRPr="000A094A">
        <w:rPr>
          <w:color w:val="000000" w:themeColor="text1"/>
          <w:spacing w:val="1"/>
        </w:rPr>
        <w:t>m</w:t>
      </w:r>
      <w:r w:rsidRPr="000A094A">
        <w:rPr>
          <w:color w:val="000000" w:themeColor="text1"/>
          <w:spacing w:val="-1"/>
        </w:rPr>
        <w:t>u</w:t>
      </w:r>
      <w:r w:rsidRPr="000A094A">
        <w:rPr>
          <w:color w:val="000000" w:themeColor="text1"/>
        </w:rPr>
        <w:t>m</w:t>
      </w:r>
      <w:r w:rsidRPr="000A094A">
        <w:rPr>
          <w:color w:val="000000" w:themeColor="text1"/>
          <w:spacing w:val="2"/>
        </w:rPr>
        <w:t xml:space="preserve"> </w:t>
      </w:r>
      <w:r>
        <w:rPr>
          <w:color w:val="000000" w:themeColor="text1"/>
          <w:spacing w:val="2"/>
        </w:rPr>
        <w:t xml:space="preserve">qualification </w:t>
      </w:r>
      <w:r w:rsidRPr="000A094A">
        <w:rPr>
          <w:color w:val="000000" w:themeColor="text1"/>
          <w:spacing w:val="1"/>
        </w:rPr>
        <w:t>m</w:t>
      </w:r>
      <w:r w:rsidRPr="000A094A">
        <w:rPr>
          <w:color w:val="000000" w:themeColor="text1"/>
        </w:rPr>
        <w:t>a</w:t>
      </w:r>
      <w:r w:rsidRPr="000A094A">
        <w:rPr>
          <w:color w:val="000000" w:themeColor="text1"/>
          <w:spacing w:val="-3"/>
        </w:rPr>
        <w:t>r</w:t>
      </w:r>
      <w:r w:rsidRPr="000A094A">
        <w:rPr>
          <w:color w:val="000000" w:themeColor="text1"/>
        </w:rPr>
        <w:t>k</w:t>
      </w:r>
      <w:r w:rsidRPr="000A094A">
        <w:rPr>
          <w:color w:val="000000" w:themeColor="text1"/>
          <w:spacing w:val="3"/>
        </w:rPr>
        <w:t xml:space="preserve"> </w:t>
      </w:r>
      <w:r w:rsidRPr="000A094A">
        <w:rPr>
          <w:color w:val="000000" w:themeColor="text1"/>
          <w:spacing w:val="-3"/>
        </w:rPr>
        <w:t>f</w:t>
      </w:r>
      <w:r w:rsidRPr="000A094A">
        <w:rPr>
          <w:color w:val="000000" w:themeColor="text1"/>
          <w:spacing w:val="1"/>
        </w:rPr>
        <w:t>o</w:t>
      </w:r>
      <w:r w:rsidRPr="000A094A">
        <w:rPr>
          <w:color w:val="000000" w:themeColor="text1"/>
        </w:rPr>
        <w:t>r</w:t>
      </w:r>
      <w:r w:rsidRPr="000A094A">
        <w:rPr>
          <w:color w:val="000000" w:themeColor="text1"/>
          <w:spacing w:val="6"/>
        </w:rPr>
        <w:t xml:space="preserve"> </w:t>
      </w:r>
      <w:r w:rsidRPr="000A094A">
        <w:rPr>
          <w:color w:val="000000" w:themeColor="text1"/>
        </w:rPr>
        <w:t>a</w:t>
      </w:r>
      <w:r w:rsidRPr="000A094A">
        <w:rPr>
          <w:color w:val="000000" w:themeColor="text1"/>
          <w:spacing w:val="-1"/>
        </w:rPr>
        <w:t>n</w:t>
      </w:r>
      <w:r w:rsidRPr="000A094A">
        <w:rPr>
          <w:color w:val="000000" w:themeColor="text1"/>
        </w:rPr>
        <w:t>y</w:t>
      </w:r>
      <w:r w:rsidRPr="000A094A">
        <w:rPr>
          <w:color w:val="000000" w:themeColor="text1"/>
          <w:spacing w:val="1"/>
        </w:rPr>
        <w:t xml:space="preserve"> </w:t>
      </w:r>
      <w:r>
        <w:rPr>
          <w:color w:val="000000" w:themeColor="text1"/>
          <w:spacing w:val="1"/>
        </w:rPr>
        <w:t>a</w:t>
      </w:r>
      <w:r w:rsidRPr="000A094A">
        <w:rPr>
          <w:color w:val="000000" w:themeColor="text1"/>
          <w:spacing w:val="-2"/>
        </w:rPr>
        <w:t>w</w:t>
      </w:r>
      <w:r w:rsidRPr="000A094A">
        <w:rPr>
          <w:color w:val="000000" w:themeColor="text1"/>
        </w:rPr>
        <w:t>ard</w:t>
      </w:r>
      <w:r w:rsidRPr="000A094A">
        <w:rPr>
          <w:color w:val="000000" w:themeColor="text1"/>
          <w:spacing w:val="2"/>
        </w:rPr>
        <w:t xml:space="preserve"> </w:t>
      </w:r>
      <w:r>
        <w:rPr>
          <w:color w:val="000000" w:themeColor="text1"/>
        </w:rPr>
        <w:t>c</w:t>
      </w:r>
      <w:r w:rsidRPr="000A094A">
        <w:rPr>
          <w:color w:val="000000" w:themeColor="text1"/>
        </w:rPr>
        <w:t>riter</w:t>
      </w:r>
      <w:r w:rsidRPr="000A094A">
        <w:rPr>
          <w:color w:val="000000" w:themeColor="text1"/>
          <w:spacing w:val="-2"/>
        </w:rPr>
        <w:t>i</w:t>
      </w:r>
      <w:r w:rsidRPr="000A094A">
        <w:rPr>
          <w:color w:val="000000" w:themeColor="text1"/>
          <w:spacing w:val="1"/>
        </w:rPr>
        <w:t>o</w:t>
      </w:r>
      <w:r w:rsidRPr="000A094A">
        <w:rPr>
          <w:color w:val="000000" w:themeColor="text1"/>
        </w:rPr>
        <w:t xml:space="preserve">n the </w:t>
      </w:r>
      <w:r w:rsidRPr="000A094A">
        <w:rPr>
          <w:color w:val="000000" w:themeColor="text1"/>
          <w:spacing w:val="-1"/>
        </w:rPr>
        <w:t>T</w:t>
      </w:r>
      <w:r w:rsidRPr="000A094A">
        <w:rPr>
          <w:color w:val="000000" w:themeColor="text1"/>
        </w:rPr>
        <w:t>en</w:t>
      </w:r>
      <w:r w:rsidRPr="000A094A">
        <w:rPr>
          <w:color w:val="000000" w:themeColor="text1"/>
          <w:spacing w:val="-1"/>
        </w:rPr>
        <w:t>d</w:t>
      </w:r>
      <w:r w:rsidRPr="000A094A">
        <w:rPr>
          <w:color w:val="000000" w:themeColor="text1"/>
        </w:rPr>
        <w:t>erer</w:t>
      </w:r>
      <w:r w:rsidRPr="000A094A">
        <w:rPr>
          <w:color w:val="000000" w:themeColor="text1"/>
          <w:spacing w:val="-2"/>
        </w:rPr>
        <w:t>’</w:t>
      </w:r>
      <w:r w:rsidRPr="000A094A">
        <w:rPr>
          <w:color w:val="000000" w:themeColor="text1"/>
        </w:rPr>
        <w:t>s</w:t>
      </w:r>
      <w:r w:rsidRPr="000A094A">
        <w:rPr>
          <w:color w:val="000000" w:themeColor="text1"/>
          <w:spacing w:val="1"/>
        </w:rPr>
        <w:t xml:space="preserve"> </w:t>
      </w:r>
      <w:r w:rsidRPr="000A094A">
        <w:rPr>
          <w:color w:val="000000" w:themeColor="text1"/>
          <w:spacing w:val="-2"/>
        </w:rPr>
        <w:t>T</w:t>
      </w:r>
      <w:r w:rsidRPr="000A094A">
        <w:rPr>
          <w:color w:val="000000" w:themeColor="text1"/>
        </w:rPr>
        <w:t>en</w:t>
      </w:r>
      <w:r w:rsidRPr="000A094A">
        <w:rPr>
          <w:color w:val="000000" w:themeColor="text1"/>
          <w:spacing w:val="-1"/>
        </w:rPr>
        <w:t>d</w:t>
      </w:r>
      <w:r w:rsidRPr="000A094A">
        <w:rPr>
          <w:color w:val="000000" w:themeColor="text1"/>
        </w:rPr>
        <w:t>er</w:t>
      </w:r>
      <w:r>
        <w:rPr>
          <w:color w:val="000000" w:themeColor="text1"/>
        </w:rPr>
        <w:t xml:space="preserve"> </w:t>
      </w:r>
      <w:r w:rsidRPr="000A094A">
        <w:rPr>
          <w:color w:val="000000" w:themeColor="text1"/>
        </w:rPr>
        <w:t>will</w:t>
      </w:r>
      <w:r w:rsidRPr="000A094A">
        <w:rPr>
          <w:color w:val="000000" w:themeColor="text1"/>
          <w:spacing w:val="-2"/>
        </w:rPr>
        <w:t xml:space="preserve"> </w:t>
      </w:r>
      <w:r w:rsidRPr="000A094A">
        <w:rPr>
          <w:color w:val="000000" w:themeColor="text1"/>
          <w:spacing w:val="-1"/>
        </w:rPr>
        <w:t>b</w:t>
      </w:r>
      <w:r w:rsidRPr="000A094A">
        <w:rPr>
          <w:color w:val="000000" w:themeColor="text1"/>
        </w:rPr>
        <w:t>e</w:t>
      </w:r>
      <w:r w:rsidRPr="000A094A">
        <w:rPr>
          <w:color w:val="000000" w:themeColor="text1"/>
          <w:spacing w:val="1"/>
        </w:rPr>
        <w:t xml:space="preserve"> </w:t>
      </w:r>
      <w:r w:rsidRPr="000A094A">
        <w:rPr>
          <w:color w:val="000000" w:themeColor="text1"/>
        </w:rPr>
        <w:t>el</w:t>
      </w:r>
      <w:r w:rsidRPr="000A094A">
        <w:rPr>
          <w:color w:val="000000" w:themeColor="text1"/>
          <w:spacing w:val="-2"/>
        </w:rPr>
        <w:t>i</w:t>
      </w:r>
      <w:r w:rsidRPr="000A094A">
        <w:rPr>
          <w:color w:val="000000" w:themeColor="text1"/>
          <w:spacing w:val="1"/>
        </w:rPr>
        <w:t>m</w:t>
      </w:r>
      <w:r w:rsidRPr="000A094A">
        <w:rPr>
          <w:color w:val="000000" w:themeColor="text1"/>
        </w:rPr>
        <w:t>i</w:t>
      </w:r>
      <w:r w:rsidRPr="000A094A">
        <w:rPr>
          <w:color w:val="000000" w:themeColor="text1"/>
          <w:spacing w:val="-1"/>
        </w:rPr>
        <w:t>n</w:t>
      </w:r>
      <w:r w:rsidRPr="000A094A">
        <w:rPr>
          <w:color w:val="000000" w:themeColor="text1"/>
        </w:rPr>
        <w:t>at</w:t>
      </w:r>
      <w:r w:rsidRPr="000A094A">
        <w:rPr>
          <w:color w:val="000000" w:themeColor="text1"/>
          <w:spacing w:val="1"/>
        </w:rPr>
        <w:t>e</w:t>
      </w:r>
      <w:r w:rsidRPr="000A094A">
        <w:rPr>
          <w:color w:val="000000" w:themeColor="text1"/>
        </w:rPr>
        <w:t>d</w:t>
      </w:r>
      <w:r w:rsidRPr="000A094A">
        <w:rPr>
          <w:color w:val="000000" w:themeColor="text1"/>
          <w:spacing w:val="-2"/>
        </w:rPr>
        <w:t xml:space="preserve"> </w:t>
      </w:r>
      <w:r w:rsidRPr="000A094A">
        <w:rPr>
          <w:color w:val="000000" w:themeColor="text1"/>
        </w:rPr>
        <w:t>fr</w:t>
      </w:r>
      <w:r w:rsidRPr="000A094A">
        <w:rPr>
          <w:color w:val="000000" w:themeColor="text1"/>
          <w:spacing w:val="-2"/>
        </w:rPr>
        <w:t>o</w:t>
      </w:r>
      <w:r w:rsidRPr="000A094A">
        <w:rPr>
          <w:color w:val="000000" w:themeColor="text1"/>
        </w:rPr>
        <w:t>m f</w:t>
      </w:r>
      <w:r w:rsidRPr="000A094A">
        <w:rPr>
          <w:color w:val="000000" w:themeColor="text1"/>
          <w:spacing w:val="-1"/>
        </w:rPr>
        <w:t>u</w:t>
      </w:r>
      <w:r w:rsidRPr="000A094A">
        <w:rPr>
          <w:color w:val="000000" w:themeColor="text1"/>
        </w:rPr>
        <w:t>rther</w:t>
      </w:r>
      <w:r w:rsidRPr="000A094A">
        <w:rPr>
          <w:color w:val="000000" w:themeColor="text1"/>
          <w:spacing w:val="-4"/>
        </w:rPr>
        <w:t xml:space="preserve"> </w:t>
      </w:r>
      <w:r w:rsidRPr="000A094A">
        <w:rPr>
          <w:color w:val="000000" w:themeColor="text1"/>
          <w:spacing w:val="-1"/>
        </w:rPr>
        <w:t>p</w:t>
      </w:r>
      <w:r w:rsidRPr="000A094A">
        <w:rPr>
          <w:color w:val="000000" w:themeColor="text1"/>
        </w:rPr>
        <w:t>artici</w:t>
      </w:r>
      <w:r w:rsidRPr="000A094A">
        <w:rPr>
          <w:color w:val="000000" w:themeColor="text1"/>
          <w:spacing w:val="-1"/>
        </w:rPr>
        <w:t>p</w:t>
      </w:r>
      <w:r w:rsidRPr="000A094A">
        <w:rPr>
          <w:color w:val="000000" w:themeColor="text1"/>
        </w:rPr>
        <w:t>ati</w:t>
      </w:r>
      <w:r w:rsidRPr="000A094A">
        <w:rPr>
          <w:color w:val="000000" w:themeColor="text1"/>
          <w:spacing w:val="1"/>
        </w:rPr>
        <w:t>o</w:t>
      </w:r>
      <w:r w:rsidRPr="000A094A">
        <w:rPr>
          <w:color w:val="000000" w:themeColor="text1"/>
        </w:rPr>
        <w:t>n</w:t>
      </w:r>
      <w:r w:rsidRPr="000A094A">
        <w:rPr>
          <w:color w:val="000000" w:themeColor="text1"/>
          <w:spacing w:val="-3"/>
        </w:rPr>
        <w:t xml:space="preserve"> </w:t>
      </w:r>
      <w:r w:rsidRPr="000A094A">
        <w:rPr>
          <w:color w:val="000000" w:themeColor="text1"/>
        </w:rPr>
        <w:t>and</w:t>
      </w:r>
      <w:r w:rsidRPr="000A094A">
        <w:rPr>
          <w:color w:val="000000" w:themeColor="text1"/>
          <w:spacing w:val="-1"/>
        </w:rPr>
        <w:t xml:space="preserve"> </w:t>
      </w:r>
      <w:r w:rsidRPr="000A094A">
        <w:rPr>
          <w:color w:val="000000" w:themeColor="text1"/>
          <w:spacing w:val="1"/>
        </w:rPr>
        <w:t>w</w:t>
      </w:r>
      <w:r w:rsidRPr="000A094A">
        <w:rPr>
          <w:color w:val="000000" w:themeColor="text1"/>
        </w:rPr>
        <w:t>ill</w:t>
      </w:r>
      <w:r w:rsidRPr="000A094A">
        <w:rPr>
          <w:color w:val="000000" w:themeColor="text1"/>
          <w:spacing w:val="-3"/>
        </w:rPr>
        <w:t xml:space="preserve"> </w:t>
      </w:r>
      <w:r w:rsidRPr="000A094A">
        <w:rPr>
          <w:color w:val="000000" w:themeColor="text1"/>
        </w:rPr>
        <w:t>n</w:t>
      </w:r>
      <w:r w:rsidRPr="000A094A">
        <w:rPr>
          <w:color w:val="000000" w:themeColor="text1"/>
          <w:spacing w:val="1"/>
        </w:rPr>
        <w:t>o</w:t>
      </w:r>
      <w:r w:rsidRPr="000A094A">
        <w:rPr>
          <w:color w:val="000000" w:themeColor="text1"/>
        </w:rPr>
        <w:t>t</w:t>
      </w:r>
      <w:r w:rsidRPr="000A094A">
        <w:rPr>
          <w:color w:val="000000" w:themeColor="text1"/>
          <w:spacing w:val="-2"/>
        </w:rPr>
        <w:t xml:space="preserve"> </w:t>
      </w:r>
      <w:r w:rsidRPr="000A094A">
        <w:rPr>
          <w:color w:val="000000" w:themeColor="text1"/>
          <w:spacing w:val="-3"/>
        </w:rPr>
        <w:t>b</w:t>
      </w:r>
      <w:r w:rsidRPr="000A094A">
        <w:rPr>
          <w:color w:val="000000" w:themeColor="text1"/>
        </w:rPr>
        <w:t>e</w:t>
      </w:r>
      <w:r w:rsidRPr="000A094A">
        <w:rPr>
          <w:color w:val="000000" w:themeColor="text1"/>
          <w:spacing w:val="1"/>
        </w:rPr>
        <w:t xml:space="preserve"> </w:t>
      </w:r>
      <w:r w:rsidRPr="000A094A">
        <w:rPr>
          <w:color w:val="000000" w:themeColor="text1"/>
          <w:spacing w:val="-2"/>
        </w:rPr>
        <w:t>e</w:t>
      </w:r>
      <w:r w:rsidRPr="000A094A">
        <w:rPr>
          <w:color w:val="000000" w:themeColor="text1"/>
          <w:spacing w:val="1"/>
        </w:rPr>
        <w:t>v</w:t>
      </w:r>
      <w:r w:rsidRPr="000A094A">
        <w:rPr>
          <w:color w:val="000000" w:themeColor="text1"/>
        </w:rPr>
        <w:t>al</w:t>
      </w:r>
      <w:r w:rsidRPr="000A094A">
        <w:rPr>
          <w:color w:val="000000" w:themeColor="text1"/>
          <w:spacing w:val="-1"/>
        </w:rPr>
        <w:t>u</w:t>
      </w:r>
      <w:r w:rsidRPr="000A094A">
        <w:rPr>
          <w:color w:val="000000" w:themeColor="text1"/>
        </w:rPr>
        <w:t>a</w:t>
      </w:r>
      <w:r w:rsidRPr="000A094A">
        <w:rPr>
          <w:color w:val="000000" w:themeColor="text1"/>
          <w:spacing w:val="-2"/>
        </w:rPr>
        <w:t>t</w:t>
      </w:r>
      <w:r w:rsidRPr="000A094A">
        <w:rPr>
          <w:color w:val="000000" w:themeColor="text1"/>
        </w:rPr>
        <w:t>ed f</w:t>
      </w:r>
      <w:r w:rsidRPr="000A094A">
        <w:rPr>
          <w:color w:val="000000" w:themeColor="text1"/>
          <w:spacing w:val="1"/>
        </w:rPr>
        <w:t>o</w:t>
      </w:r>
      <w:r w:rsidRPr="000A094A">
        <w:rPr>
          <w:color w:val="000000" w:themeColor="text1"/>
        </w:rPr>
        <w:t xml:space="preserve">r </w:t>
      </w:r>
      <w:r w:rsidRPr="000A094A">
        <w:rPr>
          <w:color w:val="000000" w:themeColor="text1"/>
          <w:spacing w:val="-2"/>
        </w:rPr>
        <w:t>c</w:t>
      </w:r>
      <w:r w:rsidRPr="000A094A">
        <w:rPr>
          <w:color w:val="000000" w:themeColor="text1"/>
          <w:spacing w:val="1"/>
        </w:rPr>
        <w:t>o</w:t>
      </w:r>
      <w:r w:rsidRPr="000A094A">
        <w:rPr>
          <w:color w:val="000000" w:themeColor="text1"/>
        </w:rPr>
        <w:t>sts.</w:t>
      </w:r>
    </w:p>
    <w:p w14:paraId="7BB238AC" w14:textId="62890052" w:rsidR="004416D5" w:rsidRDefault="004416D5" w:rsidP="004416D5">
      <w:pPr>
        <w:tabs>
          <w:tab w:val="left" w:pos="142"/>
        </w:tabs>
        <w:spacing w:line="276" w:lineRule="auto"/>
        <w:ind w:right="69"/>
        <w:jc w:val="both"/>
        <w:rPr>
          <w:color w:val="000000" w:themeColor="text1"/>
        </w:rPr>
      </w:pPr>
      <w:r w:rsidRPr="000A094A">
        <w:rPr>
          <w:color w:val="000000" w:themeColor="text1"/>
        </w:rPr>
        <w:t xml:space="preserve"> </w:t>
      </w:r>
    </w:p>
    <w:p w14:paraId="7F351B03" w14:textId="015BAB04" w:rsidR="004416D5" w:rsidRDefault="004416D5" w:rsidP="004416D5">
      <w:pPr>
        <w:tabs>
          <w:tab w:val="left" w:pos="142"/>
        </w:tabs>
        <w:spacing w:before="13" w:line="276" w:lineRule="auto"/>
        <w:ind w:left="720" w:right="71" w:hanging="720"/>
        <w:jc w:val="both"/>
        <w:rPr>
          <w:color w:val="000000" w:themeColor="text1"/>
          <w:spacing w:val="2"/>
        </w:rPr>
      </w:pPr>
      <w:r>
        <w:rPr>
          <w:color w:val="000000" w:themeColor="text1"/>
        </w:rPr>
        <w:t>3.3.3</w:t>
      </w:r>
      <w:r>
        <w:rPr>
          <w:color w:val="000000" w:themeColor="text1"/>
        </w:rPr>
        <w:tab/>
      </w:r>
      <w:r w:rsidRPr="000A094A">
        <w:rPr>
          <w:color w:val="000000" w:themeColor="text1"/>
        </w:rPr>
        <w:t>T</w:t>
      </w:r>
      <w:r w:rsidRPr="000A094A">
        <w:rPr>
          <w:color w:val="000000" w:themeColor="text1"/>
          <w:spacing w:val="1"/>
        </w:rPr>
        <w:t>e</w:t>
      </w:r>
      <w:r w:rsidRPr="000A094A">
        <w:rPr>
          <w:color w:val="000000" w:themeColor="text1"/>
          <w:spacing w:val="-1"/>
        </w:rPr>
        <w:t>nd</w:t>
      </w:r>
      <w:r w:rsidRPr="000A094A">
        <w:rPr>
          <w:color w:val="000000" w:themeColor="text1"/>
        </w:rPr>
        <w:t>erers</w:t>
      </w:r>
      <w:r w:rsidRPr="000A094A">
        <w:rPr>
          <w:color w:val="000000" w:themeColor="text1"/>
          <w:spacing w:val="28"/>
        </w:rPr>
        <w:t xml:space="preserve"> </w:t>
      </w:r>
      <w:r w:rsidRPr="000A094A">
        <w:rPr>
          <w:color w:val="000000" w:themeColor="text1"/>
          <w:spacing w:val="1"/>
        </w:rPr>
        <w:t>m</w:t>
      </w:r>
      <w:r w:rsidRPr="000A094A">
        <w:rPr>
          <w:color w:val="000000" w:themeColor="text1"/>
          <w:spacing w:val="-1"/>
        </w:rPr>
        <w:t>u</w:t>
      </w:r>
      <w:r w:rsidRPr="000A094A">
        <w:rPr>
          <w:color w:val="000000" w:themeColor="text1"/>
        </w:rPr>
        <w:t>st</w:t>
      </w:r>
      <w:r w:rsidRPr="000A094A">
        <w:rPr>
          <w:color w:val="000000" w:themeColor="text1"/>
          <w:spacing w:val="30"/>
        </w:rPr>
        <w:t xml:space="preserve"> </w:t>
      </w:r>
      <w:r w:rsidRPr="000A094A">
        <w:rPr>
          <w:color w:val="000000" w:themeColor="text1"/>
        </w:rPr>
        <w:t>clear</w:t>
      </w:r>
      <w:r w:rsidRPr="000A094A">
        <w:rPr>
          <w:color w:val="000000" w:themeColor="text1"/>
          <w:spacing w:val="-2"/>
        </w:rPr>
        <w:t>l</w:t>
      </w:r>
      <w:r w:rsidRPr="000A094A">
        <w:rPr>
          <w:color w:val="000000" w:themeColor="text1"/>
        </w:rPr>
        <w:t>y</w:t>
      </w:r>
      <w:r w:rsidRPr="000A094A">
        <w:rPr>
          <w:color w:val="000000" w:themeColor="text1"/>
          <w:spacing w:val="33"/>
        </w:rPr>
        <w:t xml:space="preserve"> </w:t>
      </w:r>
      <w:r w:rsidRPr="000A094A">
        <w:rPr>
          <w:color w:val="000000" w:themeColor="text1"/>
        </w:rPr>
        <w:t>a</w:t>
      </w:r>
      <w:r w:rsidRPr="000A094A">
        <w:rPr>
          <w:color w:val="000000" w:themeColor="text1"/>
          <w:spacing w:val="-3"/>
        </w:rPr>
        <w:t>n</w:t>
      </w:r>
      <w:r w:rsidRPr="000A094A">
        <w:rPr>
          <w:color w:val="000000" w:themeColor="text1"/>
        </w:rPr>
        <w:t>d</w:t>
      </w:r>
      <w:r w:rsidRPr="000A094A">
        <w:rPr>
          <w:color w:val="000000" w:themeColor="text1"/>
          <w:spacing w:val="31"/>
        </w:rPr>
        <w:t xml:space="preserve"> </w:t>
      </w:r>
      <w:r w:rsidRPr="000A094A">
        <w:rPr>
          <w:color w:val="000000" w:themeColor="text1"/>
        </w:rPr>
        <w:t>c</w:t>
      </w:r>
      <w:r w:rsidRPr="000A094A">
        <w:rPr>
          <w:color w:val="000000" w:themeColor="text1"/>
          <w:spacing w:val="-1"/>
        </w:rPr>
        <w:t>o</w:t>
      </w:r>
      <w:r w:rsidRPr="000A094A">
        <w:rPr>
          <w:color w:val="000000" w:themeColor="text1"/>
          <w:spacing w:val="1"/>
        </w:rPr>
        <w:t>m</w:t>
      </w:r>
      <w:r w:rsidRPr="000A094A">
        <w:rPr>
          <w:color w:val="000000" w:themeColor="text1"/>
          <w:spacing w:val="-1"/>
        </w:rPr>
        <w:t>p</w:t>
      </w:r>
      <w:r w:rsidRPr="000A094A">
        <w:rPr>
          <w:color w:val="000000" w:themeColor="text1"/>
        </w:rPr>
        <w:t>re</w:t>
      </w:r>
      <w:r w:rsidRPr="000A094A">
        <w:rPr>
          <w:color w:val="000000" w:themeColor="text1"/>
          <w:spacing w:val="-3"/>
        </w:rPr>
        <w:t>h</w:t>
      </w:r>
      <w:r w:rsidRPr="000A094A">
        <w:rPr>
          <w:color w:val="000000" w:themeColor="text1"/>
        </w:rPr>
        <w:t>ensiv</w:t>
      </w:r>
      <w:r w:rsidRPr="000A094A">
        <w:rPr>
          <w:color w:val="000000" w:themeColor="text1"/>
          <w:spacing w:val="3"/>
        </w:rPr>
        <w:t>e</w:t>
      </w:r>
      <w:r w:rsidRPr="000A094A">
        <w:rPr>
          <w:color w:val="000000" w:themeColor="text1"/>
          <w:spacing w:val="-3"/>
        </w:rPr>
        <w:t>l</w:t>
      </w:r>
      <w:r w:rsidRPr="000A094A">
        <w:rPr>
          <w:color w:val="000000" w:themeColor="text1"/>
        </w:rPr>
        <w:t>y</w:t>
      </w:r>
      <w:r w:rsidRPr="000A094A">
        <w:rPr>
          <w:color w:val="000000" w:themeColor="text1"/>
          <w:spacing w:val="30"/>
        </w:rPr>
        <w:t xml:space="preserve"> </w:t>
      </w:r>
      <w:r w:rsidRPr="000A094A">
        <w:rPr>
          <w:color w:val="000000" w:themeColor="text1"/>
        </w:rPr>
        <w:t>a</w:t>
      </w:r>
      <w:r w:rsidRPr="000A094A">
        <w:rPr>
          <w:color w:val="000000" w:themeColor="text1"/>
          <w:spacing w:val="-1"/>
        </w:rPr>
        <w:t>dd</w:t>
      </w:r>
      <w:r w:rsidRPr="000A094A">
        <w:rPr>
          <w:color w:val="000000" w:themeColor="text1"/>
        </w:rPr>
        <w:t>re</w:t>
      </w:r>
      <w:r w:rsidRPr="000A094A">
        <w:rPr>
          <w:color w:val="000000" w:themeColor="text1"/>
          <w:spacing w:val="-2"/>
        </w:rPr>
        <w:t>s</w:t>
      </w:r>
      <w:r w:rsidRPr="000A094A">
        <w:rPr>
          <w:color w:val="000000" w:themeColor="text1"/>
        </w:rPr>
        <w:t>s</w:t>
      </w:r>
      <w:r w:rsidRPr="000A094A">
        <w:rPr>
          <w:color w:val="000000" w:themeColor="text1"/>
          <w:spacing w:val="32"/>
        </w:rPr>
        <w:t xml:space="preserve"> </w:t>
      </w:r>
      <w:r w:rsidRPr="000A094A">
        <w:rPr>
          <w:color w:val="000000" w:themeColor="text1"/>
        </w:rPr>
        <w:t>the</w:t>
      </w:r>
      <w:r w:rsidRPr="000A094A">
        <w:rPr>
          <w:color w:val="000000" w:themeColor="text1"/>
          <w:spacing w:val="30"/>
        </w:rPr>
        <w:t xml:space="preserve"> </w:t>
      </w:r>
      <w:r w:rsidRPr="000A094A">
        <w:rPr>
          <w:color w:val="000000" w:themeColor="text1"/>
        </w:rPr>
        <w:t>req</w:t>
      </w:r>
      <w:r w:rsidRPr="000A094A">
        <w:rPr>
          <w:color w:val="000000" w:themeColor="text1"/>
          <w:spacing w:val="-1"/>
        </w:rPr>
        <w:t>u</w:t>
      </w:r>
      <w:r w:rsidRPr="000A094A">
        <w:rPr>
          <w:color w:val="000000" w:themeColor="text1"/>
        </w:rPr>
        <w:t>ir</w:t>
      </w:r>
      <w:r w:rsidRPr="000A094A">
        <w:rPr>
          <w:color w:val="000000" w:themeColor="text1"/>
          <w:spacing w:val="-2"/>
        </w:rPr>
        <w:t>e</w:t>
      </w:r>
      <w:r w:rsidRPr="000A094A">
        <w:rPr>
          <w:color w:val="000000" w:themeColor="text1"/>
          <w:spacing w:val="1"/>
        </w:rPr>
        <w:t>m</w:t>
      </w:r>
      <w:r w:rsidRPr="000A094A">
        <w:rPr>
          <w:color w:val="000000" w:themeColor="text1"/>
        </w:rPr>
        <w:t>e</w:t>
      </w:r>
      <w:r w:rsidRPr="000A094A">
        <w:rPr>
          <w:color w:val="000000" w:themeColor="text1"/>
          <w:spacing w:val="-3"/>
        </w:rPr>
        <w:t>n</w:t>
      </w:r>
      <w:r w:rsidRPr="000A094A">
        <w:rPr>
          <w:color w:val="000000" w:themeColor="text1"/>
        </w:rPr>
        <w:t>ts</w:t>
      </w:r>
      <w:r w:rsidRPr="000A094A">
        <w:rPr>
          <w:color w:val="000000" w:themeColor="text1"/>
          <w:spacing w:val="32"/>
        </w:rPr>
        <w:t xml:space="preserve"> </w:t>
      </w:r>
      <w:r w:rsidRPr="000A094A">
        <w:rPr>
          <w:color w:val="000000" w:themeColor="text1"/>
          <w:spacing w:val="1"/>
        </w:rPr>
        <w:t>u</w:t>
      </w:r>
      <w:r w:rsidRPr="000A094A">
        <w:rPr>
          <w:color w:val="000000" w:themeColor="text1"/>
          <w:spacing w:val="-1"/>
        </w:rPr>
        <w:t>nd</w:t>
      </w:r>
      <w:r w:rsidRPr="000A094A">
        <w:rPr>
          <w:color w:val="000000" w:themeColor="text1"/>
        </w:rPr>
        <w:t>er</w:t>
      </w:r>
      <w:r w:rsidRPr="000A094A">
        <w:rPr>
          <w:color w:val="000000" w:themeColor="text1"/>
          <w:spacing w:val="28"/>
        </w:rPr>
        <w:t xml:space="preserve"> </w:t>
      </w:r>
      <w:r w:rsidRPr="000A094A">
        <w:rPr>
          <w:color w:val="000000" w:themeColor="text1"/>
        </w:rPr>
        <w:t>each</w:t>
      </w:r>
      <w:r w:rsidRPr="000A094A">
        <w:rPr>
          <w:color w:val="000000" w:themeColor="text1"/>
          <w:spacing w:val="32"/>
        </w:rPr>
        <w:t xml:space="preserve"> </w:t>
      </w:r>
      <w:r>
        <w:rPr>
          <w:color w:val="000000" w:themeColor="text1"/>
          <w:spacing w:val="-3"/>
        </w:rPr>
        <w:t>a</w:t>
      </w:r>
      <w:r w:rsidRPr="000A094A">
        <w:rPr>
          <w:color w:val="000000" w:themeColor="text1"/>
        </w:rPr>
        <w:t xml:space="preserve">ward </w:t>
      </w:r>
      <w:r>
        <w:rPr>
          <w:color w:val="000000" w:themeColor="text1"/>
        </w:rPr>
        <w:t>c</w:t>
      </w:r>
      <w:r w:rsidRPr="000A094A">
        <w:rPr>
          <w:color w:val="000000" w:themeColor="text1"/>
        </w:rPr>
        <w:t>r</w:t>
      </w:r>
      <w:r w:rsidRPr="000A094A">
        <w:rPr>
          <w:color w:val="000000" w:themeColor="text1"/>
          <w:spacing w:val="-1"/>
        </w:rPr>
        <w:t>i</w:t>
      </w:r>
      <w:r w:rsidRPr="000A094A">
        <w:rPr>
          <w:color w:val="000000" w:themeColor="text1"/>
        </w:rPr>
        <w:t>t</w:t>
      </w:r>
      <w:r w:rsidRPr="000A094A">
        <w:rPr>
          <w:color w:val="000000" w:themeColor="text1"/>
          <w:spacing w:val="1"/>
        </w:rPr>
        <w:t>e</w:t>
      </w:r>
      <w:r w:rsidRPr="000A094A">
        <w:rPr>
          <w:color w:val="000000" w:themeColor="text1"/>
        </w:rPr>
        <w:t>rion</w:t>
      </w:r>
      <w:r w:rsidRPr="000A094A">
        <w:rPr>
          <w:color w:val="000000" w:themeColor="text1"/>
          <w:spacing w:val="1"/>
        </w:rPr>
        <w:t xml:space="preserve"> </w:t>
      </w:r>
      <w:r w:rsidRPr="000A094A">
        <w:rPr>
          <w:color w:val="000000" w:themeColor="text1"/>
          <w:spacing w:val="-1"/>
        </w:rPr>
        <w:t>b</w:t>
      </w:r>
      <w:r w:rsidRPr="000A094A">
        <w:rPr>
          <w:color w:val="000000" w:themeColor="text1"/>
        </w:rPr>
        <w:t>e</w:t>
      </w:r>
      <w:r w:rsidRPr="000A094A">
        <w:rPr>
          <w:color w:val="000000" w:themeColor="text1"/>
          <w:spacing w:val="-2"/>
        </w:rPr>
        <w:t>l</w:t>
      </w:r>
      <w:r w:rsidRPr="000A094A">
        <w:rPr>
          <w:color w:val="000000" w:themeColor="text1"/>
          <w:spacing w:val="1"/>
        </w:rPr>
        <w:t>o</w:t>
      </w:r>
      <w:r w:rsidRPr="000A094A">
        <w:rPr>
          <w:color w:val="000000" w:themeColor="text1"/>
        </w:rPr>
        <w:t>w</w:t>
      </w:r>
      <w:r>
        <w:rPr>
          <w:color w:val="000000" w:themeColor="text1"/>
        </w:rPr>
        <w:t xml:space="preserve"> in their TRD</w:t>
      </w:r>
      <w:r w:rsidRPr="000A094A">
        <w:rPr>
          <w:color w:val="000000" w:themeColor="text1"/>
        </w:rPr>
        <w:t xml:space="preserve">. A </w:t>
      </w:r>
      <w:r w:rsidRPr="000A094A">
        <w:rPr>
          <w:color w:val="000000" w:themeColor="text1"/>
          <w:spacing w:val="-1"/>
        </w:rPr>
        <w:t>m</w:t>
      </w:r>
      <w:r w:rsidRPr="000A094A">
        <w:rPr>
          <w:color w:val="000000" w:themeColor="text1"/>
        </w:rPr>
        <w:t>ere aff</w:t>
      </w:r>
      <w:r w:rsidRPr="000A094A">
        <w:rPr>
          <w:color w:val="000000" w:themeColor="text1"/>
          <w:spacing w:val="-1"/>
        </w:rPr>
        <w:t>i</w:t>
      </w:r>
      <w:r w:rsidRPr="000A094A">
        <w:rPr>
          <w:color w:val="000000" w:themeColor="text1"/>
        </w:rPr>
        <w:t>r</w:t>
      </w:r>
      <w:r w:rsidRPr="000A094A">
        <w:rPr>
          <w:color w:val="000000" w:themeColor="text1"/>
          <w:spacing w:val="1"/>
        </w:rPr>
        <w:t>m</w:t>
      </w:r>
      <w:r w:rsidRPr="000A094A">
        <w:rPr>
          <w:color w:val="000000" w:themeColor="text1"/>
        </w:rPr>
        <w:t>at</w:t>
      </w:r>
      <w:r w:rsidRPr="000A094A">
        <w:rPr>
          <w:color w:val="000000" w:themeColor="text1"/>
          <w:spacing w:val="-2"/>
        </w:rPr>
        <w:t>i</w:t>
      </w:r>
      <w:r w:rsidRPr="000A094A">
        <w:rPr>
          <w:color w:val="000000" w:themeColor="text1"/>
          <w:spacing w:val="1"/>
        </w:rPr>
        <w:t>o</w:t>
      </w:r>
      <w:r w:rsidRPr="000A094A">
        <w:rPr>
          <w:color w:val="000000" w:themeColor="text1"/>
        </w:rPr>
        <w:t>n</w:t>
      </w:r>
      <w:r w:rsidRPr="000A094A">
        <w:rPr>
          <w:color w:val="000000" w:themeColor="text1"/>
          <w:spacing w:val="3"/>
        </w:rPr>
        <w:t xml:space="preserve"> </w:t>
      </w:r>
      <w:r w:rsidRPr="000A094A">
        <w:rPr>
          <w:color w:val="000000" w:themeColor="text1"/>
          <w:spacing w:val="-2"/>
        </w:rPr>
        <w:t>s</w:t>
      </w:r>
      <w:r w:rsidRPr="000A094A">
        <w:rPr>
          <w:color w:val="000000" w:themeColor="text1"/>
        </w:rPr>
        <w:t>tat</w:t>
      </w:r>
      <w:r w:rsidRPr="000A094A">
        <w:rPr>
          <w:color w:val="000000" w:themeColor="text1"/>
          <w:spacing w:val="-2"/>
        </w:rPr>
        <w:t>e</w:t>
      </w:r>
      <w:r w:rsidRPr="000A094A">
        <w:rPr>
          <w:color w:val="000000" w:themeColor="text1"/>
          <w:spacing w:val="-1"/>
        </w:rPr>
        <w:t>m</w:t>
      </w:r>
      <w:r w:rsidRPr="000A094A">
        <w:rPr>
          <w:color w:val="000000" w:themeColor="text1"/>
        </w:rPr>
        <w:t>ent</w:t>
      </w:r>
      <w:r w:rsidRPr="000A094A">
        <w:rPr>
          <w:color w:val="000000" w:themeColor="text1"/>
          <w:spacing w:val="4"/>
        </w:rPr>
        <w:t xml:space="preserve"> </w:t>
      </w:r>
      <w:r w:rsidRPr="000A094A">
        <w:rPr>
          <w:color w:val="000000" w:themeColor="text1"/>
          <w:spacing w:val="-3"/>
        </w:rPr>
        <w:t>b</w:t>
      </w:r>
      <w:r w:rsidRPr="000A094A">
        <w:rPr>
          <w:color w:val="000000" w:themeColor="text1"/>
        </w:rPr>
        <w:t>y</w:t>
      </w:r>
      <w:r w:rsidRPr="000A094A">
        <w:rPr>
          <w:color w:val="000000" w:themeColor="text1"/>
          <w:spacing w:val="2"/>
        </w:rPr>
        <w:t xml:space="preserve"> </w:t>
      </w:r>
      <w:r w:rsidRPr="000A094A">
        <w:rPr>
          <w:color w:val="000000" w:themeColor="text1"/>
          <w:spacing w:val="-2"/>
        </w:rPr>
        <w:t>t</w:t>
      </w:r>
      <w:r w:rsidRPr="000A094A">
        <w:rPr>
          <w:color w:val="000000" w:themeColor="text1"/>
          <w:spacing w:val="-1"/>
        </w:rPr>
        <w:t>h</w:t>
      </w:r>
      <w:r w:rsidRPr="000A094A">
        <w:rPr>
          <w:color w:val="000000" w:themeColor="text1"/>
        </w:rPr>
        <w:t>e</w:t>
      </w:r>
      <w:r w:rsidRPr="000A094A">
        <w:rPr>
          <w:color w:val="000000" w:themeColor="text1"/>
          <w:spacing w:val="4"/>
        </w:rPr>
        <w:t xml:space="preserve"> </w:t>
      </w:r>
      <w:r w:rsidRPr="000A094A">
        <w:rPr>
          <w:color w:val="000000" w:themeColor="text1"/>
        </w:rPr>
        <w:t>T</w:t>
      </w:r>
      <w:r w:rsidRPr="000A094A">
        <w:rPr>
          <w:color w:val="000000" w:themeColor="text1"/>
          <w:spacing w:val="1"/>
        </w:rPr>
        <w:t>e</w:t>
      </w:r>
      <w:r w:rsidRPr="000A094A">
        <w:rPr>
          <w:color w:val="000000" w:themeColor="text1"/>
          <w:spacing w:val="-1"/>
        </w:rPr>
        <w:t>n</w:t>
      </w:r>
      <w:r w:rsidRPr="000A094A">
        <w:rPr>
          <w:color w:val="000000" w:themeColor="text1"/>
          <w:spacing w:val="-3"/>
        </w:rPr>
        <w:t>d</w:t>
      </w:r>
      <w:r w:rsidRPr="000A094A">
        <w:rPr>
          <w:color w:val="000000" w:themeColor="text1"/>
        </w:rPr>
        <w:t>erer</w:t>
      </w:r>
      <w:r w:rsidRPr="000A094A">
        <w:rPr>
          <w:color w:val="000000" w:themeColor="text1"/>
          <w:spacing w:val="2"/>
        </w:rPr>
        <w:t xml:space="preserve"> </w:t>
      </w:r>
      <w:r w:rsidRPr="000A094A">
        <w:rPr>
          <w:color w:val="000000" w:themeColor="text1"/>
        </w:rPr>
        <w:t>that</w:t>
      </w:r>
      <w:r w:rsidRPr="000A094A">
        <w:rPr>
          <w:color w:val="000000" w:themeColor="text1"/>
          <w:spacing w:val="1"/>
        </w:rPr>
        <w:t xml:space="preserve"> </w:t>
      </w:r>
      <w:r w:rsidRPr="000A094A">
        <w:rPr>
          <w:color w:val="000000" w:themeColor="text1"/>
        </w:rPr>
        <w:t>it</w:t>
      </w:r>
      <w:r w:rsidRPr="000A094A">
        <w:rPr>
          <w:color w:val="000000" w:themeColor="text1"/>
          <w:spacing w:val="1"/>
        </w:rPr>
        <w:t xml:space="preserve"> </w:t>
      </w:r>
      <w:r w:rsidRPr="000A094A">
        <w:rPr>
          <w:color w:val="000000" w:themeColor="text1"/>
        </w:rPr>
        <w:t>ca</w:t>
      </w:r>
      <w:r w:rsidRPr="000A094A">
        <w:rPr>
          <w:color w:val="000000" w:themeColor="text1"/>
          <w:spacing w:val="-1"/>
        </w:rPr>
        <w:t>n/</w:t>
      </w:r>
      <w:r w:rsidRPr="000A094A">
        <w:rPr>
          <w:color w:val="000000" w:themeColor="text1"/>
        </w:rPr>
        <w:t>w</w:t>
      </w:r>
      <w:r w:rsidRPr="000A094A">
        <w:rPr>
          <w:color w:val="000000" w:themeColor="text1"/>
          <w:spacing w:val="-2"/>
        </w:rPr>
        <w:t>i</w:t>
      </w:r>
      <w:r w:rsidRPr="000A094A">
        <w:rPr>
          <w:color w:val="000000" w:themeColor="text1"/>
        </w:rPr>
        <w:t>ll</w:t>
      </w:r>
      <w:r w:rsidRPr="000A094A">
        <w:rPr>
          <w:color w:val="000000" w:themeColor="text1"/>
          <w:spacing w:val="3"/>
        </w:rPr>
        <w:t xml:space="preserve"> </w:t>
      </w:r>
      <w:r w:rsidRPr="000A094A">
        <w:rPr>
          <w:color w:val="000000" w:themeColor="text1"/>
          <w:spacing w:val="-1"/>
        </w:rPr>
        <w:t>d</w:t>
      </w:r>
      <w:r w:rsidRPr="000A094A">
        <w:rPr>
          <w:color w:val="000000" w:themeColor="text1"/>
        </w:rPr>
        <w:t>o</w:t>
      </w:r>
      <w:r w:rsidRPr="000A094A">
        <w:rPr>
          <w:color w:val="000000" w:themeColor="text1"/>
          <w:spacing w:val="2"/>
        </w:rPr>
        <w:t xml:space="preserve"> </w:t>
      </w:r>
      <w:r w:rsidRPr="000A094A">
        <w:rPr>
          <w:color w:val="000000" w:themeColor="text1"/>
        </w:rPr>
        <w:t xml:space="preserve">so </w:t>
      </w:r>
      <w:r w:rsidRPr="000A094A">
        <w:rPr>
          <w:color w:val="000000" w:themeColor="text1"/>
          <w:spacing w:val="1"/>
        </w:rPr>
        <w:t>o</w:t>
      </w:r>
      <w:r w:rsidRPr="000A094A">
        <w:rPr>
          <w:color w:val="000000" w:themeColor="text1"/>
        </w:rPr>
        <w:t>r</w:t>
      </w:r>
      <w:r w:rsidRPr="000A094A">
        <w:rPr>
          <w:color w:val="000000" w:themeColor="text1"/>
          <w:spacing w:val="3"/>
        </w:rPr>
        <w:t xml:space="preserve"> </w:t>
      </w:r>
      <w:r w:rsidRPr="000A094A">
        <w:rPr>
          <w:color w:val="000000" w:themeColor="text1"/>
        </w:rPr>
        <w:t>a reit</w:t>
      </w:r>
      <w:r w:rsidRPr="000A094A">
        <w:rPr>
          <w:color w:val="000000" w:themeColor="text1"/>
          <w:spacing w:val="1"/>
        </w:rPr>
        <w:t>e</w:t>
      </w:r>
      <w:r w:rsidRPr="000A094A">
        <w:rPr>
          <w:color w:val="000000" w:themeColor="text1"/>
        </w:rPr>
        <w:t>rat</w:t>
      </w:r>
      <w:r w:rsidRPr="000A094A">
        <w:rPr>
          <w:color w:val="000000" w:themeColor="text1"/>
          <w:spacing w:val="-3"/>
        </w:rPr>
        <w:t>i</w:t>
      </w:r>
      <w:r w:rsidRPr="000A094A">
        <w:rPr>
          <w:color w:val="000000" w:themeColor="text1"/>
          <w:spacing w:val="1"/>
        </w:rPr>
        <w:t>o</w:t>
      </w:r>
      <w:r w:rsidRPr="000A094A">
        <w:rPr>
          <w:color w:val="000000" w:themeColor="text1"/>
        </w:rPr>
        <w:t>n</w:t>
      </w:r>
      <w:r w:rsidRPr="000A094A">
        <w:rPr>
          <w:color w:val="000000" w:themeColor="text1"/>
          <w:spacing w:val="-1"/>
        </w:rPr>
        <w:t xml:space="preserve"> </w:t>
      </w:r>
      <w:r w:rsidRPr="000A094A">
        <w:rPr>
          <w:color w:val="000000" w:themeColor="text1"/>
          <w:spacing w:val="1"/>
        </w:rPr>
        <w:t>o</w:t>
      </w:r>
      <w:r w:rsidRPr="000A094A">
        <w:rPr>
          <w:color w:val="000000" w:themeColor="text1"/>
        </w:rPr>
        <w:t>f the</w:t>
      </w:r>
      <w:r w:rsidRPr="000A094A">
        <w:rPr>
          <w:color w:val="000000" w:themeColor="text1"/>
          <w:spacing w:val="1"/>
        </w:rPr>
        <w:t xml:space="preserve"> </w:t>
      </w:r>
      <w:r>
        <w:rPr>
          <w:color w:val="000000" w:themeColor="text1"/>
        </w:rPr>
        <w:t>t</w:t>
      </w:r>
      <w:r w:rsidRPr="000A094A">
        <w:rPr>
          <w:color w:val="000000" w:themeColor="text1"/>
          <w:spacing w:val="1"/>
        </w:rPr>
        <w:t>e</w:t>
      </w:r>
      <w:r w:rsidRPr="000A094A">
        <w:rPr>
          <w:color w:val="000000" w:themeColor="text1"/>
          <w:spacing w:val="-1"/>
        </w:rPr>
        <w:t>nd</w:t>
      </w:r>
      <w:r w:rsidRPr="000A094A">
        <w:rPr>
          <w:color w:val="000000" w:themeColor="text1"/>
          <w:spacing w:val="-2"/>
        </w:rPr>
        <w:t>e</w:t>
      </w:r>
      <w:r w:rsidRPr="000A094A">
        <w:rPr>
          <w:color w:val="000000" w:themeColor="text1"/>
        </w:rPr>
        <w:t>r</w:t>
      </w:r>
      <w:r w:rsidRPr="000A094A">
        <w:rPr>
          <w:color w:val="000000" w:themeColor="text1"/>
          <w:spacing w:val="3"/>
        </w:rPr>
        <w:t xml:space="preserve"> </w:t>
      </w:r>
      <w:r w:rsidRPr="000A094A">
        <w:rPr>
          <w:color w:val="000000" w:themeColor="text1"/>
          <w:spacing w:val="-3"/>
        </w:rPr>
        <w:t>r</w:t>
      </w:r>
      <w:r w:rsidRPr="000A094A">
        <w:rPr>
          <w:color w:val="000000" w:themeColor="text1"/>
        </w:rPr>
        <w:t>eq</w:t>
      </w:r>
      <w:r w:rsidRPr="000A094A">
        <w:rPr>
          <w:color w:val="000000" w:themeColor="text1"/>
          <w:spacing w:val="-1"/>
        </w:rPr>
        <w:t>u</w:t>
      </w:r>
      <w:r w:rsidRPr="000A094A">
        <w:rPr>
          <w:color w:val="000000" w:themeColor="text1"/>
        </w:rPr>
        <w:t>ire</w:t>
      </w:r>
      <w:r w:rsidRPr="000A094A">
        <w:rPr>
          <w:color w:val="000000" w:themeColor="text1"/>
          <w:spacing w:val="-1"/>
        </w:rPr>
        <w:t>m</w:t>
      </w:r>
      <w:r w:rsidRPr="000A094A">
        <w:rPr>
          <w:color w:val="000000" w:themeColor="text1"/>
        </w:rPr>
        <w:t>ents</w:t>
      </w:r>
      <w:r w:rsidRPr="000A094A">
        <w:rPr>
          <w:color w:val="000000" w:themeColor="text1"/>
          <w:spacing w:val="3"/>
        </w:rPr>
        <w:t xml:space="preserve"> </w:t>
      </w:r>
      <w:r w:rsidRPr="000A094A">
        <w:rPr>
          <w:color w:val="000000" w:themeColor="text1"/>
        </w:rPr>
        <w:t xml:space="preserve">is </w:t>
      </w:r>
      <w:r>
        <w:rPr>
          <w:color w:val="000000" w:themeColor="text1"/>
          <w:spacing w:val="-1"/>
        </w:rPr>
        <w:t>not</w:t>
      </w:r>
      <w:r w:rsidRPr="000A094A">
        <w:rPr>
          <w:color w:val="000000" w:themeColor="text1"/>
          <w:spacing w:val="1"/>
        </w:rPr>
        <w:t xml:space="preserve"> </w:t>
      </w:r>
      <w:r w:rsidRPr="000A094A">
        <w:rPr>
          <w:color w:val="000000" w:themeColor="text1"/>
        </w:rPr>
        <w:t>su</w:t>
      </w:r>
      <w:r w:rsidRPr="000A094A">
        <w:rPr>
          <w:color w:val="000000" w:themeColor="text1"/>
          <w:spacing w:val="-1"/>
        </w:rPr>
        <w:t>f</w:t>
      </w:r>
      <w:r w:rsidRPr="000A094A">
        <w:rPr>
          <w:color w:val="000000" w:themeColor="text1"/>
        </w:rPr>
        <w:t>fic</w:t>
      </w:r>
      <w:r w:rsidRPr="000A094A">
        <w:rPr>
          <w:color w:val="000000" w:themeColor="text1"/>
          <w:spacing w:val="-3"/>
        </w:rPr>
        <w:t>i</w:t>
      </w:r>
      <w:r w:rsidRPr="000A094A">
        <w:rPr>
          <w:color w:val="000000" w:themeColor="text1"/>
        </w:rPr>
        <w:t>ent</w:t>
      </w:r>
      <w:r w:rsidRPr="000A094A">
        <w:rPr>
          <w:color w:val="000000" w:themeColor="text1"/>
          <w:spacing w:val="3"/>
        </w:rPr>
        <w:t xml:space="preserve"> </w:t>
      </w:r>
      <w:r w:rsidRPr="000A094A">
        <w:rPr>
          <w:color w:val="000000" w:themeColor="text1"/>
        </w:rPr>
        <w:t>in</w:t>
      </w:r>
      <w:r w:rsidRPr="000A094A">
        <w:rPr>
          <w:color w:val="000000" w:themeColor="text1"/>
          <w:spacing w:val="-1"/>
        </w:rPr>
        <w:t xml:space="preserve"> </w:t>
      </w:r>
      <w:r w:rsidRPr="000A094A">
        <w:rPr>
          <w:color w:val="000000" w:themeColor="text1"/>
          <w:spacing w:val="1"/>
        </w:rPr>
        <w:t>t</w:t>
      </w:r>
      <w:r w:rsidRPr="000A094A">
        <w:rPr>
          <w:color w:val="000000" w:themeColor="text1"/>
          <w:spacing w:val="-1"/>
        </w:rPr>
        <w:t>h</w:t>
      </w:r>
      <w:r w:rsidRPr="000A094A">
        <w:rPr>
          <w:color w:val="000000" w:themeColor="text1"/>
        </w:rPr>
        <w:t>is</w:t>
      </w:r>
      <w:r w:rsidRPr="000A094A">
        <w:rPr>
          <w:color w:val="000000" w:themeColor="text1"/>
          <w:spacing w:val="3"/>
        </w:rPr>
        <w:t xml:space="preserve"> </w:t>
      </w:r>
      <w:r w:rsidRPr="000A094A">
        <w:rPr>
          <w:color w:val="000000" w:themeColor="text1"/>
          <w:spacing w:val="-3"/>
        </w:rPr>
        <w:t>r</w:t>
      </w:r>
      <w:r w:rsidRPr="000A094A">
        <w:rPr>
          <w:color w:val="000000" w:themeColor="text1"/>
        </w:rPr>
        <w:t>ega</w:t>
      </w:r>
      <w:r w:rsidRPr="000A094A">
        <w:rPr>
          <w:color w:val="000000" w:themeColor="text1"/>
          <w:spacing w:val="-1"/>
        </w:rPr>
        <w:t>rd</w:t>
      </w:r>
      <w:r w:rsidRPr="000A094A">
        <w:rPr>
          <w:color w:val="000000" w:themeColor="text1"/>
        </w:rPr>
        <w:t>.</w:t>
      </w:r>
      <w:r w:rsidRPr="000A094A">
        <w:rPr>
          <w:color w:val="000000" w:themeColor="text1"/>
          <w:spacing w:val="2"/>
        </w:rPr>
        <w:t xml:space="preserve"> </w:t>
      </w:r>
    </w:p>
    <w:p w14:paraId="70572C08" w14:textId="77777777" w:rsidR="00A01084" w:rsidRDefault="00A01084" w:rsidP="0066699A">
      <w:pPr>
        <w:pStyle w:val="BodyText"/>
      </w:pPr>
    </w:p>
    <w:p w14:paraId="1E73BE2C" w14:textId="77777777" w:rsidR="004416D5" w:rsidRDefault="004416D5" w:rsidP="004416D5">
      <w:pPr>
        <w:spacing w:line="276" w:lineRule="auto"/>
        <w:ind w:right="152"/>
        <w:jc w:val="both"/>
        <w:rPr>
          <w:color w:val="000000" w:themeColor="text1"/>
        </w:rPr>
      </w:pPr>
      <w:r>
        <w:rPr>
          <w:color w:val="000000" w:themeColor="text1"/>
        </w:rPr>
        <w:t xml:space="preserve">3.3.4.    </w:t>
      </w:r>
      <w:r w:rsidRPr="004B3D94">
        <w:rPr>
          <w:color w:val="000000" w:themeColor="text1"/>
        </w:rPr>
        <w:t>Tender submissions for these qualitative award criteria will be marked using the following scoring</w:t>
      </w:r>
    </w:p>
    <w:p w14:paraId="5B411675" w14:textId="1726E39B" w:rsidR="004416D5" w:rsidRDefault="004416D5" w:rsidP="004416D5">
      <w:pPr>
        <w:spacing w:line="276" w:lineRule="auto"/>
        <w:ind w:right="152"/>
        <w:jc w:val="both"/>
        <w:rPr>
          <w:color w:val="000000" w:themeColor="text1"/>
        </w:rPr>
      </w:pPr>
      <w:r>
        <w:rPr>
          <w:color w:val="000000" w:themeColor="text1"/>
        </w:rPr>
        <w:t xml:space="preserve">            </w:t>
      </w:r>
      <w:r w:rsidRPr="004B3D94">
        <w:rPr>
          <w:color w:val="000000" w:themeColor="text1"/>
        </w:rPr>
        <w:t xml:space="preserve"> </w:t>
      </w:r>
      <w:r>
        <w:rPr>
          <w:color w:val="000000" w:themeColor="text1"/>
        </w:rPr>
        <w:t xml:space="preserve"> </w:t>
      </w:r>
      <w:r w:rsidRPr="004B3D94">
        <w:rPr>
          <w:color w:val="000000" w:themeColor="text1"/>
        </w:rPr>
        <w:t>methodology.</w:t>
      </w:r>
    </w:p>
    <w:tbl>
      <w:tblPr>
        <w:tblpPr w:leftFromText="180" w:rightFromText="180" w:vertAnchor="text" w:horzAnchor="margin" w:tblpX="-20" w:tblpY="73"/>
        <w:tblW w:w="9204" w:type="dxa"/>
        <w:tblLook w:val="04A0" w:firstRow="1" w:lastRow="0" w:firstColumn="1" w:lastColumn="0" w:noHBand="0" w:noVBand="1"/>
      </w:tblPr>
      <w:tblGrid>
        <w:gridCol w:w="1446"/>
        <w:gridCol w:w="7758"/>
      </w:tblGrid>
      <w:tr w:rsidR="004416D5" w:rsidRPr="000810AF" w14:paraId="4ECEC85E" w14:textId="77777777" w:rsidTr="00FF3E8A">
        <w:trPr>
          <w:trHeight w:val="314"/>
        </w:trPr>
        <w:tc>
          <w:tcPr>
            <w:tcW w:w="1446" w:type="dxa"/>
            <w:tcBorders>
              <w:top w:val="single" w:sz="8" w:space="0" w:color="000000"/>
              <w:left w:val="single" w:sz="8" w:space="0" w:color="000000"/>
              <w:bottom w:val="single" w:sz="8" w:space="0" w:color="000000"/>
              <w:right w:val="single" w:sz="8" w:space="0" w:color="000000"/>
            </w:tcBorders>
            <w:shd w:val="clear" w:color="000000" w:fill="F9DC07"/>
            <w:vAlign w:val="center"/>
            <w:hideMark/>
          </w:tcPr>
          <w:p w14:paraId="6B07618A" w14:textId="77777777" w:rsidR="004416D5" w:rsidRPr="000810AF" w:rsidRDefault="004416D5" w:rsidP="00FF3E8A">
            <w:pPr>
              <w:keepNext/>
              <w:spacing w:line="276" w:lineRule="auto"/>
              <w:jc w:val="center"/>
              <w:rPr>
                <w:b/>
                <w:bCs/>
                <w:color w:val="000000"/>
                <w:lang w:eastAsia="en-GB"/>
              </w:rPr>
            </w:pPr>
            <w:r w:rsidRPr="000810AF">
              <w:rPr>
                <w:b/>
                <w:bCs/>
                <w:color w:val="000000"/>
                <w:lang w:eastAsia="en-GB"/>
              </w:rPr>
              <w:t>Band</w:t>
            </w:r>
          </w:p>
        </w:tc>
        <w:tc>
          <w:tcPr>
            <w:tcW w:w="7758" w:type="dxa"/>
            <w:tcBorders>
              <w:top w:val="single" w:sz="8" w:space="0" w:color="000000"/>
              <w:left w:val="nil"/>
              <w:bottom w:val="single" w:sz="8" w:space="0" w:color="000000"/>
              <w:right w:val="single" w:sz="8" w:space="0" w:color="000000"/>
            </w:tcBorders>
            <w:shd w:val="clear" w:color="000000" w:fill="F9DC07"/>
            <w:vAlign w:val="center"/>
            <w:hideMark/>
          </w:tcPr>
          <w:p w14:paraId="1535DF93" w14:textId="77777777" w:rsidR="004416D5" w:rsidRPr="000810AF" w:rsidRDefault="004416D5" w:rsidP="00FF3E8A">
            <w:pPr>
              <w:keepNext/>
              <w:spacing w:line="276" w:lineRule="auto"/>
              <w:jc w:val="center"/>
              <w:rPr>
                <w:b/>
                <w:bCs/>
                <w:color w:val="000000"/>
                <w:lang w:eastAsia="en-GB"/>
              </w:rPr>
            </w:pPr>
            <w:r w:rsidRPr="000810AF">
              <w:rPr>
                <w:b/>
                <w:bCs/>
                <w:color w:val="000000"/>
                <w:lang w:eastAsia="en-GB"/>
              </w:rPr>
              <w:t>Meaning</w:t>
            </w:r>
          </w:p>
        </w:tc>
      </w:tr>
      <w:tr w:rsidR="004416D5" w:rsidRPr="000810AF" w14:paraId="3EBD9575" w14:textId="77777777" w:rsidTr="00FF3E8A">
        <w:trPr>
          <w:trHeight w:val="841"/>
        </w:trPr>
        <w:tc>
          <w:tcPr>
            <w:tcW w:w="1446" w:type="dxa"/>
            <w:tcBorders>
              <w:top w:val="nil"/>
              <w:left w:val="single" w:sz="8" w:space="0" w:color="000000"/>
              <w:bottom w:val="nil"/>
              <w:right w:val="single" w:sz="8" w:space="0" w:color="000000"/>
            </w:tcBorders>
            <w:shd w:val="clear" w:color="000000" w:fill="F9DC07"/>
            <w:vAlign w:val="center"/>
            <w:hideMark/>
          </w:tcPr>
          <w:p w14:paraId="6DE9A04D" w14:textId="77777777" w:rsidR="004416D5" w:rsidRPr="000810AF" w:rsidRDefault="004416D5" w:rsidP="00FF3E8A">
            <w:pPr>
              <w:keepNext/>
              <w:spacing w:line="276" w:lineRule="auto"/>
              <w:jc w:val="center"/>
              <w:rPr>
                <w:b/>
                <w:bCs/>
                <w:color w:val="000000"/>
                <w:lang w:eastAsia="en-GB"/>
              </w:rPr>
            </w:pPr>
            <w:r w:rsidRPr="000810AF">
              <w:rPr>
                <w:b/>
                <w:bCs/>
                <w:color w:val="000000"/>
                <w:lang w:eastAsia="en-GB"/>
              </w:rPr>
              <w:t>91% - 100%</w:t>
            </w:r>
          </w:p>
        </w:tc>
        <w:tc>
          <w:tcPr>
            <w:tcW w:w="7758" w:type="dxa"/>
            <w:tcBorders>
              <w:top w:val="nil"/>
              <w:left w:val="nil"/>
              <w:bottom w:val="nil"/>
              <w:right w:val="single" w:sz="8" w:space="0" w:color="000000"/>
            </w:tcBorders>
            <w:vAlign w:val="center"/>
            <w:hideMark/>
          </w:tcPr>
          <w:p w14:paraId="36B7A83A" w14:textId="0E2F3435" w:rsidR="004416D5" w:rsidRPr="000810AF" w:rsidRDefault="00142B3A" w:rsidP="00FF3E8A">
            <w:pPr>
              <w:keepNext/>
              <w:spacing w:line="276" w:lineRule="auto"/>
              <w:rPr>
                <w:color w:val="000000"/>
                <w:lang w:eastAsia="en-GB"/>
              </w:rPr>
            </w:pPr>
            <w:r w:rsidRPr="00E04097">
              <w:rPr>
                <w:b/>
                <w:bCs/>
                <w:color w:val="000000"/>
                <w:lang w:eastAsia="en-GB"/>
              </w:rPr>
              <w:t>An excellent response</w:t>
            </w:r>
            <w:r w:rsidRPr="00142B3A">
              <w:rPr>
                <w:color w:val="000000"/>
                <w:lang w:eastAsia="en-GB"/>
              </w:rPr>
              <w:t>, with very few or no weaknesses, that demonstrates a complete understanding of requirements and provides comprehensive and convincing assurance that the Tenderer will deliver to an excellent standard.</w:t>
            </w:r>
          </w:p>
        </w:tc>
      </w:tr>
      <w:tr w:rsidR="004416D5" w:rsidRPr="000810AF" w14:paraId="1CD4C90C" w14:textId="77777777" w:rsidTr="00FF3E8A">
        <w:trPr>
          <w:trHeight w:val="683"/>
        </w:trPr>
        <w:tc>
          <w:tcPr>
            <w:tcW w:w="1446" w:type="dxa"/>
            <w:tcBorders>
              <w:top w:val="single" w:sz="8" w:space="0" w:color="000000"/>
              <w:left w:val="single" w:sz="8" w:space="0" w:color="000000"/>
              <w:bottom w:val="nil"/>
              <w:right w:val="single" w:sz="8" w:space="0" w:color="000000"/>
            </w:tcBorders>
            <w:shd w:val="clear" w:color="000000" w:fill="F9DC07"/>
            <w:vAlign w:val="center"/>
            <w:hideMark/>
          </w:tcPr>
          <w:p w14:paraId="0A1B81EC" w14:textId="77777777" w:rsidR="004416D5" w:rsidRPr="000810AF" w:rsidRDefault="004416D5" w:rsidP="00FF3E8A">
            <w:pPr>
              <w:spacing w:line="276" w:lineRule="auto"/>
              <w:jc w:val="center"/>
              <w:rPr>
                <w:b/>
                <w:bCs/>
                <w:color w:val="000000"/>
                <w:lang w:eastAsia="en-GB"/>
              </w:rPr>
            </w:pPr>
            <w:r w:rsidRPr="000810AF">
              <w:rPr>
                <w:b/>
                <w:bCs/>
                <w:color w:val="000000"/>
                <w:lang w:eastAsia="en-GB"/>
              </w:rPr>
              <w:t>80% - 90%</w:t>
            </w:r>
          </w:p>
        </w:tc>
        <w:tc>
          <w:tcPr>
            <w:tcW w:w="7758" w:type="dxa"/>
            <w:tcBorders>
              <w:top w:val="single" w:sz="8" w:space="0" w:color="000000"/>
              <w:left w:val="nil"/>
              <w:bottom w:val="nil"/>
              <w:right w:val="single" w:sz="8" w:space="0" w:color="000000"/>
            </w:tcBorders>
            <w:shd w:val="clear" w:color="000000" w:fill="D9D9D9"/>
            <w:vAlign w:val="center"/>
            <w:hideMark/>
          </w:tcPr>
          <w:p w14:paraId="5C53FB19" w14:textId="1AB96493" w:rsidR="004416D5" w:rsidRPr="000810AF" w:rsidRDefault="00142B3A" w:rsidP="00FF3E8A">
            <w:pPr>
              <w:spacing w:line="276" w:lineRule="auto"/>
              <w:rPr>
                <w:color w:val="000000"/>
                <w:lang w:eastAsia="en-GB"/>
              </w:rPr>
            </w:pPr>
            <w:r w:rsidRPr="00E04097">
              <w:rPr>
                <w:b/>
                <w:bCs/>
                <w:color w:val="000000"/>
                <w:lang w:eastAsia="en-GB"/>
              </w:rPr>
              <w:t>A very good response</w:t>
            </w:r>
            <w:r w:rsidRPr="00142B3A">
              <w:rPr>
                <w:color w:val="000000"/>
                <w:lang w:eastAsia="en-GB"/>
              </w:rPr>
              <w:t xml:space="preserve"> that demonstrates real understanding and fully meets the requirements and assurance that the Tenderer will deliver to high standard.</w:t>
            </w:r>
          </w:p>
        </w:tc>
      </w:tr>
      <w:tr w:rsidR="004416D5" w:rsidRPr="000810AF" w14:paraId="2B823641" w14:textId="77777777" w:rsidTr="00FF3E8A">
        <w:trPr>
          <w:trHeight w:val="423"/>
        </w:trPr>
        <w:tc>
          <w:tcPr>
            <w:tcW w:w="1446" w:type="dxa"/>
            <w:vMerge w:val="restart"/>
            <w:tcBorders>
              <w:top w:val="single" w:sz="8" w:space="0" w:color="000000"/>
              <w:left w:val="single" w:sz="8" w:space="0" w:color="000000"/>
              <w:bottom w:val="single" w:sz="8" w:space="0" w:color="000000"/>
              <w:right w:val="single" w:sz="8" w:space="0" w:color="000000"/>
            </w:tcBorders>
            <w:shd w:val="clear" w:color="000000" w:fill="F9DC07"/>
            <w:vAlign w:val="center"/>
            <w:hideMark/>
          </w:tcPr>
          <w:p w14:paraId="2A319878" w14:textId="77777777" w:rsidR="004416D5" w:rsidRPr="000810AF" w:rsidRDefault="004416D5" w:rsidP="00FF3E8A">
            <w:pPr>
              <w:spacing w:line="276" w:lineRule="auto"/>
              <w:jc w:val="center"/>
              <w:rPr>
                <w:b/>
                <w:bCs/>
                <w:color w:val="000000"/>
                <w:lang w:eastAsia="en-GB"/>
              </w:rPr>
            </w:pPr>
            <w:r w:rsidRPr="000810AF">
              <w:rPr>
                <w:b/>
                <w:bCs/>
                <w:color w:val="000000"/>
                <w:lang w:eastAsia="en-GB"/>
              </w:rPr>
              <w:t>60% - 79%</w:t>
            </w:r>
          </w:p>
        </w:tc>
        <w:tc>
          <w:tcPr>
            <w:tcW w:w="7758" w:type="dxa"/>
            <w:vMerge w:val="restart"/>
            <w:tcBorders>
              <w:top w:val="single" w:sz="8" w:space="0" w:color="000000"/>
              <w:left w:val="single" w:sz="8" w:space="0" w:color="000000"/>
              <w:bottom w:val="single" w:sz="8" w:space="0" w:color="000000"/>
              <w:right w:val="single" w:sz="8" w:space="0" w:color="000000"/>
            </w:tcBorders>
            <w:vAlign w:val="center"/>
            <w:hideMark/>
          </w:tcPr>
          <w:p w14:paraId="4BB2F588" w14:textId="157E4653" w:rsidR="004416D5" w:rsidRPr="000810AF" w:rsidRDefault="00142B3A" w:rsidP="00FF3E8A">
            <w:pPr>
              <w:spacing w:line="276" w:lineRule="auto"/>
              <w:rPr>
                <w:color w:val="000000"/>
                <w:lang w:eastAsia="en-GB"/>
              </w:rPr>
            </w:pPr>
            <w:r w:rsidRPr="00E04097">
              <w:rPr>
                <w:b/>
                <w:bCs/>
                <w:color w:val="000000"/>
                <w:lang w:eastAsia="en-GB"/>
              </w:rPr>
              <w:t>A satisfactory response</w:t>
            </w:r>
            <w:r w:rsidRPr="00142B3A">
              <w:rPr>
                <w:color w:val="000000"/>
                <w:lang w:eastAsia="en-GB"/>
              </w:rPr>
              <w:t xml:space="preserve"> which demonstrates a reasonable understanding of requirements and gives reasonable assurance of delivery to an adequate standard but does not provide sufficiently convincing assurance to award a higher mark.</w:t>
            </w:r>
          </w:p>
        </w:tc>
      </w:tr>
      <w:tr w:rsidR="004416D5" w:rsidRPr="000810AF" w14:paraId="02DD909D" w14:textId="77777777" w:rsidTr="00FF3E8A">
        <w:trPr>
          <w:trHeight w:val="423"/>
        </w:trPr>
        <w:tc>
          <w:tcPr>
            <w:tcW w:w="1446" w:type="dxa"/>
            <w:vMerge/>
            <w:tcBorders>
              <w:top w:val="single" w:sz="8" w:space="0" w:color="000000"/>
              <w:left w:val="single" w:sz="8" w:space="0" w:color="000000"/>
              <w:bottom w:val="single" w:sz="8" w:space="0" w:color="000000"/>
              <w:right w:val="single" w:sz="8" w:space="0" w:color="000000"/>
            </w:tcBorders>
            <w:vAlign w:val="center"/>
            <w:hideMark/>
          </w:tcPr>
          <w:p w14:paraId="3D6818E8" w14:textId="77777777" w:rsidR="004416D5" w:rsidRPr="000810AF" w:rsidRDefault="004416D5" w:rsidP="00FF3E8A">
            <w:pPr>
              <w:spacing w:line="276" w:lineRule="auto"/>
              <w:rPr>
                <w:b/>
                <w:bCs/>
                <w:color w:val="000000"/>
                <w:lang w:eastAsia="en-GB"/>
              </w:rPr>
            </w:pPr>
          </w:p>
        </w:tc>
        <w:tc>
          <w:tcPr>
            <w:tcW w:w="7758" w:type="dxa"/>
            <w:vMerge/>
            <w:tcBorders>
              <w:top w:val="single" w:sz="8" w:space="0" w:color="000000"/>
              <w:left w:val="single" w:sz="8" w:space="0" w:color="000000"/>
              <w:bottom w:val="single" w:sz="8" w:space="0" w:color="000000"/>
              <w:right w:val="single" w:sz="8" w:space="0" w:color="000000"/>
            </w:tcBorders>
            <w:vAlign w:val="center"/>
            <w:hideMark/>
          </w:tcPr>
          <w:p w14:paraId="5D904616" w14:textId="77777777" w:rsidR="004416D5" w:rsidRPr="000810AF" w:rsidRDefault="004416D5" w:rsidP="00FF3E8A">
            <w:pPr>
              <w:spacing w:line="276" w:lineRule="auto"/>
              <w:rPr>
                <w:color w:val="000000"/>
                <w:lang w:eastAsia="en-GB"/>
              </w:rPr>
            </w:pPr>
          </w:p>
        </w:tc>
      </w:tr>
      <w:tr w:rsidR="004416D5" w:rsidRPr="000810AF" w14:paraId="46BD2509" w14:textId="77777777" w:rsidTr="00FF3E8A">
        <w:trPr>
          <w:trHeight w:val="691"/>
        </w:trPr>
        <w:tc>
          <w:tcPr>
            <w:tcW w:w="1446" w:type="dxa"/>
            <w:tcBorders>
              <w:top w:val="nil"/>
              <w:left w:val="single" w:sz="8" w:space="0" w:color="000000"/>
              <w:bottom w:val="nil"/>
              <w:right w:val="single" w:sz="8" w:space="0" w:color="000000"/>
            </w:tcBorders>
            <w:shd w:val="clear" w:color="000000" w:fill="F9DC07"/>
            <w:vAlign w:val="center"/>
            <w:hideMark/>
          </w:tcPr>
          <w:p w14:paraId="0901899E" w14:textId="77777777" w:rsidR="004416D5" w:rsidRPr="000810AF" w:rsidRDefault="004416D5" w:rsidP="00FF3E8A">
            <w:pPr>
              <w:spacing w:line="276" w:lineRule="auto"/>
              <w:jc w:val="center"/>
              <w:rPr>
                <w:b/>
                <w:bCs/>
                <w:color w:val="000000"/>
                <w:lang w:eastAsia="en-GB"/>
              </w:rPr>
            </w:pPr>
            <w:r w:rsidRPr="000810AF">
              <w:rPr>
                <w:b/>
                <w:bCs/>
                <w:color w:val="000000"/>
                <w:lang w:eastAsia="en-GB"/>
              </w:rPr>
              <w:t>30% - 59%</w:t>
            </w:r>
          </w:p>
        </w:tc>
        <w:tc>
          <w:tcPr>
            <w:tcW w:w="7758" w:type="dxa"/>
            <w:tcBorders>
              <w:top w:val="nil"/>
              <w:left w:val="nil"/>
              <w:bottom w:val="nil"/>
              <w:right w:val="single" w:sz="8" w:space="0" w:color="000000"/>
            </w:tcBorders>
            <w:shd w:val="clear" w:color="000000" w:fill="D9D9D9"/>
            <w:vAlign w:val="center"/>
            <w:hideMark/>
          </w:tcPr>
          <w:p w14:paraId="1B0916D2" w14:textId="05515BCF" w:rsidR="004416D5" w:rsidRPr="000810AF" w:rsidRDefault="00142B3A" w:rsidP="00FF3E8A">
            <w:pPr>
              <w:spacing w:line="276" w:lineRule="auto"/>
              <w:rPr>
                <w:color w:val="000000"/>
                <w:lang w:eastAsia="en-GB"/>
              </w:rPr>
            </w:pPr>
            <w:r w:rsidRPr="00E04097">
              <w:rPr>
                <w:b/>
                <w:bCs/>
                <w:color w:val="000000"/>
                <w:lang w:eastAsia="en-GB"/>
              </w:rPr>
              <w:t>A response where reservations exist</w:t>
            </w:r>
            <w:r w:rsidRPr="00142B3A">
              <w:rPr>
                <w:color w:val="000000"/>
                <w:lang w:eastAsia="en-GB"/>
              </w:rPr>
              <w:t>. Lacks full credibility/convincing detail, and there is a significant risk that the response will not be successful.</w:t>
            </w:r>
          </w:p>
        </w:tc>
      </w:tr>
      <w:tr w:rsidR="004416D5" w:rsidRPr="000810AF" w14:paraId="0AA242EF" w14:textId="77777777" w:rsidTr="00FF3E8A">
        <w:trPr>
          <w:trHeight w:val="829"/>
        </w:trPr>
        <w:tc>
          <w:tcPr>
            <w:tcW w:w="1446" w:type="dxa"/>
            <w:tcBorders>
              <w:top w:val="single" w:sz="8" w:space="0" w:color="000000"/>
              <w:left w:val="single" w:sz="8" w:space="0" w:color="000000"/>
              <w:bottom w:val="nil"/>
              <w:right w:val="single" w:sz="8" w:space="0" w:color="000000"/>
            </w:tcBorders>
            <w:shd w:val="clear" w:color="000000" w:fill="F9DC07"/>
            <w:vAlign w:val="center"/>
            <w:hideMark/>
          </w:tcPr>
          <w:p w14:paraId="6142A20C" w14:textId="77777777" w:rsidR="004416D5" w:rsidRPr="000810AF" w:rsidRDefault="004416D5" w:rsidP="00FF3E8A">
            <w:pPr>
              <w:spacing w:line="276" w:lineRule="auto"/>
              <w:jc w:val="center"/>
              <w:rPr>
                <w:b/>
                <w:bCs/>
                <w:color w:val="000000"/>
                <w:lang w:eastAsia="en-GB"/>
              </w:rPr>
            </w:pPr>
            <w:r w:rsidRPr="000810AF">
              <w:rPr>
                <w:b/>
                <w:bCs/>
                <w:color w:val="000000"/>
                <w:lang w:eastAsia="en-GB"/>
              </w:rPr>
              <w:t>1% - 29%</w:t>
            </w:r>
          </w:p>
        </w:tc>
        <w:tc>
          <w:tcPr>
            <w:tcW w:w="7758" w:type="dxa"/>
            <w:tcBorders>
              <w:top w:val="single" w:sz="8" w:space="0" w:color="000000"/>
              <w:left w:val="nil"/>
              <w:bottom w:val="nil"/>
              <w:right w:val="single" w:sz="8" w:space="0" w:color="000000"/>
            </w:tcBorders>
            <w:vAlign w:val="center"/>
            <w:hideMark/>
          </w:tcPr>
          <w:p w14:paraId="544F8B5D" w14:textId="41655E66" w:rsidR="004416D5" w:rsidRPr="000810AF" w:rsidRDefault="00142B3A" w:rsidP="00FF3E8A">
            <w:pPr>
              <w:spacing w:line="276" w:lineRule="auto"/>
              <w:rPr>
                <w:color w:val="000000"/>
                <w:lang w:eastAsia="en-GB"/>
              </w:rPr>
            </w:pPr>
            <w:r w:rsidRPr="00E04097">
              <w:rPr>
                <w:b/>
                <w:bCs/>
                <w:color w:val="000000"/>
                <w:lang w:eastAsia="en-GB"/>
              </w:rPr>
              <w:t>A response where serious reservations exist</w:t>
            </w:r>
            <w:r w:rsidRPr="00142B3A">
              <w:rPr>
                <w:color w:val="000000"/>
                <w:lang w:eastAsia="en-GB"/>
              </w:rPr>
              <w:t>. This may be because, for example, insufficient detail is provided, and the response has fundamental flaws, or is seriously inadequate or seriously lacks credibility with a high risk of non-delivery.</w:t>
            </w:r>
          </w:p>
        </w:tc>
      </w:tr>
      <w:tr w:rsidR="004416D5" w:rsidRPr="000810AF" w14:paraId="354DD751" w14:textId="77777777" w:rsidTr="00FF3E8A">
        <w:trPr>
          <w:trHeight w:val="495"/>
        </w:trPr>
        <w:tc>
          <w:tcPr>
            <w:tcW w:w="1446" w:type="dxa"/>
            <w:tcBorders>
              <w:top w:val="single" w:sz="8" w:space="0" w:color="auto"/>
              <w:left w:val="single" w:sz="8" w:space="0" w:color="auto"/>
              <w:bottom w:val="single" w:sz="8" w:space="0" w:color="auto"/>
              <w:right w:val="single" w:sz="8" w:space="0" w:color="000000"/>
            </w:tcBorders>
            <w:shd w:val="clear" w:color="000000" w:fill="F9DC07"/>
            <w:vAlign w:val="center"/>
            <w:hideMark/>
          </w:tcPr>
          <w:p w14:paraId="0DEE7DA1" w14:textId="77777777" w:rsidR="004416D5" w:rsidRPr="000810AF" w:rsidRDefault="004416D5" w:rsidP="00FF3E8A">
            <w:pPr>
              <w:spacing w:line="276" w:lineRule="auto"/>
              <w:jc w:val="center"/>
              <w:rPr>
                <w:b/>
                <w:bCs/>
                <w:color w:val="000000"/>
                <w:lang w:eastAsia="en-GB"/>
              </w:rPr>
            </w:pPr>
            <w:r w:rsidRPr="000810AF">
              <w:rPr>
                <w:b/>
                <w:bCs/>
                <w:color w:val="000000"/>
                <w:lang w:eastAsia="en-GB"/>
              </w:rPr>
              <w:t>0%</w:t>
            </w:r>
          </w:p>
        </w:tc>
        <w:tc>
          <w:tcPr>
            <w:tcW w:w="7758" w:type="dxa"/>
            <w:tcBorders>
              <w:top w:val="single" w:sz="8" w:space="0" w:color="auto"/>
              <w:left w:val="nil"/>
              <w:bottom w:val="single" w:sz="8" w:space="0" w:color="auto"/>
              <w:right w:val="single" w:sz="8" w:space="0" w:color="auto"/>
            </w:tcBorders>
            <w:shd w:val="clear" w:color="000000" w:fill="D9D9D9"/>
            <w:vAlign w:val="center"/>
            <w:hideMark/>
          </w:tcPr>
          <w:p w14:paraId="115642D0" w14:textId="77777777" w:rsidR="004416D5" w:rsidRPr="000810AF" w:rsidRDefault="004416D5" w:rsidP="00FF3E8A">
            <w:pPr>
              <w:spacing w:line="276" w:lineRule="auto"/>
              <w:rPr>
                <w:color w:val="000000"/>
                <w:lang w:eastAsia="en-GB"/>
              </w:rPr>
            </w:pPr>
            <w:r w:rsidRPr="000810AF">
              <w:rPr>
                <w:color w:val="000000"/>
                <w:lang w:eastAsia="en-GB"/>
              </w:rPr>
              <w:t>Response completely fails to address the criterion under consideration</w:t>
            </w:r>
          </w:p>
        </w:tc>
      </w:tr>
    </w:tbl>
    <w:p w14:paraId="609300A4" w14:textId="77777777" w:rsidR="004416D5" w:rsidRDefault="004416D5" w:rsidP="0066699A">
      <w:pPr>
        <w:pStyle w:val="BodyText"/>
      </w:pPr>
    </w:p>
    <w:p w14:paraId="64FFFD7C" w14:textId="77777777" w:rsidR="004416D5" w:rsidRDefault="004416D5" w:rsidP="0066699A">
      <w:pPr>
        <w:pStyle w:val="BodyText"/>
      </w:pPr>
    </w:p>
    <w:p w14:paraId="697D3200" w14:textId="49AAD8ED" w:rsidR="00744804" w:rsidRDefault="004416D5" w:rsidP="00621D86">
      <w:pPr>
        <w:pStyle w:val="BodyText"/>
        <w:rPr>
          <w:sz w:val="7"/>
        </w:rPr>
      </w:pPr>
      <w:r>
        <w:t xml:space="preserve">3.3.5.      Tenderers shall submit a fixed cost for the supply of </w:t>
      </w:r>
      <w:r w:rsidR="0095579B">
        <w:t>a fully electric</w:t>
      </w:r>
      <w:r>
        <w:t xml:space="preserve"> mobile library vehicle and </w:t>
      </w:r>
      <w:proofErr w:type="gramStart"/>
      <w:r>
        <w:t>should  do</w:t>
      </w:r>
      <w:proofErr w:type="gramEnd"/>
      <w:r>
        <w:t xml:space="preserve"> so having regard to the guidance provided in the Pricing Schedule (Appendix 2)</w:t>
      </w:r>
    </w:p>
    <w:p w14:paraId="697FFB87" w14:textId="77777777" w:rsidR="00744804" w:rsidRDefault="00744804">
      <w:pPr>
        <w:pStyle w:val="BodyText"/>
        <w:spacing w:before="4"/>
        <w:rPr>
          <w:sz w:val="7"/>
        </w:rPr>
      </w:pPr>
    </w:p>
    <w:p w14:paraId="7C009832" w14:textId="77777777" w:rsidR="00744804" w:rsidRDefault="00744804">
      <w:pPr>
        <w:pStyle w:val="BodyText"/>
        <w:spacing w:before="4"/>
        <w:rPr>
          <w:sz w:val="7"/>
        </w:rPr>
      </w:pPr>
    </w:p>
    <w:p w14:paraId="30B6887C" w14:textId="77777777" w:rsidR="00744804" w:rsidRDefault="00744804">
      <w:pPr>
        <w:pStyle w:val="BodyText"/>
        <w:spacing w:before="4"/>
        <w:rPr>
          <w:sz w:val="7"/>
        </w:rPr>
      </w:pPr>
    </w:p>
    <w:p w14:paraId="15BB6146" w14:textId="77777777" w:rsidR="00744804" w:rsidRDefault="00744804">
      <w:pPr>
        <w:pStyle w:val="BodyText"/>
        <w:spacing w:before="4"/>
        <w:rPr>
          <w:sz w:val="7"/>
        </w:rPr>
      </w:pPr>
    </w:p>
    <w:p w14:paraId="2C386F45" w14:textId="77777777" w:rsidR="00744804" w:rsidRDefault="00744804">
      <w:pPr>
        <w:pStyle w:val="BodyText"/>
        <w:spacing w:before="4"/>
        <w:rPr>
          <w:sz w:val="7"/>
        </w:rPr>
      </w:pPr>
    </w:p>
    <w:p w14:paraId="151862D0" w14:textId="77777777" w:rsidR="00744804" w:rsidRDefault="00744804">
      <w:pPr>
        <w:pStyle w:val="BodyText"/>
        <w:spacing w:before="4"/>
        <w:rPr>
          <w:sz w:val="7"/>
        </w:rPr>
      </w:pPr>
    </w:p>
    <w:p w14:paraId="2C691CDE" w14:textId="77777777" w:rsidR="00744804" w:rsidRDefault="00744804">
      <w:pPr>
        <w:pStyle w:val="BodyText"/>
        <w:spacing w:before="4"/>
        <w:rPr>
          <w:sz w:val="7"/>
        </w:rPr>
      </w:pPr>
    </w:p>
    <w:p w14:paraId="2A9F4799" w14:textId="77777777" w:rsidR="00744804" w:rsidRDefault="00744804">
      <w:pPr>
        <w:pStyle w:val="BodyText"/>
        <w:spacing w:before="4"/>
        <w:rPr>
          <w:sz w:val="7"/>
        </w:rPr>
      </w:pPr>
    </w:p>
    <w:p w14:paraId="4DBB6F6F" w14:textId="77777777" w:rsidR="00744804" w:rsidRDefault="00744804">
      <w:pPr>
        <w:pStyle w:val="BodyText"/>
        <w:spacing w:before="4"/>
        <w:rPr>
          <w:sz w:val="7"/>
        </w:rPr>
      </w:pPr>
    </w:p>
    <w:tbl>
      <w:tblPr>
        <w:tblW w:w="0" w:type="auto"/>
        <w:tblInd w:w="304" w:type="dxa"/>
        <w:tblLayout w:type="fixed"/>
        <w:tblCellMar>
          <w:left w:w="0" w:type="dxa"/>
          <w:right w:w="0" w:type="dxa"/>
        </w:tblCellMar>
        <w:tblLook w:val="01E0" w:firstRow="1" w:lastRow="1" w:firstColumn="1" w:lastColumn="1" w:noHBand="0" w:noVBand="0"/>
      </w:tblPr>
      <w:tblGrid>
        <w:gridCol w:w="667"/>
        <w:gridCol w:w="8292"/>
      </w:tblGrid>
      <w:tr w:rsidR="00A01084" w14:paraId="590C243E" w14:textId="77777777">
        <w:trPr>
          <w:trHeight w:val="4355"/>
        </w:trPr>
        <w:tc>
          <w:tcPr>
            <w:tcW w:w="667" w:type="dxa"/>
          </w:tcPr>
          <w:p w14:paraId="590C2438" w14:textId="6788D6E3" w:rsidR="00A01084" w:rsidRDefault="00013AF0">
            <w:pPr>
              <w:pStyle w:val="TableParagraph"/>
              <w:spacing w:before="4"/>
              <w:ind w:left="50"/>
            </w:pPr>
            <w:r>
              <w:rPr>
                <w:color w:val="000080"/>
                <w:spacing w:val="-2"/>
              </w:rPr>
              <w:t>3.3.</w:t>
            </w:r>
            <w:r w:rsidR="008C7621">
              <w:rPr>
                <w:color w:val="000080"/>
                <w:spacing w:val="-2"/>
              </w:rPr>
              <w:t>6</w:t>
            </w:r>
          </w:p>
        </w:tc>
        <w:tc>
          <w:tcPr>
            <w:tcW w:w="8292" w:type="dxa"/>
          </w:tcPr>
          <w:p w14:paraId="590C2439" w14:textId="77777777" w:rsidR="00A01084" w:rsidRDefault="00013AF0">
            <w:pPr>
              <w:pStyle w:val="TableParagraph"/>
              <w:spacing w:line="225" w:lineRule="exact"/>
              <w:ind w:left="170"/>
              <w:jc w:val="both"/>
            </w:pPr>
            <w:r>
              <w:t>Subject</w:t>
            </w:r>
            <w:r>
              <w:rPr>
                <w:spacing w:val="-8"/>
              </w:rPr>
              <w:t xml:space="preserve"> </w:t>
            </w:r>
            <w:r>
              <w:t>to</w:t>
            </w:r>
            <w:r>
              <w:rPr>
                <w:spacing w:val="-5"/>
              </w:rPr>
              <w:t xml:space="preserve"> </w:t>
            </w:r>
            <w:r>
              <w:t>paragraphs</w:t>
            </w:r>
            <w:r>
              <w:rPr>
                <w:spacing w:val="-8"/>
              </w:rPr>
              <w:t xml:space="preserve"> </w:t>
            </w:r>
            <w:r>
              <w:t>2.1</w:t>
            </w:r>
            <w:r>
              <w:rPr>
                <w:spacing w:val="-5"/>
              </w:rPr>
              <w:t xml:space="preserve"> </w:t>
            </w:r>
            <w:r>
              <w:t>(Important</w:t>
            </w:r>
            <w:r>
              <w:rPr>
                <w:spacing w:val="-6"/>
              </w:rPr>
              <w:t xml:space="preserve"> </w:t>
            </w:r>
            <w:r>
              <w:t>Notices)</w:t>
            </w:r>
            <w:r>
              <w:rPr>
                <w:spacing w:val="-6"/>
              </w:rPr>
              <w:t xml:space="preserve"> </w:t>
            </w:r>
            <w:r>
              <w:t>and</w:t>
            </w:r>
            <w:r>
              <w:rPr>
                <w:spacing w:val="-8"/>
              </w:rPr>
              <w:t xml:space="preserve"> </w:t>
            </w:r>
            <w:r>
              <w:t>3.5</w:t>
            </w:r>
            <w:r>
              <w:rPr>
                <w:spacing w:val="-8"/>
              </w:rPr>
              <w:t xml:space="preserve"> </w:t>
            </w:r>
            <w:r>
              <w:t>(Standstill</w:t>
            </w:r>
            <w:r>
              <w:rPr>
                <w:spacing w:val="-6"/>
              </w:rPr>
              <w:t xml:space="preserve"> </w:t>
            </w:r>
            <w:r>
              <w:t>Period)</w:t>
            </w:r>
            <w:r>
              <w:rPr>
                <w:spacing w:val="-8"/>
              </w:rPr>
              <w:t xml:space="preserve"> </w:t>
            </w:r>
            <w:r>
              <w:t>of</w:t>
            </w:r>
            <w:r>
              <w:rPr>
                <w:spacing w:val="-8"/>
              </w:rPr>
              <w:t xml:space="preserve"> </w:t>
            </w:r>
            <w:r>
              <w:t>this</w:t>
            </w:r>
            <w:r>
              <w:rPr>
                <w:spacing w:val="-6"/>
              </w:rPr>
              <w:t xml:space="preserve"> </w:t>
            </w:r>
            <w:r>
              <w:t>RFT,</w:t>
            </w:r>
            <w:r>
              <w:rPr>
                <w:spacing w:val="-5"/>
              </w:rPr>
              <w:t xml:space="preserve"> </w:t>
            </w:r>
            <w:r>
              <w:rPr>
                <w:spacing w:val="-2"/>
              </w:rPr>
              <w:t>award</w:t>
            </w:r>
          </w:p>
          <w:p w14:paraId="590C243A" w14:textId="77777777" w:rsidR="00A01084" w:rsidRDefault="00013AF0">
            <w:pPr>
              <w:pStyle w:val="TableParagraph"/>
              <w:spacing w:before="41" w:line="276" w:lineRule="auto"/>
              <w:ind w:left="170" w:right="48"/>
              <w:jc w:val="both"/>
            </w:pPr>
            <w:r>
              <w:t>of</w:t>
            </w:r>
            <w:r>
              <w:rPr>
                <w:spacing w:val="-1"/>
              </w:rPr>
              <w:t xml:space="preserve"> </w:t>
            </w:r>
            <w:r>
              <w:t>the Goods Contract to the highest ranked</w:t>
            </w:r>
            <w:r>
              <w:rPr>
                <w:spacing w:val="-1"/>
              </w:rPr>
              <w:t xml:space="preserve"> </w:t>
            </w:r>
            <w:r>
              <w:t>Tenderer (as determined by paragraph 3.3.1) will be conditional upon:</w:t>
            </w:r>
          </w:p>
          <w:p w14:paraId="590C243B" w14:textId="77777777" w:rsidR="00A01084" w:rsidRDefault="00013AF0">
            <w:pPr>
              <w:pStyle w:val="TableParagraph"/>
              <w:numPr>
                <w:ilvl w:val="0"/>
                <w:numId w:val="11"/>
              </w:numPr>
              <w:tabs>
                <w:tab w:val="left" w:pos="888"/>
                <w:tab w:val="left" w:pos="890"/>
              </w:tabs>
              <w:spacing w:before="121" w:line="276" w:lineRule="auto"/>
              <w:ind w:right="50"/>
              <w:jc w:val="both"/>
            </w:pPr>
            <w:r>
              <w:t>the Tenderer submitting the following evidence in respect of the Tenderer (including the Prime Contractor and any Subcontractors, as applicable in accordance with paragraph 3.1 above) to the extent not already provided, within seven</w:t>
            </w:r>
            <w:r>
              <w:rPr>
                <w:spacing w:val="-8"/>
              </w:rPr>
              <w:t xml:space="preserve"> </w:t>
            </w:r>
            <w:r>
              <w:t>(7)</w:t>
            </w:r>
            <w:r>
              <w:rPr>
                <w:spacing w:val="-7"/>
              </w:rPr>
              <w:t xml:space="preserve"> </w:t>
            </w:r>
            <w:r>
              <w:t>days</w:t>
            </w:r>
            <w:r>
              <w:rPr>
                <w:spacing w:val="-10"/>
              </w:rPr>
              <w:t xml:space="preserve"> </w:t>
            </w:r>
            <w:r>
              <w:t>of</w:t>
            </w:r>
            <w:r>
              <w:rPr>
                <w:spacing w:val="-8"/>
              </w:rPr>
              <w:t xml:space="preserve"> </w:t>
            </w:r>
            <w:r>
              <w:t>request</w:t>
            </w:r>
            <w:r>
              <w:rPr>
                <w:spacing w:val="-10"/>
              </w:rPr>
              <w:t xml:space="preserve"> </w:t>
            </w:r>
            <w:r>
              <w:t>by</w:t>
            </w:r>
            <w:r>
              <w:rPr>
                <w:spacing w:val="-7"/>
              </w:rPr>
              <w:t xml:space="preserve"> </w:t>
            </w:r>
            <w:r>
              <w:t>the</w:t>
            </w:r>
            <w:r>
              <w:rPr>
                <w:spacing w:val="-9"/>
              </w:rPr>
              <w:t xml:space="preserve"> </w:t>
            </w:r>
            <w:r>
              <w:t>Contracting</w:t>
            </w:r>
            <w:r>
              <w:rPr>
                <w:spacing w:val="-11"/>
              </w:rPr>
              <w:t xml:space="preserve"> </w:t>
            </w:r>
            <w:r>
              <w:t>Authority:</w:t>
            </w:r>
            <w:r>
              <w:rPr>
                <w:spacing w:val="-7"/>
              </w:rPr>
              <w:t xml:space="preserve"> </w:t>
            </w:r>
            <w:r>
              <w:t>(i)</w:t>
            </w:r>
            <w:r>
              <w:rPr>
                <w:spacing w:val="-10"/>
              </w:rPr>
              <w:t xml:space="preserve"> </w:t>
            </w:r>
            <w:r>
              <w:t>a</w:t>
            </w:r>
            <w:r>
              <w:rPr>
                <w:spacing w:val="-10"/>
              </w:rPr>
              <w:t xml:space="preserve"> </w:t>
            </w:r>
            <w:r>
              <w:t>Declaration</w:t>
            </w:r>
            <w:r>
              <w:rPr>
                <w:spacing w:val="-8"/>
              </w:rPr>
              <w:t xml:space="preserve"> </w:t>
            </w:r>
            <w:r>
              <w:t>in</w:t>
            </w:r>
            <w:r>
              <w:rPr>
                <w:spacing w:val="-8"/>
              </w:rPr>
              <w:t xml:space="preserve"> </w:t>
            </w:r>
            <w:r>
              <w:t>the</w:t>
            </w:r>
            <w:r>
              <w:rPr>
                <w:spacing w:val="-7"/>
              </w:rPr>
              <w:t xml:space="preserve"> </w:t>
            </w:r>
            <w:r>
              <w:t>form attached</w:t>
            </w:r>
            <w:r>
              <w:rPr>
                <w:spacing w:val="-13"/>
              </w:rPr>
              <w:t xml:space="preserve"> </w:t>
            </w:r>
            <w:r>
              <w:t>at</w:t>
            </w:r>
            <w:r>
              <w:rPr>
                <w:spacing w:val="-12"/>
              </w:rPr>
              <w:t xml:space="preserve"> </w:t>
            </w:r>
            <w:r>
              <w:t>Appendix</w:t>
            </w:r>
            <w:r>
              <w:rPr>
                <w:spacing w:val="-13"/>
              </w:rPr>
              <w:t xml:space="preserve"> </w:t>
            </w:r>
            <w:r>
              <w:t>4;</w:t>
            </w:r>
            <w:r>
              <w:rPr>
                <w:spacing w:val="-12"/>
              </w:rPr>
              <w:t xml:space="preserve"> </w:t>
            </w:r>
            <w:r>
              <w:t>(ii)</w:t>
            </w:r>
            <w:r>
              <w:rPr>
                <w:spacing w:val="-13"/>
              </w:rPr>
              <w:t xml:space="preserve"> </w:t>
            </w:r>
            <w:r>
              <w:t>if</w:t>
            </w:r>
            <w:r>
              <w:rPr>
                <w:spacing w:val="-12"/>
              </w:rPr>
              <w:t xml:space="preserve"> </w:t>
            </w:r>
            <w:r>
              <w:t>applicable,</w:t>
            </w:r>
            <w:r>
              <w:rPr>
                <w:spacing w:val="-13"/>
              </w:rPr>
              <w:t xml:space="preserve"> </w:t>
            </w:r>
            <w:r>
              <w:t>evidence</w:t>
            </w:r>
            <w:r>
              <w:rPr>
                <w:spacing w:val="-12"/>
              </w:rPr>
              <w:t xml:space="preserve"> </w:t>
            </w:r>
            <w:r>
              <w:t>to</w:t>
            </w:r>
            <w:r>
              <w:rPr>
                <w:spacing w:val="-12"/>
              </w:rPr>
              <w:t xml:space="preserve"> </w:t>
            </w:r>
            <w:r>
              <w:t>the</w:t>
            </w:r>
            <w:r>
              <w:rPr>
                <w:spacing w:val="-13"/>
              </w:rPr>
              <w:t xml:space="preserve"> </w:t>
            </w:r>
            <w:r>
              <w:t>effect</w:t>
            </w:r>
            <w:r>
              <w:rPr>
                <w:spacing w:val="-12"/>
              </w:rPr>
              <w:t xml:space="preserve"> </w:t>
            </w:r>
            <w:r>
              <w:t>that</w:t>
            </w:r>
            <w:r>
              <w:rPr>
                <w:spacing w:val="-13"/>
              </w:rPr>
              <w:t xml:space="preserve"> </w:t>
            </w:r>
            <w:r>
              <w:t>measures</w:t>
            </w:r>
            <w:r>
              <w:rPr>
                <w:spacing w:val="-12"/>
              </w:rPr>
              <w:t xml:space="preserve"> </w:t>
            </w:r>
            <w:r>
              <w:t>taken by the entity concerned are sufficient to demonstrate its reliability despite the existence of a relevant Exclusion Ground; (iii) all or any of the supporting documents specified at paragraph 3.2; and</w:t>
            </w:r>
          </w:p>
          <w:p w14:paraId="590C243C" w14:textId="77777777" w:rsidR="00A01084" w:rsidRDefault="00013AF0">
            <w:pPr>
              <w:pStyle w:val="TableParagraph"/>
              <w:numPr>
                <w:ilvl w:val="0"/>
                <w:numId w:val="11"/>
              </w:numPr>
              <w:tabs>
                <w:tab w:val="left" w:pos="888"/>
                <w:tab w:val="left" w:pos="890"/>
              </w:tabs>
              <w:spacing w:line="267" w:lineRule="exact"/>
              <w:ind w:left="888" w:hanging="359"/>
              <w:jc w:val="both"/>
            </w:pPr>
            <w:r>
              <w:t>the</w:t>
            </w:r>
            <w:r>
              <w:rPr>
                <w:spacing w:val="-12"/>
              </w:rPr>
              <w:t xml:space="preserve"> </w:t>
            </w:r>
            <w:r>
              <w:t>evidence</w:t>
            </w:r>
            <w:r>
              <w:rPr>
                <w:spacing w:val="-9"/>
              </w:rPr>
              <w:t xml:space="preserve"> </w:t>
            </w:r>
            <w:r>
              <w:t>specified</w:t>
            </w:r>
            <w:r>
              <w:rPr>
                <w:spacing w:val="-9"/>
              </w:rPr>
              <w:t xml:space="preserve"> </w:t>
            </w:r>
            <w:r>
              <w:t>at</w:t>
            </w:r>
            <w:r>
              <w:rPr>
                <w:spacing w:val="-9"/>
              </w:rPr>
              <w:t xml:space="preserve"> </w:t>
            </w:r>
            <w:r>
              <w:t>paragraph</w:t>
            </w:r>
            <w:r>
              <w:rPr>
                <w:spacing w:val="-10"/>
              </w:rPr>
              <w:t xml:space="preserve"> </w:t>
            </w:r>
            <w:r>
              <w:t>3.3.2</w:t>
            </w:r>
            <w:r>
              <w:rPr>
                <w:spacing w:val="-9"/>
              </w:rPr>
              <w:t xml:space="preserve"> </w:t>
            </w:r>
            <w:r>
              <w:t>(a)</w:t>
            </w:r>
            <w:r>
              <w:rPr>
                <w:spacing w:val="-9"/>
              </w:rPr>
              <w:t xml:space="preserve"> </w:t>
            </w:r>
            <w:r>
              <w:t>above</w:t>
            </w:r>
            <w:r>
              <w:rPr>
                <w:spacing w:val="-9"/>
              </w:rPr>
              <w:t xml:space="preserve"> </w:t>
            </w:r>
            <w:r>
              <w:t>demonstrating</w:t>
            </w:r>
            <w:r>
              <w:rPr>
                <w:spacing w:val="-12"/>
              </w:rPr>
              <w:t xml:space="preserve"> </w:t>
            </w:r>
            <w:r>
              <w:t>that</w:t>
            </w:r>
            <w:r>
              <w:rPr>
                <w:spacing w:val="-11"/>
              </w:rPr>
              <w:t xml:space="preserve"> </w:t>
            </w:r>
            <w:r>
              <w:t>each</w:t>
            </w:r>
            <w:r>
              <w:rPr>
                <w:spacing w:val="-12"/>
              </w:rPr>
              <w:t xml:space="preserve"> </w:t>
            </w:r>
            <w:r>
              <w:rPr>
                <w:spacing w:val="-2"/>
              </w:rPr>
              <w:t>entity</w:t>
            </w:r>
          </w:p>
          <w:p w14:paraId="2F6A1392" w14:textId="77777777" w:rsidR="00A01084" w:rsidRDefault="00013AF0">
            <w:pPr>
              <w:pStyle w:val="TableParagraph"/>
              <w:spacing w:line="300" w:lineRule="atLeast"/>
              <w:ind w:left="890" w:right="47"/>
              <w:jc w:val="both"/>
            </w:pPr>
            <w:r>
              <w:t>concerned</w:t>
            </w:r>
            <w:r>
              <w:rPr>
                <w:spacing w:val="-11"/>
              </w:rPr>
              <w:t xml:space="preserve"> </w:t>
            </w:r>
            <w:r>
              <w:t>meets</w:t>
            </w:r>
            <w:r>
              <w:rPr>
                <w:spacing w:val="-10"/>
              </w:rPr>
              <w:t xml:space="preserve"> </w:t>
            </w:r>
            <w:r>
              <w:t>the</w:t>
            </w:r>
            <w:r>
              <w:rPr>
                <w:spacing w:val="-9"/>
              </w:rPr>
              <w:t xml:space="preserve"> </w:t>
            </w:r>
            <w:r>
              <w:t>Selection</w:t>
            </w:r>
            <w:r>
              <w:rPr>
                <w:spacing w:val="-9"/>
              </w:rPr>
              <w:t xml:space="preserve"> </w:t>
            </w:r>
            <w:r>
              <w:t>Criteria</w:t>
            </w:r>
            <w:r>
              <w:rPr>
                <w:spacing w:val="-10"/>
              </w:rPr>
              <w:t xml:space="preserve"> </w:t>
            </w:r>
            <w:r>
              <w:t>and</w:t>
            </w:r>
            <w:r>
              <w:rPr>
                <w:spacing w:val="-9"/>
              </w:rPr>
              <w:t xml:space="preserve"> </w:t>
            </w:r>
            <w:r>
              <w:t>the</w:t>
            </w:r>
            <w:r>
              <w:rPr>
                <w:spacing w:val="-9"/>
              </w:rPr>
              <w:t xml:space="preserve"> </w:t>
            </w:r>
            <w:r>
              <w:t>compliance</w:t>
            </w:r>
            <w:r>
              <w:rPr>
                <w:spacing w:val="-8"/>
              </w:rPr>
              <w:t xml:space="preserve"> </w:t>
            </w:r>
            <w:r>
              <w:t>requirements</w:t>
            </w:r>
            <w:r>
              <w:rPr>
                <w:spacing w:val="-10"/>
              </w:rPr>
              <w:t xml:space="preserve"> </w:t>
            </w:r>
            <w:r>
              <w:t>specified at paragraph 3.1 (b) and (c) above.</w:t>
            </w:r>
          </w:p>
          <w:p w14:paraId="54C69146" w14:textId="77777777" w:rsidR="00142FC0" w:rsidRDefault="00142FC0">
            <w:pPr>
              <w:pStyle w:val="TableParagraph"/>
              <w:spacing w:line="300" w:lineRule="atLeast"/>
              <w:ind w:left="890" w:right="47"/>
              <w:jc w:val="both"/>
            </w:pPr>
          </w:p>
          <w:p w14:paraId="590C243D" w14:textId="77777777" w:rsidR="00142FC0" w:rsidRDefault="00142FC0" w:rsidP="0028359C">
            <w:pPr>
              <w:pStyle w:val="TableParagraph"/>
              <w:spacing w:line="300" w:lineRule="atLeast"/>
              <w:ind w:right="47"/>
              <w:jc w:val="both"/>
            </w:pPr>
          </w:p>
        </w:tc>
      </w:tr>
    </w:tbl>
    <w:p w14:paraId="653B42A2" w14:textId="77777777" w:rsidR="00806611" w:rsidRDefault="00806611">
      <w:pPr>
        <w:pStyle w:val="BodyText"/>
        <w:spacing w:before="18"/>
        <w:rPr>
          <w:sz w:val="20"/>
        </w:rPr>
      </w:pPr>
    </w:p>
    <w:p w14:paraId="590C243F" w14:textId="16520FF7" w:rsidR="00A01084" w:rsidRDefault="00013AF0">
      <w:pPr>
        <w:pStyle w:val="BodyText"/>
        <w:spacing w:before="18"/>
        <w:rPr>
          <w:sz w:val="20"/>
        </w:rPr>
      </w:pPr>
      <w:r>
        <w:rPr>
          <w:noProof/>
        </w:rPr>
        <mc:AlternateContent>
          <mc:Choice Requires="wpg">
            <w:drawing>
              <wp:anchor distT="0" distB="0" distL="0" distR="0" simplePos="0" relativeHeight="487606272" behindDoc="1" locked="0" layoutInCell="1" allowOverlap="1" wp14:anchorId="590C2ACF" wp14:editId="590C2AD0">
                <wp:simplePos x="0" y="0"/>
                <wp:positionH relativeFrom="page">
                  <wp:posOffset>882396</wp:posOffset>
                </wp:positionH>
                <wp:positionV relativeFrom="paragraph">
                  <wp:posOffset>181990</wp:posOffset>
                </wp:positionV>
                <wp:extent cx="5797550" cy="227329"/>
                <wp:effectExtent l="0" t="0" r="0" b="0"/>
                <wp:wrapTopAndBottom/>
                <wp:docPr id="122" name="Group 1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23" name="Graphic 123"/>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24" name="Graphic 124"/>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25" name="Textbox 125"/>
                        <wps:cNvSpPr txBox="1"/>
                        <wps:spPr>
                          <a:xfrm>
                            <a:off x="0" y="0"/>
                            <a:ext cx="5797550" cy="208915"/>
                          </a:xfrm>
                          <a:prstGeom prst="rect">
                            <a:avLst/>
                          </a:prstGeom>
                        </wps:spPr>
                        <wps:txbx>
                          <w:txbxContent>
                            <w:p w14:paraId="590C2B82" w14:textId="77777777" w:rsidR="00A01084" w:rsidRDefault="00013AF0">
                              <w:pPr>
                                <w:tabs>
                                  <w:tab w:val="left" w:pos="595"/>
                                </w:tabs>
                                <w:spacing w:line="268" w:lineRule="exact"/>
                                <w:ind w:left="86"/>
                                <w:rPr>
                                  <w:b/>
                                </w:rPr>
                              </w:pPr>
                              <w:bookmarkStart w:id="35" w:name="3.4_Presentation_of_Proposals"/>
                              <w:bookmarkEnd w:id="35"/>
                              <w:r>
                                <w:rPr>
                                  <w:b/>
                                  <w:color w:val="FFFFFF"/>
                                  <w:spacing w:val="-5"/>
                                </w:rPr>
                                <w:t>3.4</w:t>
                              </w:r>
                              <w:r>
                                <w:rPr>
                                  <w:b/>
                                  <w:color w:val="FFFFFF"/>
                                </w:rPr>
                                <w:tab/>
                                <w:t>PRESENTATION</w:t>
                              </w:r>
                              <w:r>
                                <w:rPr>
                                  <w:b/>
                                  <w:color w:val="FFFFFF"/>
                                  <w:spacing w:val="-6"/>
                                </w:rPr>
                                <w:t xml:space="preserve"> </w:t>
                              </w:r>
                              <w:r>
                                <w:rPr>
                                  <w:b/>
                                  <w:color w:val="FFFFFF"/>
                                </w:rPr>
                                <w:t>OF</w:t>
                              </w:r>
                              <w:r>
                                <w:rPr>
                                  <w:b/>
                                  <w:color w:val="FFFFFF"/>
                                  <w:spacing w:val="-4"/>
                                </w:rPr>
                                <w:t xml:space="preserve"> </w:t>
                              </w:r>
                              <w:r>
                                <w:rPr>
                                  <w:b/>
                                  <w:color w:val="FFFFFF"/>
                                  <w:spacing w:val="-2"/>
                                </w:rPr>
                                <w:t>PROPOSALS</w:t>
                              </w:r>
                            </w:p>
                          </w:txbxContent>
                        </wps:txbx>
                        <wps:bodyPr wrap="square" lIns="0" tIns="0" rIns="0" bIns="0" rtlCol="0">
                          <a:noAutofit/>
                        </wps:bodyPr>
                      </wps:wsp>
                    </wpg:wgp>
                  </a:graphicData>
                </a:graphic>
              </wp:anchor>
            </w:drawing>
          </mc:Choice>
          <mc:Fallback xmlns:w16cei="http://schemas.microsoft.com/office/word/2026/wordml/cei">
            <w:pict>
              <v:group w14:anchorId="590C2ACF" id="Group 122" o:spid="_x0000_s1127" style="position:absolute;margin-left:69.5pt;margin-top:14.35pt;width:456.5pt;height:17.9pt;z-index:-1571020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1OZHQMAAOYKAAAOAAAAZHJzL2Uyb0RvYy54bWzsVt9v0zAQfkfif7D8ztJm65pGSyfYWIU0&#10;jUkr4tlxnB8iiY3tNtl/z9mO26hFiI4J8UAeknN8Pp+/++7OV9d9U6Mtk6ribYKnZxOMWEt5VrVF&#10;gr+s795FGClN2ozUvGUJfmYKXy/fvrnqRMxCXvI6YxKBkVbFnUhwqbWIg0DRkjVEnXHBWpjMuWyI&#10;hqEsgkySDqw3dRBOJpdBx2UmJKdMKfh76ybx0trPc0b15zxXTKM6weCbtm9p36l5B8srEheSiLKi&#10;gxvkBV40pGph052pW6IJ2sjqyFRTUckVz/UZ5U3A87yizJ4BTjOdHJxmJflG2LMUcVeIHUwA7QFO&#10;LzZLH7YrKZ7Eo3Teg3jP6TcFuASdKOLxvBkXe+U+l41ZBIdAvUX0eYco6zWi8HM2X8xnMwCewlwY&#10;zs/DhYOclhCXo2W0/PjrhQGJ3bbWuZ0znQD2qD1A6s8AeiqJYBZ3ZQB4lKjKgNzhOUYtaYDFq4Ew&#10;5hcgZbYHPYPiMFIDoKdjNIkW05kxujsqielG6RXjFm2yvVcapoFqmZdI6SXat16UwH3D+tqyXmME&#10;rJcYAetTFwJBtFlnTBkRdaNwlRAt54mZbviWrblV1CZmJqrh4hIjH3Dwda9Tt2NdiP1Iy8/5r7D2&#10;nA5sOI+i4ehewX+d4njjE9VtqoOf3iCtuWIOZnN6i/cOEdAbY654XWV3VV0bCJQs0ptaoi0xJQWe&#10;yJseqQE9VexIYKSUZ8/Aog5ok2D1fUMkw6j+1AJPTVHygvRC6gWp6xtuS5dFXyq97r8SKZAAMcEa&#10;8uyBe7qS2JMD/DcKTtesbPn7jeZ5ZZhjfXMeDQNIHUfiv5BDF8c5dGFifmIO7aNP4p8Wm2l08W/k&#10;kXPEBGGfIsds9hza63iijlPEa/k5/x3rTKPwhCw6Tftw/9dJonN4FrYvAG//J9HoOuMze0iOXSOa&#10;+SRaA/dT3qNpaHvGKImQ7j9wqNVTn1yv25JMeTEtaShEptnY+89BBXJd66Aa6j7tbUcNL71zr1Qg&#10;f6PM2YsDXKZswR8ufua2Nh7bsri/ni5/AAAA//8DAFBLAwQUAAYACAAAACEANGzLheEAAAAKAQAA&#10;DwAAAGRycy9kb3ducmV2LnhtbEyPwU7DMBBE70j8g7VI3KiTlJQS4lRVBZwqJFokxM2Nt0nUeB3F&#10;bpL+PdsTHGd2NPsmX022FQP2vnGkIJ5FIJBKZxqqFHzt3x6WIHzQZHTrCBVc0MOquL3JdWbcSJ84&#10;7EIluIR8phXUIXSZlL6s0Wo/cx0S346utzqw7Ctpej1yuW1lEkULaXVD/KHWHW5qLE+7s1XwPupx&#10;PY9fh+3puLn87NOP722MSt3fTesXEAGn8BeGKz6jQ8FMB3cm40XLev7MW4KCZPkE4hqI0oSdg4LF&#10;YwqyyOX/CcUvAAAA//8DAFBLAQItABQABgAIAAAAIQC2gziS/gAAAOEBAAATAAAAAAAAAAAAAAAA&#10;AAAAAABbQ29udGVudF9UeXBlc10ueG1sUEsBAi0AFAAGAAgAAAAhADj9If/WAAAAlAEAAAsAAAAA&#10;AAAAAAAAAAAALwEAAF9yZWxzLy5yZWxzUEsBAi0AFAAGAAgAAAAhADX7U5kdAwAA5goAAA4AAAAA&#10;AAAAAAAAAAAALgIAAGRycy9lMm9Eb2MueG1sUEsBAi0AFAAGAAgAAAAhADRsy4XhAAAACgEAAA8A&#10;AAAAAAAAAAAAAAAAdwUAAGRycy9kb3ducmV2LnhtbFBLBQYAAAAABAAEAPMAAACFBgAAAAA=&#10;">
                <v:shape id="Graphic 123" o:spid="_x0000_s112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apZvvgAAANwAAAAPAAAAZHJzL2Rvd25yZXYueG1sRE/LqsIw&#10;EN0L/kMYwZ0mKohUo4ggCm58fcDYjE2xmZQmav17c+GCuzmc5yxWravEi5pQetYwGioQxLk3JRca&#10;rpftYAYiRGSDlWfS8KEAq2W3s8DM+Def6HWOhUghHDLUYGOsMylDbslhGPqaOHF33ziMCTaFNA2+&#10;U7ir5FipqXRYcmqwWNPGUv44P50GdT9OJxurbpUa1Zedet7KWTho3e+16zmISG38if/de5Pmjyfw&#10;90y6QC6/AAAA//8DAFBLAQItABQABgAIAAAAIQDb4fbL7gAAAIUBAAATAAAAAAAAAAAAAAAAAAAA&#10;AABbQ29udGVudF9UeXBlc10ueG1sUEsBAi0AFAAGAAgAAAAhAFr0LFu/AAAAFQEAAAsAAAAAAAAA&#10;AAAAAAAAHwEAAF9yZWxzLy5yZWxzUEsBAi0AFAAGAAgAAAAhABRqlm++AAAA3AAAAA8AAAAAAAAA&#10;AAAAAAAABwIAAGRycy9kb3ducmV2LnhtbFBLBQYAAAAAAwADALcAAADyAgAAAAA=&#10;" path="m5797296,l,,,208788r5797296,l5797296,xe" fillcolor="navy" stroked="f">
                  <v:path arrowok="t"/>
                </v:shape>
                <v:shape id="Graphic 124" o:spid="_x0000_s112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oUX2wwAAANwAAAAPAAAAZHJzL2Rvd25yZXYueG1sRE9La8JA&#10;EL4X/A/LCF5Ks6lUKzGrpILSk/gEj0N2mizNzobsqvHfdwuF3ubje06+7G0jbtR541jBa5KCIC6d&#10;NlwpOB3XLzMQPiBrbByTggd5WC4GTzlm2t15T7dDqEQMYZ+hgjqENpPSlzVZ9IlriSP35TqLIcKu&#10;krrDewy3jRyn6VRaNBwbamxpVVP5fbhaBcVkPzFbfb4U79uP581jZ1J3Wik1GvbFHESgPvyL/9yf&#10;Os4fv8HvM/ECufgBAAD//wMAUEsBAi0AFAAGAAgAAAAhANvh9svuAAAAhQEAABMAAAAAAAAAAAAA&#10;AAAAAAAAAFtDb250ZW50X1R5cGVzXS54bWxQSwECLQAUAAYACAAAACEAWvQsW78AAAAVAQAACwAA&#10;AAAAAAAAAAAAAAAfAQAAX3JlbHMvLnJlbHNQSwECLQAUAAYACAAAACEAA6FF9sMAAADcAAAADwAA&#10;AAAAAAAAAAAAAAAHAgAAZHJzL2Rvd25yZXYueG1sUEsFBgAAAAADAAMAtwAAAPcCAAAAAA==&#10;" path="m5797296,l,,,18288r5797296,l5797296,xe" fillcolor="#339" stroked="f">
                  <v:path arrowok="t"/>
                </v:shape>
                <v:shape id="Textbox 125" o:spid="_x0000_s113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HK4XwwAAANwAAAAPAAAAZHJzL2Rvd25yZXYueG1sRE9Na8JA&#10;EL0X+h+WKfTWbBQqbXQjUhQKBTGmB49jdkyWZGfT7FbTf+8KBW/zeJ+zWI62E2cavHGsYJKkIIgr&#10;pw3XCr7LzcsbCB+QNXaOScEfeVjmjw8LzLS7cEHnfahFDGGfoYImhD6T0lcNWfSJ64kjd3KDxRDh&#10;UEs94CWG205O03QmLRqODQ329NFQ1e5/rYLVgYu1+dked8WpMGX5nvLXrFXq+WlczUEEGsNd/O/+&#10;1HH+9BVuz8QLZH4FAAD//wMAUEsBAi0AFAAGAAgAAAAhANvh9svuAAAAhQEAABMAAAAAAAAAAAAA&#10;AAAAAAAAAFtDb250ZW50X1R5cGVzXS54bWxQSwECLQAUAAYACAAAACEAWvQsW78AAAAVAQAACwAA&#10;AAAAAAAAAAAAAAAfAQAAX3JlbHMvLnJlbHNQSwECLQAUAAYACAAAACEAOhyuF8MAAADcAAAADwAA&#10;AAAAAAAAAAAAAAAHAgAAZHJzL2Rvd25yZXYueG1sUEsFBgAAAAADAAMAtwAAAPcCAAAAAA==&#10;" filled="f" stroked="f">
                  <v:textbox inset="0,0,0,0">
                    <w:txbxContent>
                      <w:p w14:paraId="590C2B82" w14:textId="77777777" w:rsidR="00A01084" w:rsidRDefault="00013AF0">
                        <w:pPr>
                          <w:tabs>
                            <w:tab w:val="left" w:pos="595"/>
                          </w:tabs>
                          <w:spacing w:line="268" w:lineRule="exact"/>
                          <w:ind w:left="86"/>
                          <w:rPr>
                            <w:b/>
                          </w:rPr>
                        </w:pPr>
                        <w:bookmarkStart w:id="65" w:name="3.4_Presentation_of_Proposals"/>
                        <w:bookmarkEnd w:id="65"/>
                        <w:r>
                          <w:rPr>
                            <w:b/>
                            <w:color w:val="FFFFFF"/>
                            <w:spacing w:val="-5"/>
                          </w:rPr>
                          <w:t>3.4</w:t>
                        </w:r>
                        <w:r>
                          <w:rPr>
                            <w:b/>
                            <w:color w:val="FFFFFF"/>
                          </w:rPr>
                          <w:tab/>
                          <w:t>PRESENTATION</w:t>
                        </w:r>
                        <w:r>
                          <w:rPr>
                            <w:b/>
                            <w:color w:val="FFFFFF"/>
                            <w:spacing w:val="-6"/>
                          </w:rPr>
                          <w:t xml:space="preserve"> </w:t>
                        </w:r>
                        <w:r>
                          <w:rPr>
                            <w:b/>
                            <w:color w:val="FFFFFF"/>
                          </w:rPr>
                          <w:t>OF</w:t>
                        </w:r>
                        <w:r>
                          <w:rPr>
                            <w:b/>
                            <w:color w:val="FFFFFF"/>
                            <w:spacing w:val="-4"/>
                          </w:rPr>
                          <w:t xml:space="preserve"> </w:t>
                        </w:r>
                        <w:r>
                          <w:rPr>
                            <w:b/>
                            <w:color w:val="FFFFFF"/>
                            <w:spacing w:val="-2"/>
                          </w:rPr>
                          <w:t>PROPOSALS</w:t>
                        </w:r>
                      </w:p>
                    </w:txbxContent>
                  </v:textbox>
                </v:shape>
                <w10:wrap type="topAndBottom" anchorx="page"/>
              </v:group>
            </w:pict>
          </mc:Fallback>
        </mc:AlternateContent>
      </w:r>
    </w:p>
    <w:p w14:paraId="590C2440" w14:textId="54A7C1CF" w:rsidR="00A01084" w:rsidRDefault="00013AF0">
      <w:pPr>
        <w:pStyle w:val="BodyText"/>
        <w:spacing w:before="81" w:line="276" w:lineRule="auto"/>
        <w:ind w:left="238" w:right="272"/>
        <w:jc w:val="both"/>
      </w:pPr>
      <w:r>
        <w:t xml:space="preserve">Tenderers </w:t>
      </w:r>
      <w:r w:rsidR="008C7621">
        <w:t>are</w:t>
      </w:r>
      <w:r>
        <w:t xml:space="preserve"> required to </w:t>
      </w:r>
      <w:r w:rsidR="008C7621">
        <w:t xml:space="preserve">facilitate an inspection of a comparable mobile library vehicle as part of the evaluation process. </w:t>
      </w:r>
      <w:r>
        <w:t>The Contracting Authority will not be responsible for the cost of such presentations (in accordance with paragraph 2.8).</w:t>
      </w:r>
      <w:r>
        <w:rPr>
          <w:spacing w:val="40"/>
        </w:rPr>
        <w:t xml:space="preserve"> </w:t>
      </w:r>
    </w:p>
    <w:p w14:paraId="590C2441" w14:textId="77777777" w:rsidR="00A01084" w:rsidRDefault="00013AF0">
      <w:pPr>
        <w:pStyle w:val="BodyText"/>
        <w:spacing w:before="8"/>
        <w:rPr>
          <w:sz w:val="17"/>
        </w:rPr>
      </w:pPr>
      <w:r>
        <w:rPr>
          <w:noProof/>
        </w:rPr>
        <mc:AlternateContent>
          <mc:Choice Requires="wpg">
            <w:drawing>
              <wp:anchor distT="0" distB="0" distL="0" distR="0" simplePos="0" relativeHeight="487606784" behindDoc="1" locked="0" layoutInCell="1" allowOverlap="1" wp14:anchorId="590C2AD1" wp14:editId="590C2AD2">
                <wp:simplePos x="0" y="0"/>
                <wp:positionH relativeFrom="page">
                  <wp:posOffset>882396</wp:posOffset>
                </wp:positionH>
                <wp:positionV relativeFrom="paragraph">
                  <wp:posOffset>152708</wp:posOffset>
                </wp:positionV>
                <wp:extent cx="5797550" cy="227329"/>
                <wp:effectExtent l="0" t="0" r="0" b="0"/>
                <wp:wrapTopAndBottom/>
                <wp:docPr id="126" name="Group 1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27" name="Graphic 127"/>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28" name="Graphic 128"/>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29" name="Textbox 129"/>
                        <wps:cNvSpPr txBox="1"/>
                        <wps:spPr>
                          <a:xfrm>
                            <a:off x="0" y="0"/>
                            <a:ext cx="5797550" cy="208915"/>
                          </a:xfrm>
                          <a:prstGeom prst="rect">
                            <a:avLst/>
                          </a:prstGeom>
                        </wps:spPr>
                        <wps:txbx>
                          <w:txbxContent>
                            <w:p w14:paraId="590C2B83" w14:textId="77777777" w:rsidR="00A01084" w:rsidRDefault="00013AF0">
                              <w:pPr>
                                <w:tabs>
                                  <w:tab w:val="left" w:pos="595"/>
                                </w:tabs>
                                <w:spacing w:line="268" w:lineRule="exact"/>
                                <w:ind w:left="86"/>
                                <w:rPr>
                                  <w:b/>
                                </w:rPr>
                              </w:pPr>
                              <w:bookmarkStart w:id="36" w:name="3.5_Standstill_Period"/>
                              <w:bookmarkEnd w:id="36"/>
                              <w:r>
                                <w:rPr>
                                  <w:b/>
                                  <w:color w:val="FFFFFF"/>
                                  <w:spacing w:val="-5"/>
                                </w:rPr>
                                <w:t>3.5</w:t>
                              </w:r>
                              <w:r>
                                <w:rPr>
                                  <w:b/>
                                  <w:color w:val="FFFFFF"/>
                                </w:rPr>
                                <w:tab/>
                                <w:t>STANDSTILL</w:t>
                              </w:r>
                              <w:r>
                                <w:rPr>
                                  <w:b/>
                                  <w:color w:val="FFFFFF"/>
                                  <w:spacing w:val="-6"/>
                                </w:rPr>
                                <w:t xml:space="preserve"> </w:t>
                              </w:r>
                              <w:r>
                                <w:rPr>
                                  <w:b/>
                                  <w:color w:val="FFFFFF"/>
                                  <w:spacing w:val="-2"/>
                                </w:rPr>
                                <w:t>PERIOD</w:t>
                              </w:r>
                            </w:p>
                          </w:txbxContent>
                        </wps:txbx>
                        <wps:bodyPr wrap="square" lIns="0" tIns="0" rIns="0" bIns="0" rtlCol="0">
                          <a:noAutofit/>
                        </wps:bodyPr>
                      </wps:wsp>
                    </wpg:wgp>
                  </a:graphicData>
                </a:graphic>
              </wp:anchor>
            </w:drawing>
          </mc:Choice>
          <mc:Fallback xmlns:w16cei="http://schemas.microsoft.com/office/word/2026/wordml/cei">
            <w:pict>
              <v:group w14:anchorId="590C2AD1" id="Group 126" o:spid="_x0000_s1131" style="position:absolute;margin-left:69.5pt;margin-top:12pt;width:456.5pt;height:17.9pt;z-index:-1570969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VgmyFwMAAOYKAAAOAAAAZHJzL2Uyb0RvYy54bWzsVt9v2yAQfp+0/wHxvjpxl8axmlRbu0aT&#10;qrZSM+0ZY/xDsw0DErv//Q4wjpdOU9NV0x7mB/swx3F8990d5xddXaEdk6rkzRJPTyYYsYbytGzy&#10;Jf6yuX4XYaQ0aVJS8YYt8SNT+GL19s15K2IW8oJXKZMIjDQqbsUSF1qLOAgULVhN1AkXrIHJjMua&#10;aBjKPEglacF6XQXhZHIWtFymQnLKlIK/V24Sr6z9LGNU32WZYhpVSwy+afuW9p2Yd7A6J3EuiShK&#10;2rtBXuBFTcoGNh1MXRFN0FaWT0zVJZVc8UyfUF4HPMtKyuwZ4DTTycFp1pJvhT1LHre5GGACaA9w&#10;erFZertbS/Eg7qXzHsQbTr8pwCVoRR6P58043yt3mazNIjgE6iyijwOirNOIws/ZfDGfzQB4CnNh&#10;OD8NFw5yWkBcniyjxaffLwxI7La1zg3OtALYo/YAqT8D6KEgglnclQHgXqIyBXKHc4waUgOL1z1h&#10;zC9AymwPegbFfqR6QI/HaBItpjNjdDgqielW6TXjFm2yu1EapoFqqZdI4SXaNV6UwH3D+sqyXmME&#10;rJcYAesTFwJBtFlnTBkRtaNwFRAt54mZrvmObbhV1CZmJqrh4gwjH3Dwda9TNWNdiP1Iy8/5r7D2&#10;nA5sOI8snmDOK/ivUxxvfKS6TfWRYVpxxRzM5vQW7wER0BtjrnhVptdlVRkIlMyTy0qiHTElBZ7I&#10;mx6pAT1V7EhgpISnj8CiFmizxOr7lkiGUfW5AZ6aouQF6YXEC1JXl9yWLou+VHrTfSVSIAHiEmvI&#10;s1vu6UpiTw7w3yg4XbOy4R+2mmelYY71zXnUDyB1HIn/Qg5BPzjMoegFOWSjbxeS+JfFZhq9/zfy&#10;yDligrBPkads9hza6/zM/Oen0TQKj8ii47S9l96310miU3gWti8Ab/8n0eg64zO7bzBDI1r4JNoA&#10;9xPeoanrq6NGhHT3kUOtnvrket2WZMqLaUl9ITLNxt5/DiqQ61oH1VB3SWc76r57vlKBfEaZsxcH&#10;uEzZgt9f/MxtbTy2ZXF/PV39AAAA//8DAFBLAwQUAAYACAAAACEARxZMp+AAAAAKAQAADwAAAGRy&#10;cy9kb3ducmV2LnhtbEyPQUvDQBCF74L/YRnBm90kNdLGbEop6qkIbQXxts1Ok9DsbMhuk/TfOz3p&#10;aeYxjzffy1eTbcWAvW8cKYhnEQik0pmGKgVfh/enBQgfNBndOkIFV/SwKu7vcp0ZN9IOh32oBIeQ&#10;z7SCOoQuk9KXNVrtZ65D4tvJ9VYHln0lTa9HDretTKLoRVrdEH+odYebGsvz/mIVfIx6XM/jt2F7&#10;Pm2uP4f083sbo1KPD9P6FUTAKfyZ4YbP6FAw09FdyHjRsp4vuUtQkDzzvBmiNOHtqCBdLkAWufxf&#10;ofgFAAD//wMAUEsBAi0AFAAGAAgAAAAhALaDOJL+AAAA4QEAABMAAAAAAAAAAAAAAAAAAAAAAFtD&#10;b250ZW50X1R5cGVzXS54bWxQSwECLQAUAAYACAAAACEAOP0h/9YAAACUAQAACwAAAAAAAAAAAAAA&#10;AAAvAQAAX3JlbHMvLnJlbHNQSwECLQAUAAYACAAAACEAZFYJshcDAADmCgAADgAAAAAAAAAAAAAA&#10;AAAuAgAAZHJzL2Uyb0RvYy54bWxQSwECLQAUAAYACAAAACEARxZMp+AAAAAKAQAADwAAAAAAAAAA&#10;AAAAAABxBQAAZHJzL2Rvd25yZXYueG1sUEsFBgAAAAAEAAQA8wAAAH4GAAAAAA==&#10;">
                <v:shape id="Graphic 127" o:spid="_x0000_s113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ZBsvwAAANwAAAAPAAAAZHJzL2Rvd25yZXYueG1sRE/LqsIw&#10;EN1f8B/CCO6uiQoqvUYRQRTc+LgfMDZjU2wmpYla/94Igrs5nOfMFq2rxJ2aUHrWMOgrEMS5NyUX&#10;Gv5P698piBCRDVaeScOTAizmnZ8ZZsY/+ED3YyxECuGQoQYbY51JGXJLDkPf18SJu/jGYUywKaRp&#10;8JHCXSWHSo2lw5JTg8WaVpby6/HmNKjLfjxaWXWu1KA+bdTtXE7DTutet13+gYjUxq/4496aNH84&#10;gfcz6QI5fwEAAP//AwBQSwECLQAUAAYACAAAACEA2+H2y+4AAACFAQAAEwAAAAAAAAAAAAAAAAAA&#10;AAAAW0NvbnRlbnRfVHlwZXNdLnhtbFBLAQItABQABgAIAAAAIQBa9CxbvwAAABUBAAALAAAAAAAA&#10;AAAAAAAAAB8BAABfcmVscy8ucmVsc1BLAQItABQABgAIAAAAIQBrUZBsvwAAANwAAAAPAAAAAAAA&#10;AAAAAAAAAAcCAABkcnMvZG93bnJldi54bWxQSwUGAAAAAAMAAwC3AAAA8wIAAAAA&#10;" path="m5797296,l,,,208787r5797296,l5797296,xe" fillcolor="navy" stroked="f">
                  <v:path arrowok="t"/>
                </v:shape>
                <v:shape id="Graphic 128" o:spid="_x0000_s113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7E/zxgAAANwAAAAPAAAAZHJzL2Rvd25yZXYueG1sRI9Ba8JA&#10;EIXvhf6HZQpeim4qWEt0lVRQPEm1Ch6H7DRZmp0N2VXjv3cOhd5meG/e+2a+7H2jrtRFF9jA2ygD&#10;RVwG67gycPxeDz9AxYRssQlMBu4UYbl4fppjbsON93Q9pEpJCMccDdQptbnWsazJYxyFlli0n9B5&#10;TLJ2lbYd3iTcN3qcZe/ao2NpqLGlVU3l7+HiDRST/cTt7OlcTHefr5v7l8vCcWXM4KUvZqAS9enf&#10;/He9tYI/Flp5RibQiwcAAAD//wMAUEsBAi0AFAAGAAgAAAAhANvh9svuAAAAhQEAABMAAAAAAAAA&#10;AAAAAAAAAAAAAFtDb250ZW50X1R5cGVzXS54bWxQSwECLQAUAAYACAAAACEAWvQsW78AAAAVAQAA&#10;CwAAAAAAAAAAAAAAAAAfAQAAX3JlbHMvLnJlbHNQSwECLQAUAAYACAAAACEAguxP88YAAADcAAAA&#10;DwAAAAAAAAAAAAAAAAAHAgAAZHJzL2Rvd25yZXYueG1sUEsFBgAAAAADAAMAtwAAAPoCAAAAAA==&#10;" path="m5797296,l,,,18287r5797296,l5797296,xe" fillcolor="#339" stroked="f">
                  <v:path arrowok="t"/>
                </v:shape>
                <v:shape id="Textbox 129" o:spid="_x0000_s113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UaQSwwAAANwAAAAPAAAAZHJzL2Rvd25yZXYueG1sRE9Na8JA&#10;EL0X/A/LFHqrm3qQJroGKRaEgjTGg8dpdkyWZGfT7Griv+8WCr3N433OOp9sJ240eONYwcs8AUFc&#10;OW24VnAq359fQfiArLFzTAru5CHfzB7WmGk3ckG3Y6hFDGGfoYImhD6T0lcNWfRz1xNH7uIGiyHC&#10;oZZ6wDGG204ukmQpLRqODQ329NZQ1R6vVsH2zMXOfB++PotLYcoyTfhj2Sr19DhtVyACTeFf/Ofe&#10;6zh/kcLvM/ECufkBAAD//wMAUEsBAi0AFAAGAAgAAAAhANvh9svuAAAAhQEAABMAAAAAAAAAAAAA&#10;AAAAAAAAAFtDb250ZW50X1R5cGVzXS54bWxQSwECLQAUAAYACAAAACEAWvQsW78AAAAVAQAACwAA&#10;AAAAAAAAAAAAAAAfAQAAX3JlbHMvLnJlbHNQSwECLQAUAAYACAAAACEAu1GkEsMAAADcAAAADwAA&#10;AAAAAAAAAAAAAAAHAgAAZHJzL2Rvd25yZXYueG1sUEsFBgAAAAADAAMAtwAAAPcCAAAAAA==&#10;" filled="f" stroked="f">
                  <v:textbox inset="0,0,0,0">
                    <w:txbxContent>
                      <w:p w14:paraId="590C2B83" w14:textId="77777777" w:rsidR="00A01084" w:rsidRDefault="00013AF0">
                        <w:pPr>
                          <w:tabs>
                            <w:tab w:val="left" w:pos="595"/>
                          </w:tabs>
                          <w:spacing w:line="268" w:lineRule="exact"/>
                          <w:ind w:left="86"/>
                          <w:rPr>
                            <w:b/>
                          </w:rPr>
                        </w:pPr>
                        <w:bookmarkStart w:id="67" w:name="3.5_Standstill_Period"/>
                        <w:bookmarkEnd w:id="67"/>
                        <w:r>
                          <w:rPr>
                            <w:b/>
                            <w:color w:val="FFFFFF"/>
                            <w:spacing w:val="-5"/>
                          </w:rPr>
                          <w:t>3.5</w:t>
                        </w:r>
                        <w:r>
                          <w:rPr>
                            <w:b/>
                            <w:color w:val="FFFFFF"/>
                          </w:rPr>
                          <w:tab/>
                          <w:t>STANDSTILL</w:t>
                        </w:r>
                        <w:r>
                          <w:rPr>
                            <w:b/>
                            <w:color w:val="FFFFFF"/>
                            <w:spacing w:val="-6"/>
                          </w:rPr>
                          <w:t xml:space="preserve"> </w:t>
                        </w:r>
                        <w:r>
                          <w:rPr>
                            <w:b/>
                            <w:color w:val="FFFFFF"/>
                            <w:spacing w:val="-2"/>
                          </w:rPr>
                          <w:t>PERIOD</w:t>
                        </w:r>
                      </w:p>
                    </w:txbxContent>
                  </v:textbox>
                </v:shape>
                <w10:wrap type="topAndBottom" anchorx="page"/>
              </v:group>
            </w:pict>
          </mc:Fallback>
        </mc:AlternateContent>
      </w:r>
    </w:p>
    <w:p w14:paraId="590C2442" w14:textId="77777777" w:rsidR="00A01084" w:rsidRDefault="00A01084">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606"/>
        <w:gridCol w:w="8353"/>
      </w:tblGrid>
      <w:tr w:rsidR="00A01084" w14:paraId="590C2446" w14:textId="77777777">
        <w:trPr>
          <w:trHeight w:val="3412"/>
        </w:trPr>
        <w:tc>
          <w:tcPr>
            <w:tcW w:w="606" w:type="dxa"/>
          </w:tcPr>
          <w:p w14:paraId="590C2443" w14:textId="77777777" w:rsidR="00A01084" w:rsidRDefault="00013AF0">
            <w:pPr>
              <w:pStyle w:val="TableParagraph"/>
              <w:spacing w:line="225" w:lineRule="exact"/>
              <w:ind w:right="56"/>
              <w:jc w:val="center"/>
            </w:pPr>
            <w:r>
              <w:rPr>
                <w:color w:val="0000FF"/>
                <w:spacing w:val="-2"/>
              </w:rPr>
              <w:t>3.5.1</w:t>
            </w:r>
          </w:p>
        </w:tc>
        <w:tc>
          <w:tcPr>
            <w:tcW w:w="8353" w:type="dxa"/>
          </w:tcPr>
          <w:p w14:paraId="590C2444" w14:textId="77777777" w:rsidR="00A01084" w:rsidRDefault="00013AF0">
            <w:pPr>
              <w:pStyle w:val="TableParagraph"/>
              <w:spacing w:line="225" w:lineRule="exact"/>
              <w:ind w:left="108"/>
              <w:jc w:val="both"/>
            </w:pPr>
            <w:r>
              <w:t>In</w:t>
            </w:r>
            <w:r>
              <w:rPr>
                <w:spacing w:val="1"/>
              </w:rPr>
              <w:t xml:space="preserve"> </w:t>
            </w:r>
            <w:r>
              <w:t>circumstances</w:t>
            </w:r>
            <w:r>
              <w:rPr>
                <w:spacing w:val="5"/>
              </w:rPr>
              <w:t xml:space="preserve"> </w:t>
            </w:r>
            <w:r>
              <w:t>where</w:t>
            </w:r>
            <w:r>
              <w:rPr>
                <w:spacing w:val="4"/>
              </w:rPr>
              <w:t xml:space="preserve"> </w:t>
            </w:r>
            <w:r>
              <w:t>the</w:t>
            </w:r>
            <w:r>
              <w:rPr>
                <w:spacing w:val="5"/>
              </w:rPr>
              <w:t xml:space="preserve"> </w:t>
            </w:r>
            <w:r>
              <w:t>European</w:t>
            </w:r>
            <w:r>
              <w:rPr>
                <w:spacing w:val="3"/>
              </w:rPr>
              <w:t xml:space="preserve"> </w:t>
            </w:r>
            <w:r>
              <w:t>Communities</w:t>
            </w:r>
            <w:r>
              <w:rPr>
                <w:spacing w:val="5"/>
              </w:rPr>
              <w:t xml:space="preserve"> </w:t>
            </w:r>
            <w:r>
              <w:t>(Public</w:t>
            </w:r>
            <w:r>
              <w:rPr>
                <w:spacing w:val="4"/>
              </w:rPr>
              <w:t xml:space="preserve"> </w:t>
            </w:r>
            <w:r>
              <w:t>Authorities'</w:t>
            </w:r>
            <w:r>
              <w:rPr>
                <w:spacing w:val="4"/>
              </w:rPr>
              <w:t xml:space="preserve"> </w:t>
            </w:r>
            <w:r>
              <w:t>Contracts)</w:t>
            </w:r>
            <w:r>
              <w:rPr>
                <w:spacing w:val="5"/>
              </w:rPr>
              <w:t xml:space="preserve"> </w:t>
            </w:r>
            <w:r>
              <w:rPr>
                <w:spacing w:val="-2"/>
              </w:rPr>
              <w:t>(Review</w:t>
            </w:r>
          </w:p>
          <w:p w14:paraId="590C2445" w14:textId="77777777" w:rsidR="00A01084" w:rsidRDefault="00013AF0">
            <w:pPr>
              <w:pStyle w:val="TableParagraph"/>
              <w:spacing w:before="38" w:line="276" w:lineRule="auto"/>
              <w:ind w:left="108" w:right="47"/>
              <w:jc w:val="both"/>
            </w:pPr>
            <w:r>
              <w:t>Procedures) Regulations 2010 (Statutory Instrument 130 of 2010), as amended by the European Communities (Public Authorities’ Contracts) (Review Procedures) (Amendment) Regulations</w:t>
            </w:r>
            <w:r>
              <w:rPr>
                <w:spacing w:val="-11"/>
              </w:rPr>
              <w:t xml:space="preserve"> </w:t>
            </w:r>
            <w:r>
              <w:t>2015</w:t>
            </w:r>
            <w:r>
              <w:rPr>
                <w:spacing w:val="-8"/>
              </w:rPr>
              <w:t xml:space="preserve"> </w:t>
            </w:r>
            <w:r>
              <w:t>(Statutory</w:t>
            </w:r>
            <w:r>
              <w:rPr>
                <w:spacing w:val="-8"/>
              </w:rPr>
              <w:t xml:space="preserve"> </w:t>
            </w:r>
            <w:r>
              <w:t>Instrument</w:t>
            </w:r>
            <w:r>
              <w:rPr>
                <w:spacing w:val="-9"/>
              </w:rPr>
              <w:t xml:space="preserve"> </w:t>
            </w:r>
            <w:r>
              <w:t>192</w:t>
            </w:r>
            <w:r>
              <w:rPr>
                <w:spacing w:val="-11"/>
              </w:rPr>
              <w:t xml:space="preserve"> </w:t>
            </w:r>
            <w:r>
              <w:t>of</w:t>
            </w:r>
            <w:r>
              <w:rPr>
                <w:spacing w:val="-9"/>
              </w:rPr>
              <w:t xml:space="preserve"> </w:t>
            </w:r>
            <w:r>
              <w:t>2015)</w:t>
            </w:r>
            <w:r>
              <w:rPr>
                <w:spacing w:val="-9"/>
              </w:rPr>
              <w:t xml:space="preserve"> </w:t>
            </w:r>
            <w:r>
              <w:t>and</w:t>
            </w:r>
            <w:r>
              <w:rPr>
                <w:spacing w:val="-10"/>
              </w:rPr>
              <w:t xml:space="preserve"> </w:t>
            </w:r>
            <w:r>
              <w:t>the</w:t>
            </w:r>
            <w:r>
              <w:rPr>
                <w:spacing w:val="-8"/>
              </w:rPr>
              <w:t xml:space="preserve"> </w:t>
            </w:r>
            <w:r>
              <w:t>European</w:t>
            </w:r>
            <w:r>
              <w:rPr>
                <w:spacing w:val="-10"/>
              </w:rPr>
              <w:t xml:space="preserve"> </w:t>
            </w:r>
            <w:r>
              <w:t>Communities</w:t>
            </w:r>
            <w:r>
              <w:rPr>
                <w:spacing w:val="-9"/>
              </w:rPr>
              <w:t xml:space="preserve"> </w:t>
            </w:r>
            <w:r>
              <w:t>(Public Authorities’ Contracts (Review Procedures) (Amendment) Regulation 2017 (Statutory Instrument 327 of 2017) apply, no contract can or will be executed or take effect until at least fourteen (14) calendar days after the day on which the Tenderers have been sent a notice</w:t>
            </w:r>
            <w:r>
              <w:rPr>
                <w:spacing w:val="-1"/>
              </w:rPr>
              <w:t xml:space="preserve"> </w:t>
            </w:r>
            <w:r>
              <w:t>informing</w:t>
            </w:r>
            <w:r>
              <w:rPr>
                <w:spacing w:val="-3"/>
              </w:rPr>
              <w:t xml:space="preserve"> </w:t>
            </w:r>
            <w:r>
              <w:t>them</w:t>
            </w:r>
            <w:r>
              <w:rPr>
                <w:spacing w:val="-1"/>
              </w:rPr>
              <w:t xml:space="preserve"> </w:t>
            </w:r>
            <w:r>
              <w:t>of the result</w:t>
            </w:r>
            <w:r>
              <w:rPr>
                <w:spacing w:val="-1"/>
              </w:rPr>
              <w:t xml:space="preserve"> </w:t>
            </w:r>
            <w:r>
              <w:t>of</w:t>
            </w:r>
            <w:r>
              <w:rPr>
                <w:spacing w:val="-2"/>
              </w:rPr>
              <w:t xml:space="preserve"> </w:t>
            </w:r>
            <w:r>
              <w:t>this</w:t>
            </w:r>
            <w:r>
              <w:rPr>
                <w:spacing w:val="-2"/>
              </w:rPr>
              <w:t xml:space="preserve"> </w:t>
            </w:r>
            <w:r>
              <w:t>Competition (“Standstill</w:t>
            </w:r>
            <w:r>
              <w:rPr>
                <w:spacing w:val="-2"/>
              </w:rPr>
              <w:t xml:space="preserve"> </w:t>
            </w:r>
            <w:r>
              <w:t>Period”)</w:t>
            </w:r>
            <w:r>
              <w:rPr>
                <w:spacing w:val="-2"/>
              </w:rPr>
              <w:t xml:space="preserve"> </w:t>
            </w:r>
            <w:r>
              <w:t>if such notice is sent by electronic means.</w:t>
            </w:r>
            <w:r>
              <w:rPr>
                <w:spacing w:val="40"/>
              </w:rPr>
              <w:t xml:space="preserve"> </w:t>
            </w:r>
            <w:r>
              <w:t>The Standstill Period shall be sixteen (16) calendar days if such notice is sent by other means.</w:t>
            </w:r>
            <w:r>
              <w:rPr>
                <w:spacing w:val="40"/>
              </w:rPr>
              <w:t xml:space="preserve"> </w:t>
            </w:r>
            <w:r>
              <w:t>The preferred bidder will be notified of the decision of the Contracting Authority and of the expiry date of the Standstill Period</w:t>
            </w:r>
          </w:p>
        </w:tc>
      </w:tr>
      <w:tr w:rsidR="00A01084" w14:paraId="590C244A" w14:textId="77777777">
        <w:trPr>
          <w:trHeight w:val="1250"/>
        </w:trPr>
        <w:tc>
          <w:tcPr>
            <w:tcW w:w="606" w:type="dxa"/>
          </w:tcPr>
          <w:p w14:paraId="590C2447" w14:textId="77777777" w:rsidR="00A01084" w:rsidRDefault="00013AF0">
            <w:pPr>
              <w:pStyle w:val="TableParagraph"/>
              <w:spacing w:before="59"/>
              <w:ind w:right="56"/>
              <w:jc w:val="center"/>
            </w:pPr>
            <w:r>
              <w:rPr>
                <w:color w:val="0000FF"/>
                <w:spacing w:val="-2"/>
              </w:rPr>
              <w:t>3.5.2</w:t>
            </w:r>
          </w:p>
        </w:tc>
        <w:tc>
          <w:tcPr>
            <w:tcW w:w="8353" w:type="dxa"/>
          </w:tcPr>
          <w:p w14:paraId="590C2448" w14:textId="77777777" w:rsidR="00A01084" w:rsidRDefault="00013AF0">
            <w:pPr>
              <w:pStyle w:val="TableParagraph"/>
              <w:spacing w:before="59" w:line="276" w:lineRule="auto"/>
              <w:ind w:left="108" w:right="51"/>
              <w:jc w:val="both"/>
            </w:pPr>
            <w:r>
              <w:t>Tenderers</w:t>
            </w:r>
            <w:r>
              <w:rPr>
                <w:spacing w:val="-4"/>
              </w:rPr>
              <w:t xml:space="preserve"> </w:t>
            </w:r>
            <w:r>
              <w:t>should</w:t>
            </w:r>
            <w:r>
              <w:rPr>
                <w:spacing w:val="-3"/>
              </w:rPr>
              <w:t xml:space="preserve"> </w:t>
            </w:r>
            <w:r>
              <w:t>note</w:t>
            </w:r>
            <w:r>
              <w:rPr>
                <w:spacing w:val="-4"/>
              </w:rPr>
              <w:t xml:space="preserve"> </w:t>
            </w:r>
            <w:r>
              <w:t>that</w:t>
            </w:r>
            <w:r>
              <w:rPr>
                <w:spacing w:val="-4"/>
              </w:rPr>
              <w:t xml:space="preserve"> </w:t>
            </w:r>
            <w:r>
              <w:t>the</w:t>
            </w:r>
            <w:r>
              <w:rPr>
                <w:spacing w:val="-1"/>
              </w:rPr>
              <w:t xml:space="preserve"> </w:t>
            </w:r>
            <w:r>
              <w:t>Contracting</w:t>
            </w:r>
            <w:r>
              <w:rPr>
                <w:spacing w:val="-3"/>
              </w:rPr>
              <w:t xml:space="preserve"> </w:t>
            </w:r>
            <w:r>
              <w:t>Authority</w:t>
            </w:r>
            <w:r>
              <w:rPr>
                <w:spacing w:val="-3"/>
              </w:rPr>
              <w:t xml:space="preserve"> </w:t>
            </w:r>
            <w:r>
              <w:t>may,</w:t>
            </w:r>
            <w:r>
              <w:rPr>
                <w:spacing w:val="-4"/>
              </w:rPr>
              <w:t xml:space="preserve"> </w:t>
            </w:r>
            <w:r>
              <w:t>when</w:t>
            </w:r>
            <w:r>
              <w:rPr>
                <w:spacing w:val="-3"/>
              </w:rPr>
              <w:t xml:space="preserve"> </w:t>
            </w:r>
            <w:r>
              <w:t>notifying</w:t>
            </w:r>
            <w:r>
              <w:rPr>
                <w:spacing w:val="-3"/>
              </w:rPr>
              <w:t xml:space="preserve"> </w:t>
            </w:r>
            <w:r>
              <w:t>Tenderers</w:t>
            </w:r>
            <w:r>
              <w:rPr>
                <w:spacing w:val="-2"/>
              </w:rPr>
              <w:t xml:space="preserve"> </w:t>
            </w:r>
            <w:r>
              <w:t>of</w:t>
            </w:r>
            <w:r>
              <w:rPr>
                <w:spacing w:val="-2"/>
              </w:rPr>
              <w:t xml:space="preserve"> </w:t>
            </w:r>
            <w:r>
              <w:t>the results</w:t>
            </w:r>
            <w:r>
              <w:rPr>
                <w:spacing w:val="-2"/>
              </w:rPr>
              <w:t xml:space="preserve"> </w:t>
            </w:r>
            <w:r>
              <w:t>of this Competition,</w:t>
            </w:r>
            <w:r>
              <w:rPr>
                <w:spacing w:val="-2"/>
              </w:rPr>
              <w:t xml:space="preserve"> </w:t>
            </w:r>
            <w:r>
              <w:t>include the scores obtained by the</w:t>
            </w:r>
            <w:r>
              <w:rPr>
                <w:spacing w:val="-1"/>
              </w:rPr>
              <w:t xml:space="preserve"> </w:t>
            </w:r>
            <w:r>
              <w:t>Tenderer</w:t>
            </w:r>
            <w:r>
              <w:rPr>
                <w:spacing w:val="-2"/>
              </w:rPr>
              <w:t xml:space="preserve"> </w:t>
            </w:r>
            <w:r>
              <w:t>concerned and the scores</w:t>
            </w:r>
            <w:r>
              <w:rPr>
                <w:spacing w:val="3"/>
              </w:rPr>
              <w:t xml:space="preserve"> </w:t>
            </w:r>
            <w:r>
              <w:t>obtained</w:t>
            </w:r>
            <w:r>
              <w:rPr>
                <w:spacing w:val="4"/>
              </w:rPr>
              <w:t xml:space="preserve"> </w:t>
            </w:r>
            <w:r>
              <w:t>by</w:t>
            </w:r>
            <w:r>
              <w:rPr>
                <w:spacing w:val="5"/>
              </w:rPr>
              <w:t xml:space="preserve"> </w:t>
            </w:r>
            <w:r>
              <w:t>the</w:t>
            </w:r>
            <w:r>
              <w:rPr>
                <w:spacing w:val="5"/>
              </w:rPr>
              <w:t xml:space="preserve"> </w:t>
            </w:r>
            <w:r>
              <w:t>preferred</w:t>
            </w:r>
            <w:r>
              <w:rPr>
                <w:spacing w:val="4"/>
              </w:rPr>
              <w:t xml:space="preserve"> </w:t>
            </w:r>
            <w:r>
              <w:t>bidder</w:t>
            </w:r>
            <w:r>
              <w:rPr>
                <w:spacing w:val="4"/>
              </w:rPr>
              <w:t xml:space="preserve"> </w:t>
            </w:r>
            <w:r>
              <w:t>in</w:t>
            </w:r>
            <w:r>
              <w:rPr>
                <w:spacing w:val="4"/>
              </w:rPr>
              <w:t xml:space="preserve"> </w:t>
            </w:r>
            <w:r>
              <w:t>respect</w:t>
            </w:r>
            <w:r>
              <w:rPr>
                <w:spacing w:val="5"/>
              </w:rPr>
              <w:t xml:space="preserve"> </w:t>
            </w:r>
            <w:r>
              <w:t>of</w:t>
            </w:r>
            <w:r>
              <w:rPr>
                <w:spacing w:val="2"/>
              </w:rPr>
              <w:t xml:space="preserve"> </w:t>
            </w:r>
            <w:r>
              <w:t>each</w:t>
            </w:r>
            <w:r>
              <w:rPr>
                <w:spacing w:val="4"/>
              </w:rPr>
              <w:t xml:space="preserve"> </w:t>
            </w:r>
            <w:r>
              <w:t>award</w:t>
            </w:r>
            <w:r>
              <w:rPr>
                <w:spacing w:val="4"/>
              </w:rPr>
              <w:t xml:space="preserve"> </w:t>
            </w:r>
            <w:r>
              <w:t>criterion</w:t>
            </w:r>
            <w:r>
              <w:rPr>
                <w:spacing w:val="4"/>
              </w:rPr>
              <w:t xml:space="preserve"> </w:t>
            </w:r>
            <w:r>
              <w:t>assessed</w:t>
            </w:r>
            <w:r>
              <w:rPr>
                <w:spacing w:val="4"/>
              </w:rPr>
              <w:t xml:space="preserve"> </w:t>
            </w:r>
            <w:r>
              <w:t>by</w:t>
            </w:r>
            <w:r>
              <w:rPr>
                <w:spacing w:val="5"/>
              </w:rPr>
              <w:t xml:space="preserve"> </w:t>
            </w:r>
            <w:r>
              <w:rPr>
                <w:spacing w:val="-5"/>
              </w:rPr>
              <w:t>the</w:t>
            </w:r>
          </w:p>
          <w:p w14:paraId="548BF72A" w14:textId="77777777" w:rsidR="00A01084" w:rsidRDefault="00013AF0">
            <w:pPr>
              <w:pStyle w:val="TableParagraph"/>
              <w:spacing w:line="244" w:lineRule="exact"/>
              <w:ind w:left="108"/>
              <w:jc w:val="both"/>
              <w:rPr>
                <w:spacing w:val="-2"/>
              </w:rPr>
            </w:pPr>
            <w:r>
              <w:t>Contracting</w:t>
            </w:r>
            <w:r>
              <w:rPr>
                <w:spacing w:val="-9"/>
              </w:rPr>
              <w:t xml:space="preserve"> </w:t>
            </w:r>
            <w:r>
              <w:rPr>
                <w:spacing w:val="-2"/>
              </w:rPr>
              <w:t>Authority.</w:t>
            </w:r>
          </w:p>
          <w:p w14:paraId="590C2449" w14:textId="79C48291" w:rsidR="00593762" w:rsidRDefault="00593762">
            <w:pPr>
              <w:pStyle w:val="TableParagraph"/>
              <w:spacing w:line="244" w:lineRule="exact"/>
              <w:ind w:left="108"/>
              <w:jc w:val="both"/>
            </w:pPr>
          </w:p>
        </w:tc>
      </w:tr>
    </w:tbl>
    <w:p w14:paraId="590C244B" w14:textId="77777777" w:rsidR="00A01084" w:rsidRDefault="00013AF0">
      <w:pPr>
        <w:pStyle w:val="BodyText"/>
        <w:spacing w:before="138"/>
        <w:rPr>
          <w:sz w:val="20"/>
        </w:rPr>
      </w:pPr>
      <w:r>
        <w:rPr>
          <w:noProof/>
        </w:rPr>
        <w:lastRenderedPageBreak/>
        <mc:AlternateContent>
          <mc:Choice Requires="wpg">
            <w:drawing>
              <wp:anchor distT="0" distB="0" distL="0" distR="0" simplePos="0" relativeHeight="487607296" behindDoc="1" locked="0" layoutInCell="1" allowOverlap="1" wp14:anchorId="590C2AD3" wp14:editId="590C2AD4">
                <wp:simplePos x="0" y="0"/>
                <wp:positionH relativeFrom="page">
                  <wp:posOffset>882396</wp:posOffset>
                </wp:positionH>
                <wp:positionV relativeFrom="paragraph">
                  <wp:posOffset>258318</wp:posOffset>
                </wp:positionV>
                <wp:extent cx="5797550" cy="227329"/>
                <wp:effectExtent l="0" t="0" r="0" b="0"/>
                <wp:wrapTopAndBottom/>
                <wp:docPr id="130" name="Grou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31" name="Graphic 131"/>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32" name="Graphic 132"/>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33" name="Textbox 133"/>
                        <wps:cNvSpPr txBox="1"/>
                        <wps:spPr>
                          <a:xfrm>
                            <a:off x="0" y="0"/>
                            <a:ext cx="5797550" cy="208915"/>
                          </a:xfrm>
                          <a:prstGeom prst="rect">
                            <a:avLst/>
                          </a:prstGeom>
                        </wps:spPr>
                        <wps:txbx>
                          <w:txbxContent>
                            <w:p w14:paraId="590C2B84" w14:textId="77777777" w:rsidR="00A01084" w:rsidRDefault="00013AF0">
                              <w:pPr>
                                <w:tabs>
                                  <w:tab w:val="left" w:pos="595"/>
                                </w:tabs>
                                <w:spacing w:line="268" w:lineRule="exact"/>
                                <w:ind w:left="86"/>
                                <w:rPr>
                                  <w:b/>
                                </w:rPr>
                              </w:pPr>
                              <w:bookmarkStart w:id="37" w:name="3.6_Return_of_Signed_Contracts"/>
                              <w:bookmarkEnd w:id="37"/>
                              <w:r>
                                <w:rPr>
                                  <w:b/>
                                  <w:color w:val="FFFFFF"/>
                                  <w:spacing w:val="-5"/>
                                </w:rPr>
                                <w:t>3.6</w:t>
                              </w:r>
                              <w:r>
                                <w:rPr>
                                  <w:b/>
                                  <w:color w:val="FFFFFF"/>
                                </w:rPr>
                                <w:tab/>
                                <w:t>RETURN</w:t>
                              </w:r>
                              <w:r>
                                <w:rPr>
                                  <w:b/>
                                  <w:color w:val="FFFFFF"/>
                                  <w:spacing w:val="-4"/>
                                </w:rPr>
                                <w:t xml:space="preserve"> </w:t>
                              </w:r>
                              <w:r>
                                <w:rPr>
                                  <w:b/>
                                  <w:color w:val="FFFFFF"/>
                                </w:rPr>
                                <w:t>OF</w:t>
                              </w:r>
                              <w:r>
                                <w:rPr>
                                  <w:b/>
                                  <w:color w:val="FFFFFF"/>
                                  <w:spacing w:val="-4"/>
                                </w:rPr>
                                <w:t xml:space="preserve"> </w:t>
                              </w:r>
                              <w:r>
                                <w:rPr>
                                  <w:b/>
                                  <w:color w:val="FFFFFF"/>
                                </w:rPr>
                                <w:t>SIGNED</w:t>
                              </w:r>
                              <w:r>
                                <w:rPr>
                                  <w:b/>
                                  <w:color w:val="FFFFFF"/>
                                  <w:spacing w:val="-4"/>
                                </w:rPr>
                                <w:t xml:space="preserve"> </w:t>
                              </w:r>
                              <w:r>
                                <w:rPr>
                                  <w:b/>
                                  <w:color w:val="FFFFFF"/>
                                  <w:spacing w:val="-2"/>
                                </w:rPr>
                                <w:t>CONTRACTS</w:t>
                              </w:r>
                            </w:p>
                          </w:txbxContent>
                        </wps:txbx>
                        <wps:bodyPr wrap="square" lIns="0" tIns="0" rIns="0" bIns="0" rtlCol="0">
                          <a:noAutofit/>
                        </wps:bodyPr>
                      </wps:wsp>
                    </wpg:wgp>
                  </a:graphicData>
                </a:graphic>
              </wp:anchor>
            </w:drawing>
          </mc:Choice>
          <mc:Fallback xmlns:w16cei="http://schemas.microsoft.com/office/word/2026/wordml/cei">
            <w:pict>
              <v:group w14:anchorId="590C2AD3" id="Group 130" o:spid="_x0000_s1135" style="position:absolute;margin-left:69.5pt;margin-top:20.35pt;width:456.5pt;height:17.9pt;z-index:-1570918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AVpGGwMAAOYKAAAOAAAAZHJzL2Uyb0RvYy54bWzsVt9v0zAQfkfif7D8ztKmdG2jpRNsrEJC&#10;Y9KKeHYc54dIYmO7Tfbfc7bjNGoRomNCPJCH5Byfz+fvvrvz1XVXV2jPpCp5E+PpxQQj1lCelk0e&#10;4y/buzdLjJQmTUoq3rAYPzGFr9evX121ImIhL3iVMonASKOiVsS40FpEQaBowWqiLrhgDUxmXNZE&#10;w1DmQSpJC9brKggnk8ug5TIVklOmFPy9dZN4be1nGaP6c5YpplEVY/BN27e078S8g/UViXJJRFHS&#10;3g3yDC9qUjaw6WDqlmiCdrI8MVWXVHLFM31BeR3wLCsps2eA00wnR6fZSL4T9ix51OZigAmgPcLp&#10;2Wbp/X4jxaN4kM57ED9x+k0BLkEr8mg8b8b5QbnLZG0WwSFQZxF9GhBlnUYUfs4Xq8V8DsBTmAvD&#10;xSxcOchpAXE5WUaLD79eGJDIbWudG5xpBbBHHQBSfwbQY0EEs7grA8CDRGUK5J5NMWpIDSze9IQx&#10;vwApsz3oGRT7keoBPR+jyXI1nRujw1FJRHdKbxi3aJP9J6VhGqiWeokUXqJd40UJ3DesryzrNUbA&#10;eokRsD5xIRBEm3XGlBFROwpXAdFynpjpmu/ZlltFbWJmohquLjHyAQdfDzpVM9aF2I+0/Jz/CmvP&#10;6cCGi+WiP7pX8F+nON74THWb6uCnN0grrpiD2Zze4j0gAnpjzBWvyvSurCoDgZJ5clNJtCempMCz&#10;9KZHakBPFTkSGCnh6ROwqAXaxFh93xHJMKo+NsBTU5S8IL2QeEHq6obb0mXRl0pvu69ECiRAjLGG&#10;PLvnnq4k8uQA/42C0zUrG/5up3lWGuZY35xH/QBSx5H4L+RQeJpDoYn5mTlko790RP5psZku3/4b&#10;eeQcMUE4pMgpmz2HDjqeqOMU8Vp+zn/HOtNleEYWnad9vP/LJNEMnpXtC8Db/0k0us74zO6TY2hE&#10;M59EW+B+wjs0nc2Okgjp7j2HWj00qJdtSaa8mJbUFyLTbOz956gCua51VA11l3S2o4Y2gV+wQP5G&#10;mbMXB7hM2YLfX/zMbW08tmXxcD1d/wAAAP//AwBQSwMEFAAGAAgAAAAhAAdc+RvhAAAACgEAAA8A&#10;AABkcnMvZG93bnJldi54bWxMj0FPwkAQhe8m/ofNmHiTbcEC1m4JIeqJmAgmxNvQHdqG7mzTXdry&#10;711OenxvXt58L1uNphE9da62rCCeRCCIC6trLhV879+fliCcR9bYWCYFV3Kwyu/vMky1HfiL+p0v&#10;RShhl6KCyvs2ldIVFRl0E9sSh9vJdgZ9kF0pdYdDKDeNnEbRXBqsOXyosKVNRcV5dzEKPgYc1rP4&#10;rd+eT5vrzz75PGxjUurxYVy/gvA0+r8w3PADOuSB6WgvrJ1ogp69hC1ewXO0AHELRMk0OEcFi3kC&#10;Ms/k/wn5LwAAAP//AwBQSwECLQAUAAYACAAAACEAtoM4kv4AAADhAQAAEwAAAAAAAAAAAAAAAAAA&#10;AAAAW0NvbnRlbnRfVHlwZXNdLnhtbFBLAQItABQABgAIAAAAIQA4/SH/1gAAAJQBAAALAAAAAAAA&#10;AAAAAAAAAC8BAABfcmVscy8ucmVsc1BLAQItABQABgAIAAAAIQBZAVpGGwMAAOYKAAAOAAAAAAAA&#10;AAAAAAAAAC4CAABkcnMvZTJvRG9jLnhtbFBLAQItABQABgAIAAAAIQAHXPkb4QAAAAoBAAAPAAAA&#10;AAAAAAAAAAAAAHUFAABkcnMvZG93bnJldi54bWxQSwUGAAAAAAQABADzAAAAgwYAAAAA&#10;">
                <v:shape id="Graphic 131" o:spid="_x0000_s113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LTtewAAAANwAAAAPAAAAZHJzL2Rvd25yZXYueG1sRE/bisIw&#10;EH0X9h/CLOybJlUQ6ZqWRVgU9sXbB4zN2JRtJqWJWv/eCIJvczjXWZaDa8WV+tB41pBNFAjiypuG&#10;aw3Hw+94ASJEZIOtZ9JwpwBl8TFaYm78jXd03cdapBAOOWqwMXa5lKGy5DBMfEecuLPvHcYE+1qa&#10;Hm8p3LVyqtRcOmw4NVjsaGWp+t9fnAZ13s5nK6tOrcq6w1pdTs0i/Gn99Tn8fIOINMS3+OXemDR/&#10;lsHzmXSBLB4AAAD//wMAUEsBAi0AFAAGAAgAAAAhANvh9svuAAAAhQEAABMAAAAAAAAAAAAAAAAA&#10;AAAAAFtDb250ZW50X1R5cGVzXS54bWxQSwECLQAUAAYACAAAACEAWvQsW78AAAAVAQAACwAAAAAA&#10;AAAAAAAAAAAfAQAAX3JlbHMvLnJlbHNQSwECLQAUAAYACAAAACEADi07XsAAAADcAAAADwAAAAAA&#10;AAAAAAAAAAAHAgAAZHJzL2Rvd25yZXYueG1sUEsFBgAAAAADAAMAtwAAAPQCAAAAAA==&#10;" path="m5797296,l,,,208787r5797296,l5797296,xe" fillcolor="navy" stroked="f">
                  <v:path arrowok="t"/>
                </v:shape>
                <v:shape id="Graphic 132" o:spid="_x0000_s113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3e7EwwAAANwAAAAPAAAAZHJzL2Rvd25yZXYueG1sRE9La8JA&#10;EL4X/A/LCF5Ks6lFKzGrpILSk/gEj0N2mizNzobsqvHfdwuF3ubje06+7G0jbtR541jBa5KCIC6d&#10;NlwpOB3XLzMQPiBrbByTggd5WC4GTzlm2t15T7dDqEQMYZ+hgjqENpPSlzVZ9IlriSP35TqLIcKu&#10;krrDewy3jRyn6VRaNBwbamxpVVP5fbhaBcVkPzFbfb4U79uP581jZ1J3Wik1GvbFHESgPvyL/9yf&#10;Os5/G8PvM/ECufgBAAD//wMAUEsBAi0AFAAGAAgAAAAhANvh9svuAAAAhQEAABMAAAAAAAAAAAAA&#10;AAAAAAAAAFtDb250ZW50X1R5cGVzXS54bWxQSwECLQAUAAYACAAAACEAWvQsW78AAAAVAQAACwAA&#10;AAAAAAAAAAAAAAAfAQAAX3JlbHMvLnJlbHNQSwECLQAUAAYACAAAACEAZt3uxMMAAADcAAAADwAA&#10;AAAAAAAAAAAAAAAHAgAAZHJzL2Rvd25yZXYueG1sUEsFBgAAAAADAAMAtwAAAPcCAAAAAA==&#10;" path="m5797296,l,,,18287r5797296,l5797296,xe" fillcolor="#339" stroked="f">
                  <v:path arrowok="t"/>
                </v:shape>
                <v:shape id="Textbox 133" o:spid="_x0000_s113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YAUlwgAAANwAAAAPAAAAZHJzL2Rvd25yZXYueG1sRE9Ni8Iw&#10;EL0L+x/CLHjTdBXE7RpFREEQFmv3sMfZZmyDzaQ2Ueu/3wiCt3m8z5ktOluLK7XeOFbwMUxAEBdO&#10;Gy4V/OSbwRSED8gaa8ek4E4eFvO33gxT7W6c0fUQShFD2KeooAqhSaX0RUUW/dA1xJE7utZiiLAt&#10;pW7xFsNtLUdJMpEWDceGChtaVVScDherYPnL2dqcv//22TEzef6Z8G5yUqr/3i2/QATqwkv8dG91&#10;nD8ew+OZeIGc/wMAAP//AwBQSwECLQAUAAYACAAAACEA2+H2y+4AAACFAQAAEwAAAAAAAAAAAAAA&#10;AAAAAAAAW0NvbnRlbnRfVHlwZXNdLnhtbFBLAQItABQABgAIAAAAIQBa9CxbvwAAABUBAAALAAAA&#10;AAAAAAAAAAAAAB8BAABfcmVscy8ucmVsc1BLAQItABQABgAIAAAAIQBfYAUlwgAAANwAAAAPAAAA&#10;AAAAAAAAAAAAAAcCAABkcnMvZG93bnJldi54bWxQSwUGAAAAAAMAAwC3AAAA9gIAAAAA&#10;" filled="f" stroked="f">
                  <v:textbox inset="0,0,0,0">
                    <w:txbxContent>
                      <w:p w14:paraId="590C2B84" w14:textId="77777777" w:rsidR="00A01084" w:rsidRDefault="00013AF0">
                        <w:pPr>
                          <w:tabs>
                            <w:tab w:val="left" w:pos="595"/>
                          </w:tabs>
                          <w:spacing w:line="268" w:lineRule="exact"/>
                          <w:ind w:left="86"/>
                          <w:rPr>
                            <w:b/>
                          </w:rPr>
                        </w:pPr>
                        <w:bookmarkStart w:id="69" w:name="3.6_Return_of_Signed_Contracts"/>
                        <w:bookmarkEnd w:id="69"/>
                        <w:r>
                          <w:rPr>
                            <w:b/>
                            <w:color w:val="FFFFFF"/>
                            <w:spacing w:val="-5"/>
                          </w:rPr>
                          <w:t>3.6</w:t>
                        </w:r>
                        <w:r>
                          <w:rPr>
                            <w:b/>
                            <w:color w:val="FFFFFF"/>
                          </w:rPr>
                          <w:tab/>
                          <w:t>RETURN</w:t>
                        </w:r>
                        <w:r>
                          <w:rPr>
                            <w:b/>
                            <w:color w:val="FFFFFF"/>
                            <w:spacing w:val="-4"/>
                          </w:rPr>
                          <w:t xml:space="preserve"> </w:t>
                        </w:r>
                        <w:r>
                          <w:rPr>
                            <w:b/>
                            <w:color w:val="FFFFFF"/>
                          </w:rPr>
                          <w:t>OF</w:t>
                        </w:r>
                        <w:r>
                          <w:rPr>
                            <w:b/>
                            <w:color w:val="FFFFFF"/>
                            <w:spacing w:val="-4"/>
                          </w:rPr>
                          <w:t xml:space="preserve"> </w:t>
                        </w:r>
                        <w:r>
                          <w:rPr>
                            <w:b/>
                            <w:color w:val="FFFFFF"/>
                          </w:rPr>
                          <w:t>SIGNED</w:t>
                        </w:r>
                        <w:r>
                          <w:rPr>
                            <w:b/>
                            <w:color w:val="FFFFFF"/>
                            <w:spacing w:val="-4"/>
                          </w:rPr>
                          <w:t xml:space="preserve"> </w:t>
                        </w:r>
                        <w:r>
                          <w:rPr>
                            <w:b/>
                            <w:color w:val="FFFFFF"/>
                            <w:spacing w:val="-2"/>
                          </w:rPr>
                          <w:t>CONTRACTS</w:t>
                        </w:r>
                      </w:p>
                    </w:txbxContent>
                  </v:textbox>
                </v:shape>
                <w10:wrap type="topAndBottom" anchorx="page"/>
              </v:group>
            </w:pict>
          </mc:Fallback>
        </mc:AlternateContent>
      </w:r>
    </w:p>
    <w:p w14:paraId="590C244C" w14:textId="77777777" w:rsidR="00A01084" w:rsidRDefault="00A01084">
      <w:pPr>
        <w:pStyle w:val="BodyText"/>
        <w:spacing w:before="2"/>
        <w:rPr>
          <w:sz w:val="10"/>
        </w:rPr>
      </w:pPr>
    </w:p>
    <w:tbl>
      <w:tblPr>
        <w:tblW w:w="0" w:type="auto"/>
        <w:tblInd w:w="303" w:type="dxa"/>
        <w:tblLayout w:type="fixed"/>
        <w:tblCellMar>
          <w:left w:w="0" w:type="dxa"/>
          <w:right w:w="0" w:type="dxa"/>
        </w:tblCellMar>
        <w:tblLook w:val="01E0" w:firstRow="1" w:lastRow="1" w:firstColumn="1" w:lastColumn="1" w:noHBand="0" w:noVBand="0"/>
      </w:tblPr>
      <w:tblGrid>
        <w:gridCol w:w="606"/>
        <w:gridCol w:w="8350"/>
      </w:tblGrid>
      <w:tr w:rsidR="00A01084" w14:paraId="590C2451" w14:textId="77777777">
        <w:trPr>
          <w:trHeight w:val="1763"/>
        </w:trPr>
        <w:tc>
          <w:tcPr>
            <w:tcW w:w="606" w:type="dxa"/>
          </w:tcPr>
          <w:p w14:paraId="767E4D27" w14:textId="77777777" w:rsidR="00593762" w:rsidRDefault="00593762">
            <w:pPr>
              <w:pStyle w:val="TableParagraph"/>
              <w:spacing w:before="76"/>
              <w:ind w:left="50"/>
              <w:rPr>
                <w:color w:val="0000FF"/>
                <w:spacing w:val="-2"/>
              </w:rPr>
            </w:pPr>
          </w:p>
          <w:p w14:paraId="590C244D" w14:textId="38D24A6F" w:rsidR="00A01084" w:rsidRDefault="00013AF0">
            <w:pPr>
              <w:pStyle w:val="TableParagraph"/>
              <w:spacing w:before="76"/>
              <w:ind w:left="50"/>
            </w:pPr>
            <w:r>
              <w:rPr>
                <w:color w:val="0000FF"/>
                <w:spacing w:val="-2"/>
              </w:rPr>
              <w:t>3.6.1</w:t>
            </w:r>
          </w:p>
        </w:tc>
        <w:tc>
          <w:tcPr>
            <w:tcW w:w="8350" w:type="dxa"/>
          </w:tcPr>
          <w:p w14:paraId="4D1EFCBA" w14:textId="77777777" w:rsidR="00593762" w:rsidRDefault="00593762">
            <w:pPr>
              <w:pStyle w:val="TableParagraph"/>
              <w:spacing w:line="225" w:lineRule="exact"/>
              <w:ind w:left="108"/>
              <w:jc w:val="both"/>
            </w:pPr>
          </w:p>
          <w:p w14:paraId="757798BE" w14:textId="77777777" w:rsidR="00593762" w:rsidRDefault="00593762">
            <w:pPr>
              <w:pStyle w:val="TableParagraph"/>
              <w:spacing w:line="225" w:lineRule="exact"/>
              <w:ind w:left="108"/>
              <w:jc w:val="both"/>
            </w:pPr>
          </w:p>
          <w:p w14:paraId="590C244E" w14:textId="6662C049" w:rsidR="00A01084" w:rsidRDefault="00013AF0">
            <w:pPr>
              <w:pStyle w:val="TableParagraph"/>
              <w:spacing w:line="225" w:lineRule="exact"/>
              <w:ind w:left="108"/>
              <w:jc w:val="both"/>
            </w:pPr>
            <w:r>
              <w:t>The</w:t>
            </w:r>
            <w:r>
              <w:rPr>
                <w:spacing w:val="14"/>
              </w:rPr>
              <w:t xml:space="preserve"> </w:t>
            </w:r>
            <w:r>
              <w:t>successful</w:t>
            </w:r>
            <w:r>
              <w:rPr>
                <w:spacing w:val="16"/>
              </w:rPr>
              <w:t xml:space="preserve"> </w:t>
            </w:r>
            <w:r>
              <w:t>Tenderer</w:t>
            </w:r>
            <w:r>
              <w:rPr>
                <w:spacing w:val="14"/>
              </w:rPr>
              <w:t xml:space="preserve"> </w:t>
            </w:r>
            <w:r>
              <w:t>must</w:t>
            </w:r>
            <w:r>
              <w:rPr>
                <w:spacing w:val="17"/>
              </w:rPr>
              <w:t xml:space="preserve"> </w:t>
            </w:r>
            <w:r>
              <w:t>sign</w:t>
            </w:r>
            <w:r>
              <w:rPr>
                <w:spacing w:val="15"/>
              </w:rPr>
              <w:t xml:space="preserve"> </w:t>
            </w:r>
            <w:r>
              <w:t>and</w:t>
            </w:r>
            <w:r>
              <w:rPr>
                <w:spacing w:val="16"/>
              </w:rPr>
              <w:t xml:space="preserve"> </w:t>
            </w:r>
            <w:r>
              <w:t>return</w:t>
            </w:r>
            <w:r>
              <w:rPr>
                <w:spacing w:val="16"/>
              </w:rPr>
              <w:t xml:space="preserve"> </w:t>
            </w:r>
            <w:r>
              <w:t>the</w:t>
            </w:r>
            <w:r>
              <w:rPr>
                <w:spacing w:val="17"/>
              </w:rPr>
              <w:t xml:space="preserve"> </w:t>
            </w:r>
            <w:r>
              <w:t>Goods</w:t>
            </w:r>
            <w:r>
              <w:rPr>
                <w:spacing w:val="15"/>
              </w:rPr>
              <w:t xml:space="preserve"> </w:t>
            </w:r>
            <w:r>
              <w:t>Contract</w:t>
            </w:r>
            <w:r>
              <w:rPr>
                <w:spacing w:val="17"/>
              </w:rPr>
              <w:t xml:space="preserve"> </w:t>
            </w:r>
            <w:r>
              <w:t>and</w:t>
            </w:r>
            <w:r>
              <w:rPr>
                <w:spacing w:val="16"/>
              </w:rPr>
              <w:t xml:space="preserve"> </w:t>
            </w:r>
            <w:r>
              <w:t>the</w:t>
            </w:r>
            <w:r>
              <w:rPr>
                <w:spacing w:val="17"/>
              </w:rPr>
              <w:t xml:space="preserve"> </w:t>
            </w:r>
            <w:r>
              <w:rPr>
                <w:spacing w:val="-2"/>
              </w:rPr>
              <w:t>Confidentiality</w:t>
            </w:r>
          </w:p>
          <w:p w14:paraId="590C244F" w14:textId="61738556" w:rsidR="00A01084" w:rsidRDefault="00013AF0">
            <w:pPr>
              <w:pStyle w:val="TableParagraph"/>
              <w:spacing w:before="41" w:line="276" w:lineRule="auto"/>
              <w:ind w:left="108" w:right="47"/>
              <w:jc w:val="both"/>
            </w:pPr>
            <w:r>
              <w:t xml:space="preserve">Agreement, both in duplicate to the Contracting Authority no later than </w:t>
            </w:r>
            <w:r w:rsidR="003073F5" w:rsidRPr="00911FA7">
              <w:t>10</w:t>
            </w:r>
            <w:r>
              <w:t xml:space="preserve"> calendar days from the date of expiry of the Standstill Period unless notified otherwise in writing by the Contracting Authority. A signed Goods Contract returned by the successful Tenderer</w:t>
            </w:r>
            <w:r>
              <w:rPr>
                <w:spacing w:val="19"/>
              </w:rPr>
              <w:t xml:space="preserve"> </w:t>
            </w:r>
            <w:r>
              <w:t>is</w:t>
            </w:r>
            <w:r>
              <w:rPr>
                <w:spacing w:val="23"/>
              </w:rPr>
              <w:t xml:space="preserve"> </w:t>
            </w:r>
            <w:r>
              <w:t>not</w:t>
            </w:r>
            <w:r>
              <w:rPr>
                <w:spacing w:val="24"/>
              </w:rPr>
              <w:t xml:space="preserve"> </w:t>
            </w:r>
            <w:r>
              <w:t>binding</w:t>
            </w:r>
            <w:r>
              <w:rPr>
                <w:spacing w:val="23"/>
              </w:rPr>
              <w:t xml:space="preserve"> </w:t>
            </w:r>
            <w:r>
              <w:t>on</w:t>
            </w:r>
            <w:r>
              <w:rPr>
                <w:spacing w:val="23"/>
              </w:rPr>
              <w:t xml:space="preserve"> </w:t>
            </w:r>
            <w:r>
              <w:t>the</w:t>
            </w:r>
            <w:r>
              <w:rPr>
                <w:spacing w:val="24"/>
              </w:rPr>
              <w:t xml:space="preserve"> </w:t>
            </w:r>
            <w:r>
              <w:t>Contracting</w:t>
            </w:r>
            <w:r>
              <w:rPr>
                <w:spacing w:val="22"/>
              </w:rPr>
              <w:t xml:space="preserve"> </w:t>
            </w:r>
            <w:r>
              <w:t>Authority</w:t>
            </w:r>
            <w:r>
              <w:rPr>
                <w:spacing w:val="25"/>
              </w:rPr>
              <w:t xml:space="preserve"> </w:t>
            </w:r>
            <w:r>
              <w:t>until</w:t>
            </w:r>
            <w:r>
              <w:rPr>
                <w:spacing w:val="23"/>
              </w:rPr>
              <w:t xml:space="preserve"> </w:t>
            </w:r>
            <w:r>
              <w:t>the</w:t>
            </w:r>
            <w:r>
              <w:rPr>
                <w:spacing w:val="24"/>
              </w:rPr>
              <w:t xml:space="preserve"> </w:t>
            </w:r>
            <w:r>
              <w:t>Contracting</w:t>
            </w:r>
            <w:r>
              <w:rPr>
                <w:spacing w:val="22"/>
              </w:rPr>
              <w:t xml:space="preserve"> </w:t>
            </w:r>
            <w:r>
              <w:t>Authority</w:t>
            </w:r>
            <w:r>
              <w:rPr>
                <w:spacing w:val="25"/>
              </w:rPr>
              <w:t xml:space="preserve"> </w:t>
            </w:r>
            <w:r>
              <w:rPr>
                <w:spacing w:val="-5"/>
              </w:rPr>
              <w:t>has</w:t>
            </w:r>
          </w:p>
          <w:p w14:paraId="590C2450" w14:textId="77777777" w:rsidR="00A01084" w:rsidRDefault="00013AF0">
            <w:pPr>
              <w:pStyle w:val="TableParagraph"/>
              <w:spacing w:line="243" w:lineRule="exact"/>
              <w:ind w:left="108"/>
              <w:jc w:val="both"/>
            </w:pPr>
            <w:r>
              <w:t>signed</w:t>
            </w:r>
            <w:r>
              <w:rPr>
                <w:spacing w:val="-8"/>
              </w:rPr>
              <w:t xml:space="preserve"> </w:t>
            </w:r>
            <w:r>
              <w:t>the</w:t>
            </w:r>
            <w:r>
              <w:rPr>
                <w:spacing w:val="-3"/>
              </w:rPr>
              <w:t xml:space="preserve"> </w:t>
            </w:r>
            <w:r>
              <w:t>Goods</w:t>
            </w:r>
            <w:r>
              <w:rPr>
                <w:spacing w:val="-4"/>
              </w:rPr>
              <w:t xml:space="preserve"> </w:t>
            </w:r>
            <w:r>
              <w:t>Contract</w:t>
            </w:r>
            <w:r>
              <w:rPr>
                <w:spacing w:val="-8"/>
              </w:rPr>
              <w:t xml:space="preserve"> </w:t>
            </w:r>
            <w:r>
              <w:t>in</w:t>
            </w:r>
            <w:r>
              <w:rPr>
                <w:spacing w:val="-5"/>
              </w:rPr>
              <w:t xml:space="preserve"> </w:t>
            </w:r>
            <w:r>
              <w:t>accordance</w:t>
            </w:r>
            <w:r>
              <w:rPr>
                <w:spacing w:val="-3"/>
              </w:rPr>
              <w:t xml:space="preserve"> </w:t>
            </w:r>
            <w:r>
              <w:t>with</w:t>
            </w:r>
            <w:r>
              <w:rPr>
                <w:spacing w:val="-5"/>
              </w:rPr>
              <w:t xml:space="preserve"> </w:t>
            </w:r>
            <w:r>
              <w:t>paragraph</w:t>
            </w:r>
            <w:r>
              <w:rPr>
                <w:spacing w:val="-5"/>
              </w:rPr>
              <w:t xml:space="preserve"> </w:t>
            </w:r>
            <w:r>
              <w:t>2.1.2</w:t>
            </w:r>
            <w:r>
              <w:rPr>
                <w:spacing w:val="-5"/>
              </w:rPr>
              <w:t xml:space="preserve"> </w:t>
            </w:r>
            <w:r>
              <w:rPr>
                <w:spacing w:val="-2"/>
              </w:rPr>
              <w:t>above.</w:t>
            </w:r>
          </w:p>
        </w:tc>
      </w:tr>
    </w:tbl>
    <w:tbl>
      <w:tblPr>
        <w:tblpPr w:leftFromText="180" w:rightFromText="180" w:vertAnchor="text" w:horzAnchor="margin" w:tblpXSpec="center" w:tblpY="278"/>
        <w:tblW w:w="0" w:type="auto"/>
        <w:tblLayout w:type="fixed"/>
        <w:tblCellMar>
          <w:left w:w="0" w:type="dxa"/>
          <w:right w:w="0" w:type="dxa"/>
        </w:tblCellMar>
        <w:tblLook w:val="01E0" w:firstRow="1" w:lastRow="1" w:firstColumn="1" w:lastColumn="1" w:noHBand="0" w:noVBand="0"/>
      </w:tblPr>
      <w:tblGrid>
        <w:gridCol w:w="606"/>
        <w:gridCol w:w="8351"/>
      </w:tblGrid>
      <w:tr w:rsidR="0028359C" w14:paraId="166D4074" w14:textId="77777777" w:rsidTr="0028359C">
        <w:trPr>
          <w:trHeight w:val="1149"/>
        </w:trPr>
        <w:tc>
          <w:tcPr>
            <w:tcW w:w="606" w:type="dxa"/>
          </w:tcPr>
          <w:p w14:paraId="24CF6DCD" w14:textId="77777777" w:rsidR="0028359C" w:rsidRDefault="0028359C" w:rsidP="0028359C">
            <w:pPr>
              <w:pStyle w:val="TableParagraph"/>
              <w:spacing w:line="225" w:lineRule="exact"/>
              <w:ind w:left="50"/>
            </w:pPr>
            <w:r>
              <w:rPr>
                <w:color w:val="0000FF"/>
                <w:spacing w:val="-2"/>
              </w:rPr>
              <w:t>3.6.2</w:t>
            </w:r>
          </w:p>
        </w:tc>
        <w:tc>
          <w:tcPr>
            <w:tcW w:w="8351" w:type="dxa"/>
          </w:tcPr>
          <w:p w14:paraId="44B425FE" w14:textId="77777777" w:rsidR="0028359C" w:rsidRDefault="0028359C" w:rsidP="0028359C">
            <w:pPr>
              <w:pStyle w:val="TableParagraph"/>
              <w:spacing w:line="225" w:lineRule="exact"/>
              <w:ind w:left="108"/>
              <w:jc w:val="both"/>
            </w:pPr>
            <w:r>
              <w:rPr>
                <w:spacing w:val="-2"/>
              </w:rPr>
              <w:t>Where</w:t>
            </w:r>
            <w:r>
              <w:rPr>
                <w:spacing w:val="-6"/>
              </w:rPr>
              <w:t xml:space="preserve"> </w:t>
            </w:r>
            <w:r>
              <w:rPr>
                <w:spacing w:val="-2"/>
              </w:rPr>
              <w:t>the</w:t>
            </w:r>
            <w:r>
              <w:rPr>
                <w:spacing w:val="-4"/>
              </w:rPr>
              <w:t xml:space="preserve"> </w:t>
            </w:r>
            <w:r>
              <w:rPr>
                <w:spacing w:val="-2"/>
              </w:rPr>
              <w:t>signed</w:t>
            </w:r>
            <w:r>
              <w:rPr>
                <w:spacing w:val="-7"/>
              </w:rPr>
              <w:t xml:space="preserve"> </w:t>
            </w:r>
            <w:r>
              <w:rPr>
                <w:spacing w:val="-2"/>
              </w:rPr>
              <w:t>Goods</w:t>
            </w:r>
            <w:r>
              <w:rPr>
                <w:spacing w:val="-5"/>
              </w:rPr>
              <w:t xml:space="preserve"> </w:t>
            </w:r>
            <w:r>
              <w:rPr>
                <w:spacing w:val="-2"/>
              </w:rPr>
              <w:t>Contract</w:t>
            </w:r>
            <w:r>
              <w:rPr>
                <w:spacing w:val="-4"/>
              </w:rPr>
              <w:t xml:space="preserve"> </w:t>
            </w:r>
            <w:r>
              <w:rPr>
                <w:spacing w:val="-2"/>
              </w:rPr>
              <w:t>and</w:t>
            </w:r>
            <w:r>
              <w:rPr>
                <w:spacing w:val="-6"/>
              </w:rPr>
              <w:t xml:space="preserve"> </w:t>
            </w:r>
            <w:r>
              <w:rPr>
                <w:spacing w:val="-2"/>
              </w:rPr>
              <w:t>the</w:t>
            </w:r>
            <w:r>
              <w:rPr>
                <w:spacing w:val="-4"/>
              </w:rPr>
              <w:t xml:space="preserve"> </w:t>
            </w:r>
            <w:r>
              <w:rPr>
                <w:spacing w:val="-2"/>
              </w:rPr>
              <w:t>Confidentiality</w:t>
            </w:r>
            <w:r>
              <w:rPr>
                <w:spacing w:val="-4"/>
              </w:rPr>
              <w:t xml:space="preserve"> </w:t>
            </w:r>
            <w:r>
              <w:rPr>
                <w:spacing w:val="-2"/>
              </w:rPr>
              <w:t>Agreement</w:t>
            </w:r>
            <w:r>
              <w:rPr>
                <w:spacing w:val="-4"/>
              </w:rPr>
              <w:t xml:space="preserve"> </w:t>
            </w:r>
            <w:r>
              <w:rPr>
                <w:spacing w:val="-2"/>
              </w:rPr>
              <w:t>have</w:t>
            </w:r>
            <w:r>
              <w:rPr>
                <w:spacing w:val="-4"/>
              </w:rPr>
              <w:t xml:space="preserve"> </w:t>
            </w:r>
            <w:r>
              <w:rPr>
                <w:spacing w:val="-2"/>
              </w:rPr>
              <w:t>not</w:t>
            </w:r>
            <w:r>
              <w:rPr>
                <w:spacing w:val="-4"/>
              </w:rPr>
              <w:t xml:space="preserve"> </w:t>
            </w:r>
            <w:r>
              <w:rPr>
                <w:spacing w:val="-2"/>
              </w:rPr>
              <w:t>been</w:t>
            </w:r>
            <w:r>
              <w:rPr>
                <w:spacing w:val="-6"/>
              </w:rPr>
              <w:t xml:space="preserve"> </w:t>
            </w:r>
            <w:r>
              <w:rPr>
                <w:spacing w:val="-2"/>
              </w:rPr>
              <w:t>received</w:t>
            </w:r>
          </w:p>
          <w:p w14:paraId="4E2256EA" w14:textId="77777777" w:rsidR="0028359C" w:rsidRDefault="0028359C" w:rsidP="0028359C">
            <w:pPr>
              <w:pStyle w:val="TableParagraph"/>
              <w:spacing w:line="310" w:lineRule="atLeast"/>
              <w:ind w:left="108" w:right="47"/>
              <w:jc w:val="both"/>
            </w:pPr>
            <w:r>
              <w:t>by the Contracting Authority within the period as specified at paragraph 3.6.1 then the Contracting</w:t>
            </w:r>
            <w:r>
              <w:rPr>
                <w:spacing w:val="-6"/>
              </w:rPr>
              <w:t xml:space="preserve"> </w:t>
            </w:r>
            <w:r>
              <w:t>Authority</w:t>
            </w:r>
            <w:r>
              <w:rPr>
                <w:spacing w:val="-7"/>
              </w:rPr>
              <w:t xml:space="preserve"> </w:t>
            </w:r>
            <w:r>
              <w:t>may</w:t>
            </w:r>
            <w:r>
              <w:rPr>
                <w:spacing w:val="-7"/>
              </w:rPr>
              <w:t xml:space="preserve"> </w:t>
            </w:r>
            <w:r>
              <w:t>proceed</w:t>
            </w:r>
            <w:r>
              <w:rPr>
                <w:spacing w:val="-6"/>
              </w:rPr>
              <w:t xml:space="preserve"> </w:t>
            </w:r>
            <w:r>
              <w:t>to</w:t>
            </w:r>
            <w:r>
              <w:rPr>
                <w:spacing w:val="-4"/>
              </w:rPr>
              <w:t xml:space="preserve"> </w:t>
            </w:r>
            <w:r>
              <w:t>award</w:t>
            </w:r>
            <w:r>
              <w:rPr>
                <w:spacing w:val="-6"/>
              </w:rPr>
              <w:t xml:space="preserve"> </w:t>
            </w:r>
            <w:r>
              <w:t>the</w:t>
            </w:r>
            <w:r>
              <w:rPr>
                <w:spacing w:val="-5"/>
              </w:rPr>
              <w:t xml:space="preserve"> </w:t>
            </w:r>
            <w:r>
              <w:t>Goods</w:t>
            </w:r>
            <w:r>
              <w:rPr>
                <w:spacing w:val="-5"/>
              </w:rPr>
              <w:t xml:space="preserve"> </w:t>
            </w:r>
            <w:r>
              <w:t>Contract</w:t>
            </w:r>
            <w:r>
              <w:rPr>
                <w:spacing w:val="-7"/>
              </w:rPr>
              <w:t xml:space="preserve"> </w:t>
            </w:r>
            <w:r>
              <w:t>to</w:t>
            </w:r>
            <w:r>
              <w:rPr>
                <w:spacing w:val="-7"/>
              </w:rPr>
              <w:t xml:space="preserve"> </w:t>
            </w:r>
            <w:r>
              <w:t>the</w:t>
            </w:r>
            <w:r>
              <w:rPr>
                <w:spacing w:val="-7"/>
              </w:rPr>
              <w:t xml:space="preserve"> </w:t>
            </w:r>
            <w:r>
              <w:t>next</w:t>
            </w:r>
            <w:r>
              <w:rPr>
                <w:spacing w:val="-5"/>
              </w:rPr>
              <w:t xml:space="preserve"> </w:t>
            </w:r>
            <w:r>
              <w:t>highest-ranked Tenderer in accordance with paragraph 3.6.1 above.</w:t>
            </w:r>
          </w:p>
        </w:tc>
      </w:tr>
    </w:tbl>
    <w:p w14:paraId="590C2452" w14:textId="77777777" w:rsidR="00A01084" w:rsidRDefault="00A01084">
      <w:pPr>
        <w:spacing w:line="243" w:lineRule="exact"/>
        <w:jc w:val="both"/>
        <w:sectPr w:rsidR="00A01084">
          <w:pgSz w:w="11910" w:h="16850"/>
          <w:pgMar w:top="1080" w:right="1140" w:bottom="1060" w:left="1180" w:header="677" w:footer="875" w:gutter="0"/>
          <w:cols w:space="720"/>
        </w:sectPr>
      </w:pPr>
    </w:p>
    <w:p w14:paraId="590C2453" w14:textId="77777777" w:rsidR="00A01084" w:rsidRDefault="00A01084">
      <w:pPr>
        <w:pStyle w:val="BodyText"/>
        <w:spacing w:before="4"/>
        <w:rPr>
          <w:sz w:val="7"/>
        </w:rPr>
      </w:pPr>
    </w:p>
    <w:p w14:paraId="4444BE17" w14:textId="77777777" w:rsidR="0028359C" w:rsidRDefault="0028359C" w:rsidP="0028359C">
      <w:pPr>
        <w:pStyle w:val="Heading1"/>
      </w:pPr>
      <w:r>
        <w:rPr>
          <w:color w:val="333399"/>
        </w:rPr>
        <w:t>Appendix</w:t>
      </w:r>
      <w:r>
        <w:rPr>
          <w:color w:val="333399"/>
          <w:spacing w:val="-10"/>
        </w:rPr>
        <w:t xml:space="preserve"> </w:t>
      </w:r>
      <w:r>
        <w:rPr>
          <w:color w:val="333399"/>
        </w:rPr>
        <w:t>1:</w:t>
      </w:r>
      <w:r>
        <w:rPr>
          <w:color w:val="333399"/>
          <w:spacing w:val="-10"/>
        </w:rPr>
        <w:t xml:space="preserve"> </w:t>
      </w:r>
      <w:r>
        <w:rPr>
          <w:color w:val="333399"/>
        </w:rPr>
        <w:t>Requirements</w:t>
      </w:r>
      <w:r>
        <w:rPr>
          <w:color w:val="333399"/>
          <w:spacing w:val="-11"/>
        </w:rPr>
        <w:t xml:space="preserve"> </w:t>
      </w:r>
      <w:r>
        <w:rPr>
          <w:color w:val="333399"/>
        </w:rPr>
        <w:t>and</w:t>
      </w:r>
      <w:r>
        <w:rPr>
          <w:color w:val="333399"/>
          <w:spacing w:val="-12"/>
        </w:rPr>
        <w:t xml:space="preserve"> </w:t>
      </w:r>
      <w:r>
        <w:rPr>
          <w:color w:val="333399"/>
          <w:spacing w:val="-2"/>
        </w:rPr>
        <w:t>Specifications</w:t>
      </w:r>
    </w:p>
    <w:p w14:paraId="1C3D4263" w14:textId="77777777" w:rsidR="0028359C" w:rsidRDefault="0028359C" w:rsidP="0028359C">
      <w:pPr>
        <w:pStyle w:val="BodyText"/>
        <w:spacing w:before="4"/>
        <w:rPr>
          <w:b/>
          <w:sz w:val="4"/>
        </w:rPr>
      </w:pPr>
      <w:r>
        <w:rPr>
          <w:noProof/>
        </w:rPr>
        <mc:AlternateContent>
          <mc:Choice Requires="wps">
            <w:drawing>
              <wp:anchor distT="0" distB="0" distL="0" distR="0" simplePos="0" relativeHeight="487664640" behindDoc="1" locked="0" layoutInCell="1" allowOverlap="1" wp14:anchorId="03E7489E" wp14:editId="5AD9972F">
                <wp:simplePos x="0" y="0"/>
                <wp:positionH relativeFrom="page">
                  <wp:posOffset>882396</wp:posOffset>
                </wp:positionH>
                <wp:positionV relativeFrom="paragraph">
                  <wp:posOffset>49006</wp:posOffset>
                </wp:positionV>
                <wp:extent cx="5797550" cy="27940"/>
                <wp:effectExtent l="0" t="0" r="0" b="0"/>
                <wp:wrapTopAndBottom/>
                <wp:docPr id="134" name="Graphic 1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62E683DE" id="Graphic 134" o:spid="_x0000_s1026" style="position:absolute;margin-left:69.5pt;margin-top:3.85pt;width:456.5pt;height:2.2pt;z-index:-15651840;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7528951F" w14:textId="77777777" w:rsidR="0028359C" w:rsidRDefault="0028359C" w:rsidP="0028359C">
      <w:pPr>
        <w:spacing w:before="162" w:line="276" w:lineRule="auto"/>
        <w:ind w:left="238" w:right="270"/>
        <w:jc w:val="both"/>
        <w:rPr>
          <w:b/>
        </w:rPr>
      </w:pPr>
      <w:r>
        <w:rPr>
          <w:b/>
        </w:rPr>
        <w:t>Tenderers must address each of the issues and requirements in this part of the RFT and submit a detailed description in each case which demonstrates how these issues and requirements will be dealt with / met and their approach to the proposed delivery of the Goods. A mere affirmative statement</w:t>
      </w:r>
      <w:r>
        <w:rPr>
          <w:b/>
          <w:spacing w:val="-3"/>
        </w:rPr>
        <w:t xml:space="preserve"> </w:t>
      </w:r>
      <w:r>
        <w:rPr>
          <w:b/>
        </w:rPr>
        <w:t>by</w:t>
      </w:r>
      <w:r>
        <w:rPr>
          <w:b/>
          <w:spacing w:val="-5"/>
        </w:rPr>
        <w:t xml:space="preserve"> </w:t>
      </w:r>
      <w:r>
        <w:rPr>
          <w:b/>
        </w:rPr>
        <w:t>the</w:t>
      </w:r>
      <w:r>
        <w:rPr>
          <w:b/>
          <w:spacing w:val="-6"/>
        </w:rPr>
        <w:t xml:space="preserve"> </w:t>
      </w:r>
      <w:r>
        <w:rPr>
          <w:b/>
        </w:rPr>
        <w:t>Tenderer</w:t>
      </w:r>
      <w:r>
        <w:rPr>
          <w:b/>
          <w:spacing w:val="-5"/>
        </w:rPr>
        <w:t xml:space="preserve"> </w:t>
      </w:r>
      <w:r>
        <w:rPr>
          <w:b/>
        </w:rPr>
        <w:t>that</w:t>
      </w:r>
      <w:r>
        <w:rPr>
          <w:b/>
          <w:spacing w:val="-3"/>
        </w:rPr>
        <w:t xml:space="preserve"> </w:t>
      </w:r>
      <w:r>
        <w:rPr>
          <w:b/>
        </w:rPr>
        <w:t>it</w:t>
      </w:r>
      <w:r>
        <w:rPr>
          <w:b/>
          <w:spacing w:val="-5"/>
        </w:rPr>
        <w:t xml:space="preserve"> </w:t>
      </w:r>
      <w:r>
        <w:rPr>
          <w:b/>
        </w:rPr>
        <w:t>can</w:t>
      </w:r>
      <w:r>
        <w:rPr>
          <w:b/>
          <w:spacing w:val="-6"/>
        </w:rPr>
        <w:t xml:space="preserve"> </w:t>
      </w:r>
      <w:r>
        <w:rPr>
          <w:b/>
        </w:rPr>
        <w:t>/</w:t>
      </w:r>
      <w:r>
        <w:rPr>
          <w:b/>
          <w:spacing w:val="-4"/>
        </w:rPr>
        <w:t xml:space="preserve"> </w:t>
      </w:r>
      <w:r>
        <w:rPr>
          <w:b/>
        </w:rPr>
        <w:t>will</w:t>
      </w:r>
      <w:r>
        <w:rPr>
          <w:b/>
          <w:spacing w:val="-5"/>
        </w:rPr>
        <w:t xml:space="preserve"> </w:t>
      </w:r>
      <w:r>
        <w:rPr>
          <w:b/>
        </w:rPr>
        <w:t>do</w:t>
      </w:r>
      <w:r>
        <w:rPr>
          <w:b/>
          <w:spacing w:val="-4"/>
        </w:rPr>
        <w:t xml:space="preserve"> </w:t>
      </w:r>
      <w:r>
        <w:rPr>
          <w:b/>
        </w:rPr>
        <w:t>so</w:t>
      </w:r>
      <w:r>
        <w:rPr>
          <w:b/>
          <w:spacing w:val="-4"/>
        </w:rPr>
        <w:t xml:space="preserve"> </w:t>
      </w:r>
      <w:r>
        <w:rPr>
          <w:b/>
        </w:rPr>
        <w:t>or</w:t>
      </w:r>
      <w:r>
        <w:rPr>
          <w:b/>
          <w:spacing w:val="-3"/>
        </w:rPr>
        <w:t xml:space="preserve"> </w:t>
      </w:r>
      <w:r>
        <w:rPr>
          <w:b/>
        </w:rPr>
        <w:t>a</w:t>
      </w:r>
      <w:r>
        <w:rPr>
          <w:b/>
          <w:spacing w:val="-7"/>
        </w:rPr>
        <w:t xml:space="preserve"> </w:t>
      </w:r>
      <w:r>
        <w:rPr>
          <w:b/>
        </w:rPr>
        <w:t>reiteration</w:t>
      </w:r>
      <w:r>
        <w:rPr>
          <w:b/>
          <w:spacing w:val="-4"/>
        </w:rPr>
        <w:t xml:space="preserve"> </w:t>
      </w:r>
      <w:r>
        <w:rPr>
          <w:b/>
        </w:rPr>
        <w:t>of</w:t>
      </w:r>
      <w:r>
        <w:rPr>
          <w:b/>
          <w:spacing w:val="-4"/>
        </w:rPr>
        <w:t xml:space="preserve"> </w:t>
      </w:r>
      <w:r>
        <w:rPr>
          <w:b/>
        </w:rPr>
        <w:t>the</w:t>
      </w:r>
      <w:r>
        <w:rPr>
          <w:b/>
          <w:spacing w:val="-3"/>
        </w:rPr>
        <w:t xml:space="preserve"> </w:t>
      </w:r>
      <w:r>
        <w:rPr>
          <w:b/>
        </w:rPr>
        <w:t>tender</w:t>
      </w:r>
      <w:r>
        <w:rPr>
          <w:b/>
          <w:spacing w:val="-5"/>
        </w:rPr>
        <w:t xml:space="preserve"> </w:t>
      </w:r>
      <w:r>
        <w:rPr>
          <w:b/>
        </w:rPr>
        <w:t>requirements</w:t>
      </w:r>
      <w:r>
        <w:rPr>
          <w:b/>
          <w:spacing w:val="-5"/>
        </w:rPr>
        <w:t xml:space="preserve"> </w:t>
      </w:r>
      <w:r>
        <w:rPr>
          <w:b/>
        </w:rPr>
        <w:t>is</w:t>
      </w:r>
      <w:r>
        <w:rPr>
          <w:b/>
          <w:spacing w:val="-5"/>
        </w:rPr>
        <w:t xml:space="preserve"> </w:t>
      </w:r>
      <w:r>
        <w:rPr>
          <w:b/>
        </w:rPr>
        <w:t>NOT sufficient in this regard.</w:t>
      </w:r>
    </w:p>
    <w:p w14:paraId="5A9043E6" w14:textId="77777777" w:rsidR="007D3E1B" w:rsidRDefault="007D3E1B" w:rsidP="0028359C">
      <w:pPr>
        <w:spacing w:before="162" w:line="276" w:lineRule="auto"/>
        <w:ind w:left="238" w:right="270"/>
        <w:jc w:val="both"/>
        <w:rPr>
          <w:b/>
        </w:rPr>
      </w:pPr>
    </w:p>
    <w:p w14:paraId="0F39A5DF" w14:textId="77777777" w:rsidR="007D3E1B" w:rsidRPr="00A17AC3"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sidRPr="00A17AC3">
        <w:rPr>
          <w:rFonts w:eastAsia="Times New Roman" w:cs="Times New Roman"/>
          <w:sz w:val="24"/>
          <w:szCs w:val="24"/>
        </w:rPr>
        <w:t>General</w:t>
      </w:r>
    </w:p>
    <w:p w14:paraId="319D2644" w14:textId="76EF38F4" w:rsidR="007D3E1B" w:rsidRPr="00A17AC3" w:rsidRDefault="00624B0A"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Pr>
          <w:rFonts w:eastAsia="Times New Roman" w:cs="Times New Roman"/>
          <w:sz w:val="24"/>
          <w:szCs w:val="24"/>
        </w:rPr>
        <w:t xml:space="preserve">Electric </w:t>
      </w:r>
      <w:r w:rsidR="007D3E1B" w:rsidRPr="00A17AC3">
        <w:rPr>
          <w:rFonts w:eastAsia="Times New Roman" w:cs="Times New Roman"/>
          <w:sz w:val="24"/>
          <w:szCs w:val="24"/>
        </w:rPr>
        <w:t xml:space="preserve">Mobile </w:t>
      </w:r>
      <w:r w:rsidR="007D3E1B">
        <w:rPr>
          <w:rFonts w:eastAsia="Times New Roman" w:cs="Times New Roman"/>
          <w:sz w:val="24"/>
          <w:szCs w:val="24"/>
        </w:rPr>
        <w:t>Chassis and Cab</w:t>
      </w:r>
      <w:r w:rsidR="007D3E1B" w:rsidRPr="00A17AC3">
        <w:rPr>
          <w:rFonts w:eastAsia="Times New Roman" w:cs="Times New Roman"/>
          <w:sz w:val="24"/>
          <w:szCs w:val="24"/>
        </w:rPr>
        <w:t xml:space="preserve"> Specification</w:t>
      </w:r>
    </w:p>
    <w:p w14:paraId="74D1D8C4" w14:textId="77777777" w:rsidR="007D3E1B" w:rsidRPr="00A17AC3"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Pr>
          <w:rFonts w:eastAsia="Times New Roman" w:cs="Times New Roman"/>
          <w:sz w:val="24"/>
          <w:szCs w:val="24"/>
        </w:rPr>
        <w:t>Mobile Body, Interior, Exterior, Electrics and Heating</w:t>
      </w:r>
    </w:p>
    <w:p w14:paraId="3175BDC8" w14:textId="77777777" w:rsidR="007D3E1B" w:rsidRPr="00A17AC3"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Pr>
          <w:rFonts w:eastAsia="Times New Roman" w:cs="Times New Roman"/>
          <w:sz w:val="24"/>
          <w:szCs w:val="24"/>
        </w:rPr>
        <w:t>Public and Disabled Access</w:t>
      </w:r>
    </w:p>
    <w:p w14:paraId="0CFE6EC3" w14:textId="77777777" w:rsidR="007D3E1B" w:rsidRPr="00911FA7"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sidRPr="0044277D">
        <w:rPr>
          <w:rFonts w:eastAsia="Times New Roman" w:cs="Times New Roman"/>
          <w:sz w:val="24"/>
          <w:szCs w:val="24"/>
        </w:rPr>
        <w:t>Documentation</w:t>
      </w:r>
    </w:p>
    <w:p w14:paraId="17EBDECC" w14:textId="77777777" w:rsidR="007D3E1B" w:rsidRPr="0044277D"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Pr>
          <w:rFonts w:eastAsia="Times New Roman" w:cs="Times New Roman"/>
          <w:sz w:val="24"/>
          <w:szCs w:val="24"/>
        </w:rPr>
        <w:t>After Sales Back-Up Service</w:t>
      </w:r>
    </w:p>
    <w:p w14:paraId="4ECEF52D" w14:textId="77777777" w:rsidR="007D3E1B" w:rsidRPr="0044277D" w:rsidRDefault="007D3E1B" w:rsidP="007D3E1B">
      <w:pPr>
        <w:widowControl/>
        <w:numPr>
          <w:ilvl w:val="0"/>
          <w:numId w:val="44"/>
        </w:numPr>
        <w:autoSpaceDE/>
        <w:autoSpaceDN/>
        <w:spacing w:after="120" w:line="480" w:lineRule="auto"/>
        <w:ind w:left="714" w:hanging="357"/>
        <w:contextualSpacing/>
        <w:jc w:val="both"/>
        <w:rPr>
          <w:rFonts w:eastAsia="Times New Roman" w:cs="Times New Roman"/>
          <w:sz w:val="28"/>
          <w:szCs w:val="24"/>
        </w:rPr>
      </w:pPr>
      <w:r w:rsidRPr="0044277D">
        <w:rPr>
          <w:rFonts w:eastAsia="Times New Roman" w:cs="Times New Roman"/>
          <w:sz w:val="24"/>
          <w:szCs w:val="24"/>
        </w:rPr>
        <w:t>Green Public Procurement</w:t>
      </w:r>
    </w:p>
    <w:p w14:paraId="65B2348A" w14:textId="77777777" w:rsidR="008C7621" w:rsidRPr="00096FC8" w:rsidRDefault="008C7621" w:rsidP="00096FC8">
      <w:pPr>
        <w:widowControl/>
        <w:autoSpaceDE/>
        <w:autoSpaceDN/>
        <w:spacing w:line="276" w:lineRule="auto"/>
        <w:ind w:left="142"/>
        <w:rPr>
          <w:rFonts w:eastAsia="Times New Roman" w:cs="Times New Roman"/>
          <w:b/>
          <w:bCs/>
          <w:sz w:val="28"/>
          <w:szCs w:val="28"/>
          <w:highlight w:val="yellow"/>
        </w:rPr>
      </w:pPr>
    </w:p>
    <w:p w14:paraId="21B3B37A" w14:textId="130E5D97" w:rsidR="0028359C" w:rsidRPr="007D3E1B" w:rsidRDefault="007B5691" w:rsidP="007D3E1B">
      <w:pPr>
        <w:pStyle w:val="ListParagraph"/>
        <w:widowControl/>
        <w:numPr>
          <w:ilvl w:val="0"/>
          <w:numId w:val="45"/>
        </w:numPr>
        <w:autoSpaceDE/>
        <w:autoSpaceDN/>
        <w:spacing w:line="276" w:lineRule="auto"/>
        <w:rPr>
          <w:rFonts w:eastAsia="Times New Roman" w:cs="Times New Roman"/>
          <w:b/>
          <w:bCs/>
          <w:sz w:val="28"/>
          <w:szCs w:val="28"/>
        </w:rPr>
      </w:pPr>
      <w:r w:rsidRPr="007D3E1B">
        <w:rPr>
          <w:rFonts w:eastAsia="Times New Roman" w:cs="Times New Roman"/>
          <w:b/>
          <w:bCs/>
          <w:sz w:val="28"/>
          <w:szCs w:val="28"/>
        </w:rPr>
        <w:t>General</w:t>
      </w:r>
    </w:p>
    <w:p w14:paraId="347C8A2F" w14:textId="77777777" w:rsidR="00A442B6" w:rsidRPr="00A442B6" w:rsidRDefault="00A442B6" w:rsidP="00A442B6">
      <w:pPr>
        <w:widowControl/>
        <w:autoSpaceDE/>
        <w:autoSpaceDN/>
        <w:spacing w:line="276" w:lineRule="auto"/>
        <w:rPr>
          <w:rFonts w:eastAsia="Times New Roman" w:cs="Times New Roman"/>
          <w:b/>
          <w:bCs/>
          <w:sz w:val="28"/>
          <w:szCs w:val="28"/>
          <w:highlight w:val="yellow"/>
        </w:rPr>
      </w:pPr>
    </w:p>
    <w:p w14:paraId="70A1B2D0" w14:textId="3A6F4134" w:rsidR="00A442B6" w:rsidRPr="00A442B6" w:rsidRDefault="00263EF3" w:rsidP="00BC06EC">
      <w:pPr>
        <w:widowControl/>
        <w:autoSpaceDE/>
        <w:autoSpaceDN/>
        <w:spacing w:line="276" w:lineRule="auto"/>
        <w:rPr>
          <w:rFonts w:eastAsia="Times New Roman" w:cs="Times New Roman"/>
          <w:b/>
          <w:bCs/>
          <w:sz w:val="28"/>
          <w:szCs w:val="28"/>
          <w:highlight w:val="yellow"/>
        </w:rPr>
      </w:pPr>
      <w:r>
        <w:rPr>
          <w:rFonts w:eastAsia="Times New Roman" w:cs="Times New Roman"/>
          <w:b/>
          <w:bCs/>
          <w:sz w:val="28"/>
          <w:szCs w:val="28"/>
        </w:rPr>
        <w:t>Roscommon</w:t>
      </w:r>
      <w:r w:rsidR="00BC06EC">
        <w:rPr>
          <w:rFonts w:eastAsia="Times New Roman" w:cs="Times New Roman"/>
          <w:b/>
          <w:bCs/>
          <w:sz w:val="28"/>
          <w:szCs w:val="28"/>
        </w:rPr>
        <w:t xml:space="preserve"> County Council Library Service and the new </w:t>
      </w:r>
      <w:r w:rsidR="00E2083E">
        <w:rPr>
          <w:rFonts w:eastAsia="Times New Roman" w:cs="Times New Roman"/>
          <w:b/>
          <w:bCs/>
          <w:sz w:val="28"/>
          <w:szCs w:val="28"/>
        </w:rPr>
        <w:t xml:space="preserve">Electric </w:t>
      </w:r>
      <w:r w:rsidR="00BC06EC">
        <w:rPr>
          <w:rFonts w:eastAsia="Times New Roman" w:cs="Times New Roman"/>
          <w:b/>
          <w:bCs/>
          <w:sz w:val="28"/>
          <w:szCs w:val="28"/>
        </w:rPr>
        <w:t xml:space="preserve">Mobile Library </w:t>
      </w:r>
      <w:r w:rsidR="00CA3498">
        <w:rPr>
          <w:rFonts w:eastAsia="Times New Roman" w:cs="Times New Roman"/>
          <w:b/>
          <w:bCs/>
          <w:sz w:val="28"/>
          <w:szCs w:val="28"/>
        </w:rPr>
        <w:t>Vehicle</w:t>
      </w:r>
      <w:r w:rsidR="00BC06EC">
        <w:rPr>
          <w:rFonts w:eastAsia="Times New Roman" w:cs="Times New Roman"/>
          <w:b/>
          <w:bCs/>
          <w:sz w:val="28"/>
          <w:szCs w:val="28"/>
        </w:rPr>
        <w:t>.</w:t>
      </w:r>
    </w:p>
    <w:p w14:paraId="59D37BD7" w14:textId="10B1442F" w:rsidR="00E664E6" w:rsidRDefault="00263EF3" w:rsidP="00C835C7">
      <w:pPr>
        <w:pStyle w:val="TableParagraph"/>
        <w:spacing w:before="59" w:line="276" w:lineRule="auto"/>
        <w:ind w:right="51"/>
        <w:jc w:val="both"/>
        <w:rPr>
          <w:spacing w:val="-5"/>
        </w:rPr>
      </w:pPr>
      <w:r w:rsidRPr="00F9761E">
        <w:rPr>
          <w:spacing w:val="-5"/>
        </w:rPr>
        <w:t>Roscommon</w:t>
      </w:r>
      <w:r w:rsidR="00E664E6" w:rsidRPr="00F9761E">
        <w:rPr>
          <w:spacing w:val="-5"/>
        </w:rPr>
        <w:t xml:space="preserve"> County Council Library service has been operating a county</w:t>
      </w:r>
      <w:r w:rsidR="00CA3498">
        <w:rPr>
          <w:spacing w:val="-5"/>
        </w:rPr>
        <w:t>-</w:t>
      </w:r>
      <w:r w:rsidR="00E664E6" w:rsidRPr="00F9761E">
        <w:rPr>
          <w:spacing w:val="-5"/>
        </w:rPr>
        <w:t>wide</w:t>
      </w:r>
      <w:r w:rsidR="00F03EEB" w:rsidRPr="00F9761E">
        <w:rPr>
          <w:spacing w:val="-5"/>
        </w:rPr>
        <w:t xml:space="preserve"> Mobile Library Service since 1975</w:t>
      </w:r>
      <w:r w:rsidR="00E664E6" w:rsidRPr="00F9761E">
        <w:rPr>
          <w:spacing w:val="-5"/>
        </w:rPr>
        <w:t xml:space="preserve">. We now </w:t>
      </w:r>
      <w:r w:rsidR="0016778E">
        <w:rPr>
          <w:spacing w:val="-5"/>
        </w:rPr>
        <w:t>wish</w:t>
      </w:r>
      <w:r w:rsidR="00E664E6" w:rsidRPr="00F9761E">
        <w:rPr>
          <w:spacing w:val="-5"/>
        </w:rPr>
        <w:t xml:space="preserve"> to </w:t>
      </w:r>
      <w:r w:rsidR="00203532">
        <w:rPr>
          <w:spacing w:val="-5"/>
        </w:rPr>
        <w:t>purchase</w:t>
      </w:r>
      <w:r w:rsidR="00E664E6" w:rsidRPr="00F9761E">
        <w:rPr>
          <w:spacing w:val="-5"/>
        </w:rPr>
        <w:t xml:space="preserve"> a </w:t>
      </w:r>
      <w:r w:rsidR="00F9761E" w:rsidRPr="00F9761E">
        <w:rPr>
          <w:spacing w:val="-5"/>
        </w:rPr>
        <w:t xml:space="preserve">new </w:t>
      </w:r>
      <w:r w:rsidR="0095579B">
        <w:rPr>
          <w:spacing w:val="-5"/>
        </w:rPr>
        <w:t xml:space="preserve">Electric </w:t>
      </w:r>
      <w:r w:rsidR="00E664E6" w:rsidRPr="00F9761E">
        <w:rPr>
          <w:spacing w:val="-5"/>
        </w:rPr>
        <w:t xml:space="preserve">Mobile Library </w:t>
      </w:r>
      <w:r w:rsidR="00F9761E" w:rsidRPr="00F9761E">
        <w:rPr>
          <w:spacing w:val="-5"/>
        </w:rPr>
        <w:t>Vehicle</w:t>
      </w:r>
      <w:r w:rsidR="00E664E6" w:rsidRPr="00F9761E">
        <w:rPr>
          <w:spacing w:val="-5"/>
        </w:rPr>
        <w:t xml:space="preserve"> to </w:t>
      </w:r>
      <w:r w:rsidR="00F9761E" w:rsidRPr="00F9761E">
        <w:rPr>
          <w:spacing w:val="-5"/>
        </w:rPr>
        <w:t xml:space="preserve">replace the existing vehicle and </w:t>
      </w:r>
      <w:r w:rsidR="00BC06EC" w:rsidRPr="00F9761E">
        <w:rPr>
          <w:spacing w:val="-5"/>
        </w:rPr>
        <w:t>compliment</w:t>
      </w:r>
      <w:r w:rsidR="00E664E6" w:rsidRPr="00F9761E">
        <w:rPr>
          <w:spacing w:val="-5"/>
        </w:rPr>
        <w:t xml:space="preserve"> the availability of library services within our existing </w:t>
      </w:r>
      <w:r w:rsidR="00F9761E" w:rsidRPr="00F9761E">
        <w:rPr>
          <w:spacing w:val="-5"/>
        </w:rPr>
        <w:t>5</w:t>
      </w:r>
      <w:r w:rsidR="00E664E6" w:rsidRPr="00F9761E">
        <w:rPr>
          <w:spacing w:val="-5"/>
        </w:rPr>
        <w:t xml:space="preserve"> branch network. The Mobile Library will bring a range of stock to locations not currently served by a static library and wi</w:t>
      </w:r>
      <w:r w:rsidR="00CA3498">
        <w:rPr>
          <w:spacing w:val="-5"/>
        </w:rPr>
        <w:t>l</w:t>
      </w:r>
      <w:r w:rsidR="00E664E6" w:rsidRPr="00F9761E">
        <w:rPr>
          <w:spacing w:val="-5"/>
        </w:rPr>
        <w:t xml:space="preserve">l also be used to </w:t>
      </w:r>
      <w:r w:rsidR="00CA3498">
        <w:rPr>
          <w:spacing w:val="-5"/>
        </w:rPr>
        <w:t>continue the</w:t>
      </w:r>
      <w:r w:rsidR="00E664E6" w:rsidRPr="00F9761E">
        <w:rPr>
          <w:spacing w:val="-5"/>
        </w:rPr>
        <w:t xml:space="preserve"> outreach service to schools, nursing homes and as a </w:t>
      </w:r>
      <w:r w:rsidR="00E2083E" w:rsidRPr="00F9761E">
        <w:rPr>
          <w:spacing w:val="-5"/>
        </w:rPr>
        <w:t>pop-up</w:t>
      </w:r>
      <w:r w:rsidR="00E664E6" w:rsidRPr="00F9761E">
        <w:rPr>
          <w:spacing w:val="-5"/>
        </w:rPr>
        <w:t xml:space="preserve"> library at events such as festivals</w:t>
      </w:r>
      <w:r w:rsidR="00F9761E" w:rsidRPr="00F9761E">
        <w:rPr>
          <w:spacing w:val="-5"/>
        </w:rPr>
        <w:t xml:space="preserve">, national library initiatives such as </w:t>
      </w:r>
      <w:r w:rsidR="00F9761E" w:rsidRPr="00203532">
        <w:rPr>
          <w:i/>
          <w:iCs/>
          <w:spacing w:val="-5"/>
        </w:rPr>
        <w:t>Ireland Reads</w:t>
      </w:r>
      <w:r w:rsidR="00F9761E" w:rsidRPr="00F9761E">
        <w:rPr>
          <w:spacing w:val="-5"/>
        </w:rPr>
        <w:t xml:space="preserve"> </w:t>
      </w:r>
      <w:r w:rsidR="00E664E6" w:rsidRPr="00F9761E">
        <w:rPr>
          <w:spacing w:val="-5"/>
        </w:rPr>
        <w:t>and open days.</w:t>
      </w:r>
    </w:p>
    <w:p w14:paraId="0D498645" w14:textId="77777777" w:rsidR="00593762" w:rsidRPr="00F9761E" w:rsidRDefault="00593762" w:rsidP="00C835C7">
      <w:pPr>
        <w:pStyle w:val="TableParagraph"/>
        <w:spacing w:before="59" w:line="276" w:lineRule="auto"/>
        <w:ind w:right="51"/>
        <w:jc w:val="both"/>
        <w:rPr>
          <w:spacing w:val="-5"/>
        </w:rPr>
      </w:pPr>
    </w:p>
    <w:p w14:paraId="260EE6B9" w14:textId="17A2E67A" w:rsidR="00203532" w:rsidRPr="00203532" w:rsidRDefault="00203532" w:rsidP="00C835C7">
      <w:pPr>
        <w:pStyle w:val="TableParagraph"/>
        <w:spacing w:before="59" w:line="276" w:lineRule="auto"/>
        <w:ind w:right="51"/>
        <w:jc w:val="both"/>
        <w:rPr>
          <w:spacing w:val="-5"/>
        </w:rPr>
      </w:pPr>
      <w:r w:rsidRPr="00203532">
        <w:rPr>
          <w:spacing w:val="-5"/>
        </w:rPr>
        <w:t xml:space="preserve">The new </w:t>
      </w:r>
      <w:r w:rsidR="00E2083E" w:rsidRPr="00203532">
        <w:rPr>
          <w:spacing w:val="-5"/>
        </w:rPr>
        <w:t xml:space="preserve">fully electric vehicle </w:t>
      </w:r>
      <w:r w:rsidRPr="00203532">
        <w:rPr>
          <w:spacing w:val="-5"/>
        </w:rPr>
        <w:t xml:space="preserve">will aim to include other renewable technology options such as possible solar panels on the roof to power the on-board computers/devices. We </w:t>
      </w:r>
      <w:r w:rsidR="00E2083E">
        <w:rPr>
          <w:spacing w:val="-5"/>
        </w:rPr>
        <w:t>are considering</w:t>
      </w:r>
      <w:r w:rsidRPr="00203532">
        <w:rPr>
          <w:spacing w:val="-5"/>
        </w:rPr>
        <w:t xml:space="preserve"> a fully electric vehicle, based on the range of the battery and documented evidence of same from a similar vehicle carrying an equivalent stock of books (in weight). </w:t>
      </w:r>
      <w:r w:rsidRPr="0037172E">
        <w:rPr>
          <w:spacing w:val="-5"/>
        </w:rPr>
        <w:t xml:space="preserve"> </w:t>
      </w:r>
    </w:p>
    <w:p w14:paraId="7FA14C29" w14:textId="77777777" w:rsidR="00F9761E" w:rsidRPr="00C835C7" w:rsidRDefault="00F9761E" w:rsidP="00C835C7">
      <w:pPr>
        <w:pStyle w:val="TableParagraph"/>
        <w:spacing w:before="59" w:line="276" w:lineRule="auto"/>
        <w:ind w:right="51"/>
        <w:jc w:val="both"/>
        <w:rPr>
          <w:spacing w:val="-5"/>
        </w:rPr>
      </w:pPr>
    </w:p>
    <w:p w14:paraId="69F3BBDA" w14:textId="283DD5C5" w:rsidR="00F9761E" w:rsidRDefault="00F9761E" w:rsidP="00F9761E">
      <w:pPr>
        <w:rPr>
          <w:rFonts w:asciiTheme="minorHAnsi" w:hAnsiTheme="minorHAnsi" w:cstheme="minorHAnsi"/>
          <w:lang w:val="ga-IE"/>
        </w:rPr>
      </w:pPr>
      <w:r>
        <w:rPr>
          <w:rFonts w:asciiTheme="minorHAnsi" w:hAnsiTheme="minorHAnsi" w:cstheme="minorHAnsi"/>
          <w:lang w:val="ga-IE"/>
        </w:rPr>
        <w:t xml:space="preserve">Other elements to be </w:t>
      </w:r>
      <w:r w:rsidR="00C835C7">
        <w:rPr>
          <w:rFonts w:asciiTheme="minorHAnsi" w:hAnsiTheme="minorHAnsi" w:cstheme="minorHAnsi"/>
          <w:lang w:val="ga-IE"/>
        </w:rPr>
        <w:t>facilitated</w:t>
      </w:r>
      <w:r>
        <w:rPr>
          <w:rFonts w:asciiTheme="minorHAnsi" w:hAnsiTheme="minorHAnsi" w:cstheme="minorHAnsi"/>
          <w:lang w:val="ga-IE"/>
        </w:rPr>
        <w:t xml:space="preserve"> on the new vehicle that are not currently available on the existing vehicle include:</w:t>
      </w:r>
    </w:p>
    <w:p w14:paraId="632F8A06" w14:textId="20782524" w:rsidR="00F9761E" w:rsidRDefault="00C835C7" w:rsidP="0037172E">
      <w:pPr>
        <w:pStyle w:val="ListParagraph"/>
        <w:widowControl/>
        <w:numPr>
          <w:ilvl w:val="0"/>
          <w:numId w:val="49"/>
        </w:numPr>
        <w:autoSpaceDE/>
        <w:autoSpaceDN/>
        <w:jc w:val="left"/>
        <w:rPr>
          <w:rFonts w:asciiTheme="minorHAnsi" w:hAnsiTheme="minorHAnsi" w:cstheme="minorHAnsi"/>
          <w:lang w:val="ga-IE"/>
        </w:rPr>
      </w:pPr>
      <w:r>
        <w:rPr>
          <w:rFonts w:asciiTheme="minorHAnsi" w:hAnsiTheme="minorHAnsi" w:cstheme="minorHAnsi"/>
          <w:lang w:val="ga-IE"/>
        </w:rPr>
        <w:t>Connections for o</w:t>
      </w:r>
      <w:r w:rsidR="00F9761E">
        <w:rPr>
          <w:rFonts w:asciiTheme="minorHAnsi" w:hAnsiTheme="minorHAnsi" w:cstheme="minorHAnsi"/>
          <w:lang w:val="ga-IE"/>
        </w:rPr>
        <w:t>n board laptops with internet options and printing</w:t>
      </w:r>
    </w:p>
    <w:p w14:paraId="31CF04C9" w14:textId="77777777" w:rsidR="00F9761E" w:rsidRPr="00247FAD" w:rsidRDefault="00F9761E" w:rsidP="00F9761E">
      <w:pPr>
        <w:pStyle w:val="ListParagraph"/>
        <w:widowControl/>
        <w:numPr>
          <w:ilvl w:val="0"/>
          <w:numId w:val="49"/>
        </w:numPr>
        <w:autoSpaceDE/>
        <w:autoSpaceDN/>
        <w:jc w:val="left"/>
        <w:rPr>
          <w:rFonts w:asciiTheme="minorHAnsi" w:hAnsiTheme="minorHAnsi" w:cstheme="minorHAnsi"/>
          <w:lang w:val="ga-IE"/>
        </w:rPr>
      </w:pPr>
      <w:r w:rsidRPr="00247FAD">
        <w:rPr>
          <w:rFonts w:asciiTheme="minorHAnsi" w:hAnsiTheme="minorHAnsi" w:cstheme="minorHAnsi"/>
          <w:lang w:val="ga-IE"/>
        </w:rPr>
        <w:t xml:space="preserve">Exterior retractable awning to support outdoor community events </w:t>
      </w:r>
    </w:p>
    <w:p w14:paraId="0597D371" w14:textId="77777777" w:rsidR="00A442B6" w:rsidRPr="00F9761E" w:rsidRDefault="00A442B6" w:rsidP="00E664E6">
      <w:pPr>
        <w:widowControl/>
        <w:autoSpaceDE/>
        <w:autoSpaceDN/>
        <w:spacing w:line="276" w:lineRule="auto"/>
        <w:rPr>
          <w:rFonts w:eastAsia="Times New Roman" w:cs="Times New Roman"/>
        </w:rPr>
      </w:pPr>
    </w:p>
    <w:p w14:paraId="70948405" w14:textId="745E1FBA" w:rsidR="00E664E6" w:rsidRPr="00F9761E" w:rsidRDefault="00E664E6" w:rsidP="00E664E6">
      <w:pPr>
        <w:widowControl/>
        <w:autoSpaceDE/>
        <w:autoSpaceDN/>
        <w:spacing w:line="276" w:lineRule="auto"/>
        <w:rPr>
          <w:rFonts w:eastAsia="Times New Roman" w:cs="Times New Roman"/>
        </w:rPr>
      </w:pPr>
      <w:r w:rsidRPr="00F9761E">
        <w:rPr>
          <w:rFonts w:eastAsia="Times New Roman" w:cs="Times New Roman"/>
        </w:rPr>
        <w:lastRenderedPageBreak/>
        <w:t xml:space="preserve">The Mobile Library service will be based in the Library HQ of </w:t>
      </w:r>
      <w:r w:rsidR="00263EF3" w:rsidRPr="00F9761E">
        <w:rPr>
          <w:rFonts w:eastAsia="Times New Roman" w:cs="Times New Roman"/>
        </w:rPr>
        <w:t>Roscommon</w:t>
      </w:r>
      <w:r w:rsidRPr="00F9761E">
        <w:rPr>
          <w:rFonts w:eastAsia="Times New Roman" w:cs="Times New Roman"/>
        </w:rPr>
        <w:t xml:space="preserve"> County Library Service </w:t>
      </w:r>
      <w:r w:rsidR="00BC06EC" w:rsidRPr="00F9761E">
        <w:rPr>
          <w:rFonts w:eastAsia="Times New Roman" w:cs="Times New Roman"/>
        </w:rPr>
        <w:t xml:space="preserve">in </w:t>
      </w:r>
      <w:r w:rsidR="00263EF3" w:rsidRPr="00F9761E">
        <w:rPr>
          <w:rFonts w:eastAsia="Times New Roman" w:cs="Times New Roman"/>
        </w:rPr>
        <w:t>Roscommon</w:t>
      </w:r>
      <w:r w:rsidRPr="00F9761E">
        <w:rPr>
          <w:rFonts w:eastAsia="Times New Roman" w:cs="Times New Roman"/>
        </w:rPr>
        <w:t xml:space="preserve"> </w:t>
      </w:r>
      <w:r w:rsidR="00CA3498">
        <w:rPr>
          <w:rFonts w:eastAsia="Times New Roman" w:cs="Times New Roman"/>
        </w:rPr>
        <w:t xml:space="preserve">and </w:t>
      </w:r>
      <w:r w:rsidR="00BC06EC" w:rsidRPr="00F9761E">
        <w:rPr>
          <w:rFonts w:eastAsia="Times New Roman" w:cs="Times New Roman"/>
        </w:rPr>
        <w:t xml:space="preserve">will on occasion be housed in the Machinery Yard of </w:t>
      </w:r>
      <w:r w:rsidR="00263EF3" w:rsidRPr="00F9761E">
        <w:rPr>
          <w:rFonts w:eastAsia="Times New Roman" w:cs="Times New Roman"/>
        </w:rPr>
        <w:t>Roscommon</w:t>
      </w:r>
      <w:r w:rsidR="00BC06EC" w:rsidRPr="00F9761E">
        <w:rPr>
          <w:rFonts w:eastAsia="Times New Roman" w:cs="Times New Roman"/>
        </w:rPr>
        <w:t xml:space="preserve"> County Council in </w:t>
      </w:r>
      <w:r w:rsidR="00F03EEB" w:rsidRPr="00F9761E">
        <w:rPr>
          <w:rFonts w:eastAsia="Times New Roman" w:cs="Times New Roman"/>
        </w:rPr>
        <w:t>Roscommon</w:t>
      </w:r>
      <w:r w:rsidR="00BC06EC" w:rsidRPr="00F9761E">
        <w:rPr>
          <w:rFonts w:eastAsia="Times New Roman" w:cs="Times New Roman"/>
        </w:rPr>
        <w:t>.</w:t>
      </w:r>
      <w:r w:rsidRPr="00F9761E">
        <w:rPr>
          <w:rFonts w:eastAsia="Times New Roman" w:cs="Times New Roman"/>
        </w:rPr>
        <w:t xml:space="preserve"> </w:t>
      </w:r>
      <w:r w:rsidR="00BC06EC" w:rsidRPr="00F9761E">
        <w:rPr>
          <w:rFonts w:eastAsia="Times New Roman" w:cs="Times New Roman"/>
        </w:rPr>
        <w:t>T</w:t>
      </w:r>
      <w:r w:rsidRPr="00F9761E">
        <w:rPr>
          <w:rFonts w:eastAsia="Times New Roman" w:cs="Times New Roman"/>
        </w:rPr>
        <w:t>he vehic</w:t>
      </w:r>
      <w:r w:rsidR="00CF4CC8" w:rsidRPr="00F9761E">
        <w:rPr>
          <w:rFonts w:eastAsia="Times New Roman" w:cs="Times New Roman"/>
        </w:rPr>
        <w:t>l</w:t>
      </w:r>
      <w:r w:rsidRPr="00F9761E">
        <w:rPr>
          <w:rFonts w:eastAsia="Times New Roman" w:cs="Times New Roman"/>
        </w:rPr>
        <w:t xml:space="preserve">e will be on the road up to five days </w:t>
      </w:r>
      <w:r w:rsidR="00F03EEB" w:rsidRPr="00F9761E">
        <w:rPr>
          <w:rFonts w:eastAsia="Times New Roman" w:cs="Times New Roman"/>
        </w:rPr>
        <w:t>per</w:t>
      </w:r>
      <w:r w:rsidRPr="00F9761E">
        <w:rPr>
          <w:rFonts w:eastAsia="Times New Roman" w:cs="Times New Roman"/>
        </w:rPr>
        <w:t xml:space="preserve"> week.</w:t>
      </w:r>
    </w:p>
    <w:p w14:paraId="48DA7F94" w14:textId="77777777" w:rsidR="00DF52E4" w:rsidRPr="00F9761E" w:rsidRDefault="00DF52E4" w:rsidP="00E664E6">
      <w:pPr>
        <w:widowControl/>
        <w:autoSpaceDE/>
        <w:autoSpaceDN/>
        <w:spacing w:line="276" w:lineRule="auto"/>
        <w:rPr>
          <w:rFonts w:eastAsia="Times New Roman" w:cs="Times New Roman"/>
        </w:rPr>
      </w:pPr>
    </w:p>
    <w:p w14:paraId="4C19789B" w14:textId="4D63DCED" w:rsidR="00CF4CC8" w:rsidRPr="00F9761E" w:rsidRDefault="00DF52E4" w:rsidP="00E664E6">
      <w:pPr>
        <w:widowControl/>
        <w:autoSpaceDE/>
        <w:autoSpaceDN/>
        <w:spacing w:line="276" w:lineRule="auto"/>
        <w:rPr>
          <w:rFonts w:eastAsia="Times New Roman" w:cs="Times New Roman"/>
          <w:b/>
          <w:bCs/>
        </w:rPr>
      </w:pPr>
      <w:r w:rsidRPr="00F9761E">
        <w:rPr>
          <w:rFonts w:eastAsia="Times New Roman" w:cs="Times New Roman"/>
          <w:b/>
          <w:bCs/>
        </w:rPr>
        <w:t>Minimum Requirements :</w:t>
      </w:r>
    </w:p>
    <w:p w14:paraId="05F914A2" w14:textId="11D897B1" w:rsidR="0028359C" w:rsidRPr="00F9761E" w:rsidRDefault="0028359C" w:rsidP="0028359C">
      <w:r w:rsidRPr="00F9761E">
        <w:t>1.1</w:t>
      </w:r>
      <w:r w:rsidRPr="00F9761E">
        <w:tab/>
      </w:r>
      <w:r w:rsidR="008C7621" w:rsidRPr="00F9761E">
        <w:t>Tenderers</w:t>
      </w:r>
      <w:r w:rsidRPr="00F9761E">
        <w:t xml:space="preserve"> must:-</w:t>
      </w:r>
    </w:p>
    <w:p w14:paraId="3F993F01" w14:textId="77777777" w:rsidR="0028359C" w:rsidRPr="00F9761E" w:rsidRDefault="0028359C" w:rsidP="0028359C">
      <w:pPr>
        <w:pStyle w:val="ListParagraph"/>
        <w:jc w:val="left"/>
      </w:pPr>
    </w:p>
    <w:p w14:paraId="7512CD05" w14:textId="0273954D" w:rsidR="0028359C" w:rsidRPr="00F9761E" w:rsidRDefault="0028359C">
      <w:pPr>
        <w:pStyle w:val="ListParagraph"/>
        <w:widowControl/>
        <w:numPr>
          <w:ilvl w:val="2"/>
          <w:numId w:val="20"/>
        </w:numPr>
        <w:autoSpaceDE/>
        <w:autoSpaceDN/>
        <w:spacing w:line="259" w:lineRule="auto"/>
        <w:contextualSpacing/>
        <w:jc w:val="left"/>
      </w:pPr>
      <w:r w:rsidRPr="00F9761E">
        <w:t>Build a</w:t>
      </w:r>
      <w:r w:rsidR="00624B0A">
        <w:t xml:space="preserve"> fully electric</w:t>
      </w:r>
      <w:r w:rsidRPr="00F9761E">
        <w:t xml:space="preserve"> mobile library on a </w:t>
      </w:r>
      <w:r w:rsidRPr="00C835C7">
        <w:t>suitable chassis cab</w:t>
      </w:r>
      <w:r w:rsidR="00C835C7">
        <w:t xml:space="preserve"> with walkthrough body</w:t>
      </w:r>
      <w:r w:rsidRPr="00F9761E">
        <w:t xml:space="preserve">. The coachbuilder </w:t>
      </w:r>
      <w:r w:rsidR="008C7621" w:rsidRPr="00F9761E">
        <w:t>shall</w:t>
      </w:r>
      <w:r w:rsidRPr="00F9761E">
        <w:t xml:space="preserve"> supply the chassis</w:t>
      </w:r>
      <w:r w:rsidR="008C7621" w:rsidRPr="00F9761E">
        <w:t xml:space="preserve"> design.</w:t>
      </w:r>
      <w:r w:rsidRPr="00F9761E">
        <w:t xml:space="preserve"> </w:t>
      </w:r>
      <w:r w:rsidR="008C7621" w:rsidRPr="00F9761E">
        <w:t>M</w:t>
      </w:r>
      <w:r w:rsidRPr="00F9761E">
        <w:t>ultiple chassis options</w:t>
      </w:r>
      <w:r w:rsidR="008C7621" w:rsidRPr="00F9761E">
        <w:t xml:space="preserve"> may be submitted</w:t>
      </w:r>
      <w:r w:rsidRPr="00F9761E">
        <w:t>.</w:t>
      </w:r>
    </w:p>
    <w:p w14:paraId="6D5039D7" w14:textId="77777777" w:rsidR="0028359C" w:rsidRPr="00F9761E" w:rsidRDefault="0028359C" w:rsidP="0028359C">
      <w:pPr>
        <w:ind w:left="720" w:hanging="720"/>
      </w:pPr>
    </w:p>
    <w:p w14:paraId="39C7E537" w14:textId="7557DA59" w:rsidR="0028359C" w:rsidRPr="00F9761E" w:rsidRDefault="0028359C">
      <w:pPr>
        <w:pStyle w:val="ListParagraph"/>
        <w:widowControl/>
        <w:numPr>
          <w:ilvl w:val="2"/>
          <w:numId w:val="20"/>
        </w:numPr>
        <w:autoSpaceDE/>
        <w:autoSpaceDN/>
        <w:contextualSpacing/>
      </w:pPr>
      <w:r w:rsidRPr="00F9761E">
        <w:t xml:space="preserve">Supply full </w:t>
      </w:r>
      <w:proofErr w:type="gramStart"/>
      <w:r w:rsidRPr="00F9761E">
        <w:t>specification</w:t>
      </w:r>
      <w:proofErr w:type="gramEnd"/>
      <w:r w:rsidRPr="00F9761E">
        <w:t xml:space="preserve"> of all parts of </w:t>
      </w:r>
      <w:r w:rsidR="008C7621" w:rsidRPr="00F9761E">
        <w:t xml:space="preserve">the mobile library </w:t>
      </w:r>
      <w:r w:rsidRPr="00F9761E">
        <w:t>vehicle. Brochure</w:t>
      </w:r>
      <w:r w:rsidR="008C7621" w:rsidRPr="00F9761E">
        <w:t>s</w:t>
      </w:r>
      <w:r w:rsidRPr="00F9761E">
        <w:t xml:space="preserve"> should be enclosed where possible with details of warranties, spare parts availability and servicing facilities offered.</w:t>
      </w:r>
    </w:p>
    <w:p w14:paraId="44B14F6A" w14:textId="77777777" w:rsidR="0028359C" w:rsidRPr="00F9761E" w:rsidRDefault="0028359C" w:rsidP="0028359C">
      <w:pPr>
        <w:ind w:left="720" w:hanging="720"/>
      </w:pPr>
    </w:p>
    <w:p w14:paraId="61406694" w14:textId="77777777" w:rsidR="0028359C" w:rsidRPr="00F9761E" w:rsidRDefault="0028359C" w:rsidP="0028359C">
      <w:pPr>
        <w:widowControl/>
        <w:autoSpaceDE/>
        <w:autoSpaceDN/>
        <w:spacing w:line="259" w:lineRule="auto"/>
        <w:ind w:left="720" w:hanging="720"/>
        <w:contextualSpacing/>
      </w:pPr>
      <w:r w:rsidRPr="00F9761E">
        <w:t>1.2</w:t>
      </w:r>
      <w:r w:rsidRPr="00F9761E">
        <w:tab/>
        <w:t>Particular attention of companies tendering is directed towards the availability of spare parts for vehicles quoted.   Comments should be made on this aspect.</w:t>
      </w:r>
    </w:p>
    <w:p w14:paraId="7EAC2A22" w14:textId="77777777" w:rsidR="0028359C" w:rsidRPr="00F9761E" w:rsidRDefault="0028359C" w:rsidP="0028359C">
      <w:pPr>
        <w:ind w:left="2160"/>
      </w:pPr>
    </w:p>
    <w:p w14:paraId="216DC130" w14:textId="5F190069" w:rsidR="005C3DF2" w:rsidRPr="00F9761E" w:rsidRDefault="0028359C" w:rsidP="00574539">
      <w:pPr>
        <w:widowControl/>
        <w:autoSpaceDE/>
        <w:autoSpaceDN/>
        <w:spacing w:after="120" w:line="276" w:lineRule="auto"/>
        <w:ind w:left="709" w:hanging="709"/>
        <w:contextualSpacing/>
      </w:pPr>
      <w:r w:rsidRPr="00F9761E">
        <w:rPr>
          <w:rFonts w:eastAsia="Times New Roman" w:cs="Times New Roman"/>
          <w:lang w:val="en-GB"/>
        </w:rPr>
        <w:t>1.3</w:t>
      </w:r>
      <w:r w:rsidRPr="00F9761E">
        <w:rPr>
          <w:rFonts w:eastAsia="Times New Roman" w:cs="Times New Roman"/>
          <w:lang w:val="en-GB"/>
        </w:rPr>
        <w:tab/>
        <w:t>T</w:t>
      </w:r>
      <w:r w:rsidR="008C7621" w:rsidRPr="00F9761E">
        <w:rPr>
          <w:rFonts w:eastAsia="Times New Roman" w:cs="Times New Roman"/>
          <w:lang w:val="en-GB"/>
        </w:rPr>
        <w:t xml:space="preserve">enderers should provide evidence </w:t>
      </w:r>
      <w:r w:rsidR="00096FC8" w:rsidRPr="00F9761E">
        <w:rPr>
          <w:rFonts w:eastAsia="Times New Roman" w:cs="Times New Roman"/>
          <w:lang w:val="en-GB"/>
        </w:rPr>
        <w:t xml:space="preserve">of a nominated local reputable distributor </w:t>
      </w:r>
      <w:r w:rsidR="008C7621" w:rsidRPr="00F9761E">
        <w:rPr>
          <w:rFonts w:eastAsia="Times New Roman" w:cs="Times New Roman"/>
          <w:lang w:val="en-GB"/>
        </w:rPr>
        <w:t xml:space="preserve">that </w:t>
      </w:r>
      <w:r w:rsidR="00096FC8" w:rsidRPr="00F9761E">
        <w:rPr>
          <w:rFonts w:eastAsia="Times New Roman" w:cs="Times New Roman"/>
          <w:lang w:val="en-GB"/>
        </w:rPr>
        <w:t xml:space="preserve">can act as a point of contact for </w:t>
      </w:r>
      <w:r w:rsidRPr="00F9761E">
        <w:rPr>
          <w:rFonts w:eastAsia="Times New Roman" w:cs="Times New Roman"/>
          <w:lang w:val="en-GB"/>
        </w:rPr>
        <w:t>vehicle</w:t>
      </w:r>
      <w:r w:rsidR="00096FC8" w:rsidRPr="00F9761E">
        <w:rPr>
          <w:rFonts w:eastAsia="Times New Roman" w:cs="Times New Roman"/>
          <w:lang w:val="en-GB"/>
        </w:rPr>
        <w:t xml:space="preserve"> repairs. The distributor should be in a position to provide a call out response time of a maximum of </w:t>
      </w:r>
      <w:r w:rsidR="008C7621" w:rsidRPr="00F9761E">
        <w:rPr>
          <w:rFonts w:eastAsia="Times New Roman" w:cs="Times New Roman"/>
          <w:lang w:val="en-GB"/>
        </w:rPr>
        <w:t xml:space="preserve">a </w:t>
      </w:r>
      <w:r w:rsidRPr="00F9761E">
        <w:rPr>
          <w:rFonts w:eastAsia="Times New Roman" w:cs="Times New Roman"/>
          <w:lang w:val="en-GB"/>
        </w:rPr>
        <w:t>120 minutes</w:t>
      </w:r>
      <w:r w:rsidR="00C835C7">
        <w:rPr>
          <w:rFonts w:eastAsia="Times New Roman" w:cs="Times New Roman"/>
          <w:lang w:val="en-GB"/>
        </w:rPr>
        <w:t xml:space="preserve"> to</w:t>
      </w:r>
      <w:r w:rsidRPr="00F9761E">
        <w:rPr>
          <w:rFonts w:eastAsia="Times New Roman" w:cs="Times New Roman"/>
          <w:lang w:val="en-GB"/>
        </w:rPr>
        <w:t xml:space="preserve"> </w:t>
      </w:r>
      <w:r w:rsidR="00096FC8" w:rsidRPr="00F9761E">
        <w:rPr>
          <w:rFonts w:eastAsia="Times New Roman" w:cs="Times New Roman"/>
          <w:lang w:val="en-GB"/>
        </w:rPr>
        <w:t xml:space="preserve">a designated location in </w:t>
      </w:r>
      <w:r w:rsidR="00F03EEB" w:rsidRPr="00F9761E">
        <w:rPr>
          <w:rFonts w:eastAsia="Times New Roman" w:cs="Times New Roman"/>
          <w:lang w:val="en-GB"/>
        </w:rPr>
        <w:t>Roscommon</w:t>
      </w:r>
      <w:r w:rsidR="00096FC8" w:rsidRPr="00F9761E">
        <w:rPr>
          <w:rFonts w:eastAsia="Times New Roman" w:cs="Times New Roman"/>
          <w:lang w:val="en-GB"/>
        </w:rPr>
        <w:t xml:space="preserve"> </w:t>
      </w:r>
      <w:r w:rsidR="00F03EEB" w:rsidRPr="00F9761E">
        <w:rPr>
          <w:rFonts w:eastAsia="Times New Roman" w:cs="Times New Roman"/>
          <w:lang w:val="en-GB"/>
        </w:rPr>
        <w:t>Town</w:t>
      </w:r>
      <w:r w:rsidR="00096FC8" w:rsidRPr="00F9761E">
        <w:rPr>
          <w:rFonts w:eastAsia="Times New Roman" w:cs="Times New Roman"/>
          <w:lang w:val="en-GB"/>
        </w:rPr>
        <w:t xml:space="preserve"> or County</w:t>
      </w:r>
      <w:r w:rsidR="00574539">
        <w:rPr>
          <w:rFonts w:eastAsia="Times New Roman" w:cs="Times New Roman"/>
          <w:lang w:val="en-GB"/>
        </w:rPr>
        <w:t>,</w:t>
      </w:r>
      <w:r w:rsidR="00096FC8" w:rsidRPr="00F9761E">
        <w:rPr>
          <w:rFonts w:eastAsia="Times New Roman" w:cs="Times New Roman"/>
          <w:lang w:val="en-GB"/>
        </w:rPr>
        <w:t xml:space="preserve"> depending</w:t>
      </w:r>
      <w:r w:rsidR="00C835C7">
        <w:rPr>
          <w:rFonts w:eastAsia="Times New Roman" w:cs="Times New Roman"/>
          <w:lang w:val="en-GB"/>
        </w:rPr>
        <w:t xml:space="preserve"> </w:t>
      </w:r>
      <w:r w:rsidR="00096FC8" w:rsidRPr="00F9761E">
        <w:rPr>
          <w:rFonts w:eastAsia="Times New Roman" w:cs="Times New Roman"/>
          <w:lang w:val="en-GB"/>
        </w:rPr>
        <w:t xml:space="preserve">on the location of the vehicle. </w:t>
      </w:r>
      <w:bookmarkStart w:id="38" w:name="Appendix_1:_Requirements_and_Specificati"/>
      <w:bookmarkEnd w:id="38"/>
      <w:r w:rsidR="0095579B">
        <w:rPr>
          <w:rFonts w:eastAsia="Times New Roman" w:cs="Times New Roman"/>
          <w:lang w:val="en-GB"/>
        </w:rPr>
        <w:t xml:space="preserve">The nominated distributor must be accepted and agreed upon in advance by the client.  The client is not </w:t>
      </w:r>
      <w:r w:rsidR="002A1AEB">
        <w:rPr>
          <w:rFonts w:eastAsia="Times New Roman" w:cs="Times New Roman"/>
          <w:lang w:val="en-GB"/>
        </w:rPr>
        <w:t>required to justify acceptance or refusal of nominated distributor.</w:t>
      </w:r>
    </w:p>
    <w:p w14:paraId="301F89FE" w14:textId="77777777" w:rsidR="00EB5895" w:rsidRPr="00F9761E" w:rsidRDefault="00EB5895" w:rsidP="005C3DF2">
      <w:pPr>
        <w:widowControl/>
        <w:autoSpaceDE/>
        <w:autoSpaceDN/>
        <w:spacing w:after="120" w:line="276" w:lineRule="auto"/>
        <w:ind w:left="600" w:hanging="742"/>
        <w:contextualSpacing/>
        <w:rPr>
          <w:rFonts w:eastAsia="Times New Roman" w:cs="Times New Roman"/>
          <w:b/>
          <w:lang w:val="en-GB"/>
        </w:rPr>
      </w:pPr>
    </w:p>
    <w:p w14:paraId="624F2C1C" w14:textId="5D31B42E" w:rsidR="00096073" w:rsidRPr="00F9761E" w:rsidRDefault="00A17AC3" w:rsidP="00574539">
      <w:pPr>
        <w:pStyle w:val="ListParagraph"/>
        <w:widowControl/>
        <w:numPr>
          <w:ilvl w:val="1"/>
          <w:numId w:val="45"/>
        </w:numPr>
        <w:autoSpaceDE/>
        <w:autoSpaceDN/>
        <w:spacing w:after="120" w:line="276" w:lineRule="auto"/>
        <w:ind w:hanging="718"/>
        <w:contextualSpacing/>
        <w:rPr>
          <w:rFonts w:eastAsia="Times New Roman" w:cs="Times New Roman"/>
        </w:rPr>
      </w:pPr>
      <w:r w:rsidRPr="00F9761E">
        <w:rPr>
          <w:rFonts w:eastAsia="Times New Roman" w:cs="Times New Roman"/>
        </w:rPr>
        <w:t xml:space="preserve">Time for delivery after receipt of Official Order should be stated </w:t>
      </w:r>
      <w:r w:rsidRPr="00F9761E">
        <w:rPr>
          <w:rFonts w:eastAsia="Times New Roman" w:cs="Times New Roman"/>
          <w:b/>
        </w:rPr>
        <w:t>(</w:t>
      </w:r>
      <w:r w:rsidRPr="00C835C7">
        <w:rPr>
          <w:rFonts w:eastAsia="Times New Roman" w:cs="Times New Roman"/>
          <w:b/>
        </w:rPr>
        <w:t>not greater than 1</w:t>
      </w:r>
      <w:r w:rsidR="00BE1335">
        <w:rPr>
          <w:rFonts w:eastAsia="Times New Roman" w:cs="Times New Roman"/>
          <w:b/>
        </w:rPr>
        <w:t>3</w:t>
      </w:r>
      <w:r w:rsidRPr="00C835C7">
        <w:rPr>
          <w:rFonts w:eastAsia="Times New Roman" w:cs="Times New Roman"/>
          <w:b/>
        </w:rPr>
        <w:t xml:space="preserve"> months from the award of tender</w:t>
      </w:r>
      <w:r w:rsidRPr="00F9761E">
        <w:rPr>
          <w:rFonts w:eastAsia="Times New Roman" w:cs="Times New Roman"/>
          <w:b/>
        </w:rPr>
        <w:t>)</w:t>
      </w:r>
      <w:r w:rsidRPr="00F9761E">
        <w:rPr>
          <w:rFonts w:eastAsia="Times New Roman" w:cs="Times New Roman"/>
        </w:rPr>
        <w:t>.</w:t>
      </w:r>
      <w:r w:rsidR="001552F7" w:rsidRPr="00F9761E">
        <w:rPr>
          <w:rFonts w:eastAsia="Times New Roman" w:cs="Times New Roman"/>
        </w:rPr>
        <w:t xml:space="preserve"> </w:t>
      </w:r>
      <w:r w:rsidRPr="00F9761E">
        <w:rPr>
          <w:rFonts w:eastAsia="Times New Roman" w:cs="Times New Roman"/>
        </w:rPr>
        <w:t>Vehicle shall be delivered complete and according to the specifications to</w:t>
      </w:r>
      <w:r w:rsidRPr="00F9761E">
        <w:rPr>
          <w:rFonts w:asciiTheme="minorHAnsi" w:hAnsiTheme="minorHAnsi"/>
          <w:bCs/>
        </w:rPr>
        <w:t xml:space="preserve"> </w:t>
      </w:r>
      <w:r w:rsidR="00263EF3" w:rsidRPr="00F9761E">
        <w:rPr>
          <w:rFonts w:asciiTheme="minorHAnsi" w:eastAsiaTheme="minorHAnsi" w:hAnsiTheme="minorHAnsi" w:cs="Times New Roman"/>
          <w:bCs/>
          <w:lang w:val="en-IE" w:eastAsia="en-IE"/>
        </w:rPr>
        <w:t>Roscommon</w:t>
      </w:r>
      <w:r w:rsidRPr="00F9761E">
        <w:rPr>
          <w:rFonts w:asciiTheme="minorHAnsi" w:eastAsiaTheme="minorHAnsi" w:hAnsiTheme="minorHAnsi" w:cs="Times New Roman"/>
          <w:bCs/>
          <w:lang w:val="en-IE" w:eastAsia="en-IE"/>
        </w:rPr>
        <w:t xml:space="preserve"> County </w:t>
      </w:r>
      <w:r w:rsidRPr="00F9761E">
        <w:rPr>
          <w:rFonts w:asciiTheme="minorHAnsi" w:hAnsiTheme="minorHAnsi"/>
          <w:bCs/>
        </w:rPr>
        <w:t>Council Depot</w:t>
      </w:r>
      <w:r w:rsidRPr="00F9761E">
        <w:rPr>
          <w:rFonts w:asciiTheme="minorHAnsi" w:eastAsiaTheme="minorHAnsi" w:hAnsiTheme="minorHAnsi" w:cs="Times New Roman"/>
          <w:bCs/>
          <w:lang w:val="en-IE" w:eastAsia="en-IE"/>
        </w:rPr>
        <w:t>,</w:t>
      </w:r>
      <w:r w:rsidRPr="00F9761E">
        <w:rPr>
          <w:rFonts w:asciiTheme="minorHAnsi" w:hAnsiTheme="minorHAnsi"/>
          <w:bCs/>
        </w:rPr>
        <w:t xml:space="preserve"> </w:t>
      </w:r>
      <w:r w:rsidR="00813DC5" w:rsidRPr="00F9761E">
        <w:rPr>
          <w:rFonts w:asciiTheme="minorHAnsi" w:eastAsiaTheme="minorHAnsi" w:hAnsiTheme="minorHAnsi" w:cs="Times New Roman"/>
          <w:bCs/>
          <w:lang w:val="en-IE" w:eastAsia="en-IE"/>
        </w:rPr>
        <w:t>Stonepark, Roscommon,</w:t>
      </w:r>
      <w:r w:rsidRPr="00F9761E">
        <w:rPr>
          <w:rFonts w:asciiTheme="minorHAnsi" w:hAnsiTheme="minorHAnsi"/>
          <w:bCs/>
        </w:rPr>
        <w:t xml:space="preserve"> </w:t>
      </w:r>
      <w:r w:rsidR="00813DC5" w:rsidRPr="00F9761E">
        <w:rPr>
          <w:rFonts w:asciiTheme="minorHAnsi" w:hAnsiTheme="minorHAnsi"/>
          <w:bCs/>
        </w:rPr>
        <w:t xml:space="preserve">F42 </w:t>
      </w:r>
      <w:r w:rsidRPr="00F9761E">
        <w:rPr>
          <w:rFonts w:asciiTheme="minorHAnsi" w:eastAsiaTheme="minorHAnsi" w:hAnsiTheme="minorHAnsi" w:cs="Times New Roman"/>
          <w:bCs/>
          <w:lang w:val="en-IE" w:eastAsia="en-IE"/>
        </w:rPr>
        <w:t>X</w:t>
      </w:r>
      <w:r w:rsidR="00813DC5" w:rsidRPr="00F9761E">
        <w:rPr>
          <w:rFonts w:asciiTheme="minorHAnsi" w:eastAsiaTheme="minorHAnsi" w:hAnsiTheme="minorHAnsi" w:cs="Times New Roman"/>
          <w:bCs/>
          <w:lang w:val="en-IE" w:eastAsia="en-IE"/>
        </w:rPr>
        <w:t>586</w:t>
      </w:r>
      <w:r w:rsidRPr="00F9761E">
        <w:rPr>
          <w:rFonts w:asciiTheme="minorHAnsi" w:hAnsiTheme="minorHAnsi"/>
          <w:bCs/>
        </w:rPr>
        <w:t>.</w:t>
      </w:r>
      <w:r w:rsidR="001552F7" w:rsidRPr="00F9761E">
        <w:rPr>
          <w:rFonts w:eastAsia="Times New Roman" w:cs="Times New Roman"/>
        </w:rPr>
        <w:t xml:space="preserve"> To comply with Departmental grant funding deadlines, any f</w:t>
      </w:r>
      <w:r w:rsidRPr="00F9761E">
        <w:rPr>
          <w:rFonts w:eastAsia="Times New Roman" w:cs="Times New Roman"/>
          <w:lang w:val="en-GB"/>
        </w:rPr>
        <w:t xml:space="preserve">ailure to meet the delivery date, except for proven circumstances, outside the control of the tenderer, may result in the enforcement of a penalty of </w:t>
      </w:r>
      <w:r w:rsidR="008F6ADD" w:rsidRPr="00C835C7">
        <w:rPr>
          <w:rFonts w:eastAsia="Times New Roman" w:cs="Times New Roman"/>
          <w:lang w:val="en-GB"/>
        </w:rPr>
        <w:t>€300</w:t>
      </w:r>
      <w:r w:rsidR="001758F0">
        <w:rPr>
          <w:rFonts w:eastAsia="Times New Roman" w:cs="Times New Roman"/>
          <w:lang w:val="en-GB"/>
        </w:rPr>
        <w:t xml:space="preserve"> /</w:t>
      </w:r>
      <w:r w:rsidRPr="00C835C7">
        <w:rPr>
          <w:rFonts w:eastAsia="Times New Roman" w:cs="Times New Roman"/>
          <w:lang w:val="en-GB"/>
        </w:rPr>
        <w:t xml:space="preserve"> week</w:t>
      </w:r>
      <w:r w:rsidRPr="00F9761E">
        <w:rPr>
          <w:rFonts w:eastAsia="Times New Roman" w:cs="Times New Roman"/>
          <w:lang w:val="en-GB"/>
        </w:rPr>
        <w:t xml:space="preserve"> or part thereof for time in excess of this date.  </w:t>
      </w:r>
      <w:r w:rsidR="001758F0" w:rsidRPr="002A1AEB">
        <w:rPr>
          <w:rFonts w:eastAsia="Times New Roman" w:cs="Times New Roman"/>
          <w:i/>
          <w:iCs/>
          <w:lang w:val="en-GB"/>
        </w:rPr>
        <w:t xml:space="preserve">It is the intention of the client to </w:t>
      </w:r>
      <w:r w:rsidR="0039760D" w:rsidRPr="002A1AEB">
        <w:rPr>
          <w:rFonts w:eastAsia="Times New Roman" w:cs="Times New Roman"/>
          <w:i/>
          <w:iCs/>
          <w:lang w:val="en-GB"/>
        </w:rPr>
        <w:t>pay for</w:t>
      </w:r>
      <w:r w:rsidR="001758F0" w:rsidRPr="002A1AEB">
        <w:rPr>
          <w:rFonts w:eastAsia="Times New Roman" w:cs="Times New Roman"/>
          <w:i/>
          <w:iCs/>
          <w:lang w:val="en-GB"/>
        </w:rPr>
        <w:t xml:space="preserve"> the </w:t>
      </w:r>
      <w:r w:rsidR="00BE1335" w:rsidRPr="002A1AEB">
        <w:rPr>
          <w:rFonts w:eastAsia="Times New Roman" w:cs="Times New Roman"/>
          <w:i/>
          <w:iCs/>
          <w:lang w:val="en-GB"/>
        </w:rPr>
        <w:t>cab</w:t>
      </w:r>
      <w:r w:rsidR="001758F0" w:rsidRPr="002A1AEB">
        <w:rPr>
          <w:rFonts w:eastAsia="Times New Roman" w:cs="Times New Roman"/>
          <w:i/>
          <w:iCs/>
          <w:lang w:val="en-GB"/>
        </w:rPr>
        <w:t xml:space="preserve">/chassis part of the tender once its delivery to the </w:t>
      </w:r>
      <w:r w:rsidR="006F4E8E" w:rsidRPr="002A1AEB">
        <w:rPr>
          <w:rFonts w:eastAsia="Times New Roman" w:cs="Times New Roman"/>
          <w:i/>
          <w:iCs/>
          <w:lang w:val="en-GB"/>
        </w:rPr>
        <w:t>coachbuilder</w:t>
      </w:r>
      <w:r w:rsidR="001758F0" w:rsidRPr="002A1AEB">
        <w:rPr>
          <w:rFonts w:eastAsia="Times New Roman" w:cs="Times New Roman"/>
          <w:i/>
          <w:iCs/>
          <w:lang w:val="en-GB"/>
        </w:rPr>
        <w:t xml:space="preserve"> workshop has been confirmed.</w:t>
      </w:r>
      <w:r w:rsidR="001758F0">
        <w:rPr>
          <w:rFonts w:eastAsia="Times New Roman" w:cs="Times New Roman"/>
          <w:lang w:val="en-GB"/>
        </w:rPr>
        <w:t xml:space="preserve">  </w:t>
      </w:r>
      <w:r w:rsidRPr="00F9761E">
        <w:rPr>
          <w:rFonts w:eastAsia="Times New Roman" w:cs="Times New Roman"/>
          <w:lang w:val="en-GB"/>
        </w:rPr>
        <w:t>The submission of a tender shall be deemed to be acceptance of</w:t>
      </w:r>
      <w:r w:rsidR="00096073" w:rsidRPr="00F9761E">
        <w:rPr>
          <w:rFonts w:eastAsia="Times New Roman" w:cs="Times New Roman"/>
          <w:lang w:val="en-GB"/>
        </w:rPr>
        <w:t xml:space="preserve"> this penalty clause by the tenderer.</w:t>
      </w:r>
      <w:r w:rsidR="00096073" w:rsidRPr="00F9761E">
        <w:rPr>
          <w:rFonts w:eastAsia="Times New Roman" w:cs="Times New Roman"/>
        </w:rPr>
        <w:t xml:space="preserve"> </w:t>
      </w:r>
      <w:r w:rsidR="00813DC5" w:rsidRPr="00F9761E">
        <w:rPr>
          <w:rFonts w:eastAsia="Times New Roman" w:cs="Times New Roman"/>
        </w:rPr>
        <w:t>Roscommon</w:t>
      </w:r>
      <w:r w:rsidR="00096073" w:rsidRPr="00F9761E">
        <w:rPr>
          <w:rFonts w:eastAsia="Times New Roman" w:cs="Times New Roman"/>
        </w:rPr>
        <w:t xml:space="preserve"> County Council reserves the right to cancel the order.</w:t>
      </w:r>
    </w:p>
    <w:p w14:paraId="50363261" w14:textId="5542621F" w:rsidR="001566B7" w:rsidRPr="00F9761E" w:rsidRDefault="00B7022C" w:rsidP="00B7022C">
      <w:pPr>
        <w:widowControl/>
        <w:autoSpaceDE/>
        <w:autoSpaceDN/>
        <w:spacing w:after="120" w:line="259" w:lineRule="auto"/>
        <w:ind w:left="426"/>
        <w:contextualSpacing/>
        <w:rPr>
          <w:rFonts w:eastAsia="Times New Roman" w:cs="Times New Roman"/>
        </w:rPr>
      </w:pPr>
      <w:r w:rsidRPr="00F9761E">
        <w:rPr>
          <w:rFonts w:eastAsia="Times New Roman" w:cs="Times New Roman"/>
        </w:rPr>
        <w:t xml:space="preserve"> </w:t>
      </w:r>
    </w:p>
    <w:p w14:paraId="6B48D7A2" w14:textId="1BB296E1" w:rsidR="002749AA" w:rsidRDefault="004608CD" w:rsidP="00574539">
      <w:pPr>
        <w:widowControl/>
        <w:tabs>
          <w:tab w:val="left" w:pos="709"/>
        </w:tabs>
        <w:autoSpaceDE/>
        <w:autoSpaceDN/>
        <w:spacing w:after="120" w:line="259" w:lineRule="auto"/>
        <w:ind w:left="720" w:hanging="720"/>
        <w:contextualSpacing/>
        <w:rPr>
          <w:rFonts w:eastAsia="Times New Roman" w:cs="Times New Roman"/>
        </w:rPr>
      </w:pPr>
      <w:r w:rsidRPr="00F9761E">
        <w:rPr>
          <w:rFonts w:eastAsia="Times New Roman" w:cs="Times New Roman"/>
        </w:rPr>
        <w:t>1.</w:t>
      </w:r>
      <w:r w:rsidR="001566B7" w:rsidRPr="00F9761E">
        <w:rPr>
          <w:rFonts w:eastAsia="Times New Roman" w:cs="Times New Roman"/>
        </w:rPr>
        <w:t>5</w:t>
      </w:r>
      <w:r w:rsidRPr="00F9761E">
        <w:rPr>
          <w:rFonts w:eastAsia="Times New Roman" w:cs="Times New Roman"/>
        </w:rPr>
        <w:tab/>
      </w:r>
      <w:r w:rsidR="006C2AD6" w:rsidRPr="00F9761E">
        <w:rPr>
          <w:rFonts w:eastAsia="Times New Roman" w:cs="Times New Roman"/>
        </w:rPr>
        <w:t xml:space="preserve">The </w:t>
      </w:r>
      <w:r w:rsidR="00B93FC8" w:rsidRPr="00F9761E">
        <w:rPr>
          <w:rFonts w:eastAsia="Times New Roman" w:cs="Times New Roman"/>
        </w:rPr>
        <w:t xml:space="preserve">tenderer </w:t>
      </w:r>
      <w:r w:rsidR="006C2AD6" w:rsidRPr="00F9761E">
        <w:rPr>
          <w:rFonts w:eastAsia="Times New Roman" w:cs="Times New Roman"/>
        </w:rPr>
        <w:t xml:space="preserve">will provide </w:t>
      </w:r>
      <w:r w:rsidR="00B93FC8" w:rsidRPr="00F9761E">
        <w:rPr>
          <w:rFonts w:eastAsia="Times New Roman" w:cs="Times New Roman"/>
        </w:rPr>
        <w:t>the finished vehicle which will be registered for use in Ireland. The</w:t>
      </w:r>
      <w:r w:rsidR="002749AA" w:rsidRPr="00F9761E">
        <w:rPr>
          <w:rFonts w:eastAsia="Times New Roman" w:cs="Times New Roman"/>
        </w:rPr>
        <w:t xml:space="preserve"> </w:t>
      </w:r>
      <w:r w:rsidR="00B93FC8" w:rsidRPr="00F9761E">
        <w:rPr>
          <w:rFonts w:eastAsia="Times New Roman" w:cs="Times New Roman"/>
        </w:rPr>
        <w:t xml:space="preserve">tenderer will be responsible for all charges, fees and other taxes to have the vehicle registered. </w:t>
      </w:r>
    </w:p>
    <w:p w14:paraId="56EF6A98" w14:textId="77777777" w:rsidR="00C835C7" w:rsidRPr="00F9761E" w:rsidRDefault="00C835C7" w:rsidP="00574539">
      <w:pPr>
        <w:widowControl/>
        <w:tabs>
          <w:tab w:val="left" w:pos="709"/>
        </w:tabs>
        <w:autoSpaceDE/>
        <w:autoSpaceDN/>
        <w:spacing w:after="120" w:line="259" w:lineRule="auto"/>
        <w:ind w:left="720" w:hanging="720"/>
        <w:contextualSpacing/>
        <w:rPr>
          <w:rFonts w:eastAsia="Times New Roman" w:cs="Times New Roman"/>
        </w:rPr>
      </w:pPr>
    </w:p>
    <w:p w14:paraId="42B16EB9" w14:textId="0A11E926" w:rsidR="00515F92" w:rsidRPr="00F9761E" w:rsidRDefault="00515F92" w:rsidP="005A5BE2">
      <w:pPr>
        <w:widowControl/>
        <w:tabs>
          <w:tab w:val="left" w:pos="993"/>
        </w:tabs>
        <w:autoSpaceDE/>
        <w:autoSpaceDN/>
        <w:spacing w:after="120" w:line="259" w:lineRule="auto"/>
        <w:ind w:left="720" w:hanging="720"/>
        <w:contextualSpacing/>
        <w:rPr>
          <w:rFonts w:eastAsia="Times New Roman" w:cs="Times New Roman"/>
        </w:rPr>
      </w:pPr>
      <w:r w:rsidRPr="00F9761E">
        <w:rPr>
          <w:rFonts w:eastAsia="Times New Roman" w:cs="Times New Roman"/>
        </w:rPr>
        <w:t xml:space="preserve">1.6      </w:t>
      </w:r>
      <w:r w:rsidR="005A5BE2">
        <w:rPr>
          <w:rFonts w:eastAsia="Times New Roman" w:cs="Times New Roman"/>
        </w:rPr>
        <w:tab/>
      </w:r>
      <w:r w:rsidRPr="00F9761E">
        <w:rPr>
          <w:rFonts w:eastAsia="Times New Roman" w:cs="Times New Roman"/>
        </w:rPr>
        <w:t>Price shall include delivery (with a</w:t>
      </w:r>
      <w:r w:rsidR="00C835C7">
        <w:rPr>
          <w:rFonts w:eastAsia="Times New Roman" w:cs="Times New Roman"/>
        </w:rPr>
        <w:t xml:space="preserve"> full</w:t>
      </w:r>
      <w:r w:rsidR="00593762">
        <w:rPr>
          <w:rFonts w:eastAsia="Times New Roman" w:cs="Times New Roman"/>
        </w:rPr>
        <w:t>y charged</w:t>
      </w:r>
      <w:r w:rsidR="00C835C7">
        <w:rPr>
          <w:rFonts w:eastAsia="Times New Roman" w:cs="Times New Roman"/>
        </w:rPr>
        <w:t xml:space="preserve"> battery</w:t>
      </w:r>
      <w:r w:rsidRPr="00F9761E">
        <w:rPr>
          <w:rFonts w:eastAsia="Times New Roman" w:cs="Times New Roman"/>
        </w:rPr>
        <w:t xml:space="preserve">) to </w:t>
      </w:r>
      <w:r w:rsidR="00263EF3" w:rsidRPr="00F9761E">
        <w:rPr>
          <w:rFonts w:asciiTheme="minorHAnsi" w:eastAsiaTheme="minorHAnsi" w:hAnsiTheme="minorHAnsi" w:cs="Times New Roman"/>
          <w:bCs/>
          <w:lang w:val="en-IE" w:eastAsia="en-IE"/>
        </w:rPr>
        <w:t>Roscommon</w:t>
      </w:r>
      <w:r w:rsidRPr="00F9761E">
        <w:rPr>
          <w:rFonts w:asciiTheme="minorHAnsi" w:eastAsiaTheme="minorHAnsi" w:hAnsiTheme="minorHAnsi" w:cs="Times New Roman"/>
          <w:bCs/>
          <w:lang w:val="en-IE" w:eastAsia="en-IE"/>
        </w:rPr>
        <w:t xml:space="preserve"> County </w:t>
      </w:r>
      <w:r w:rsidRPr="00F9761E">
        <w:rPr>
          <w:rFonts w:asciiTheme="minorHAnsi" w:hAnsiTheme="minorHAnsi"/>
          <w:bCs/>
        </w:rPr>
        <w:t>Council</w:t>
      </w:r>
      <w:r w:rsidR="00574539">
        <w:rPr>
          <w:rFonts w:asciiTheme="minorHAnsi" w:hAnsiTheme="minorHAnsi"/>
          <w:bCs/>
        </w:rPr>
        <w:t xml:space="preserve"> Machinery Yard</w:t>
      </w:r>
      <w:r w:rsidRPr="00F9761E">
        <w:rPr>
          <w:rFonts w:asciiTheme="minorHAnsi" w:eastAsiaTheme="minorHAnsi" w:hAnsiTheme="minorHAnsi" w:cs="Times New Roman"/>
          <w:bCs/>
          <w:lang w:val="en-IE" w:eastAsia="en-IE"/>
        </w:rPr>
        <w:t>,</w:t>
      </w:r>
      <w:r w:rsidRPr="00F9761E">
        <w:rPr>
          <w:rFonts w:asciiTheme="minorHAnsi" w:hAnsiTheme="minorHAnsi"/>
          <w:bCs/>
        </w:rPr>
        <w:t xml:space="preserve"> </w:t>
      </w:r>
      <w:r w:rsidR="00813DC5" w:rsidRPr="00F9761E">
        <w:rPr>
          <w:rFonts w:asciiTheme="minorHAnsi" w:eastAsiaTheme="minorHAnsi" w:hAnsiTheme="minorHAnsi" w:cs="Times New Roman"/>
          <w:bCs/>
          <w:lang w:val="en-IE" w:eastAsia="en-IE"/>
        </w:rPr>
        <w:t>Stonepark, Roscommon</w:t>
      </w:r>
      <w:r w:rsidRPr="00F9761E">
        <w:rPr>
          <w:rFonts w:asciiTheme="minorHAnsi" w:eastAsiaTheme="minorHAnsi" w:hAnsiTheme="minorHAnsi" w:cs="Times New Roman"/>
          <w:bCs/>
          <w:lang w:val="en-IE" w:eastAsia="en-IE"/>
        </w:rPr>
        <w:t>.</w:t>
      </w:r>
      <w:r w:rsidRPr="00F9761E">
        <w:rPr>
          <w:rFonts w:asciiTheme="minorHAnsi" w:hAnsiTheme="minorHAnsi"/>
          <w:bCs/>
        </w:rPr>
        <w:t xml:space="preserve"> </w:t>
      </w:r>
      <w:r w:rsidR="00813DC5" w:rsidRPr="00F9761E">
        <w:rPr>
          <w:rFonts w:asciiTheme="minorHAnsi" w:eastAsiaTheme="minorHAnsi" w:hAnsiTheme="minorHAnsi" w:cs="Times New Roman"/>
          <w:bCs/>
          <w:lang w:val="en-IE" w:eastAsia="en-IE"/>
        </w:rPr>
        <w:t>F42 X586.</w:t>
      </w:r>
    </w:p>
    <w:p w14:paraId="6444CC8F" w14:textId="77777777" w:rsidR="002749AA" w:rsidRPr="005A5BE2" w:rsidRDefault="002749AA" w:rsidP="002749AA">
      <w:pPr>
        <w:widowControl/>
        <w:tabs>
          <w:tab w:val="left" w:pos="426"/>
        </w:tabs>
        <w:autoSpaceDE/>
        <w:autoSpaceDN/>
        <w:spacing w:after="120" w:line="259" w:lineRule="auto"/>
        <w:ind w:left="720" w:hanging="720"/>
        <w:contextualSpacing/>
        <w:rPr>
          <w:rFonts w:asciiTheme="minorHAnsi" w:eastAsia="Times New Roman" w:hAnsiTheme="minorHAnsi" w:cstheme="minorHAnsi"/>
          <w:strike/>
        </w:rPr>
      </w:pPr>
    </w:p>
    <w:p w14:paraId="3C32099A" w14:textId="598235C9" w:rsidR="002749AA" w:rsidRPr="005A5BE2" w:rsidRDefault="00515F92" w:rsidP="005A5BE2">
      <w:pPr>
        <w:widowControl/>
        <w:autoSpaceDE/>
        <w:autoSpaceDN/>
        <w:spacing w:after="120" w:line="259" w:lineRule="auto"/>
        <w:ind w:left="709" w:hanging="709"/>
        <w:contextualSpacing/>
        <w:rPr>
          <w:rFonts w:asciiTheme="minorHAnsi" w:eastAsia="Times New Roman" w:hAnsiTheme="minorHAnsi" w:cstheme="minorHAnsi"/>
          <w:strike/>
        </w:rPr>
      </w:pPr>
      <w:r w:rsidRPr="005A5BE2">
        <w:rPr>
          <w:rFonts w:asciiTheme="minorHAnsi" w:eastAsia="Times New Roman" w:hAnsiTheme="minorHAnsi" w:cstheme="minorHAnsi"/>
        </w:rPr>
        <w:t xml:space="preserve">1.7       </w:t>
      </w:r>
      <w:r w:rsidR="002749AA" w:rsidRPr="005A5BE2">
        <w:rPr>
          <w:rFonts w:asciiTheme="minorHAnsi" w:eastAsia="Times New Roman" w:hAnsiTheme="minorHAnsi" w:cstheme="minorHAnsi"/>
        </w:rPr>
        <w:t xml:space="preserve"> T</w:t>
      </w:r>
      <w:r w:rsidR="002749AA" w:rsidRPr="005A5BE2">
        <w:rPr>
          <w:rFonts w:asciiTheme="minorHAnsi" w:hAnsiTheme="minorHAnsi" w:cstheme="minorHAnsi"/>
          <w:lang w:eastAsia="en-IE"/>
        </w:rPr>
        <w:t xml:space="preserve">he tenderer must submit a Declaration on headed paper confirming that the unit will comply with the following </w:t>
      </w:r>
      <w:r w:rsidR="00C0505E" w:rsidRPr="005A5BE2">
        <w:rPr>
          <w:rFonts w:asciiTheme="minorHAnsi" w:hAnsiTheme="minorHAnsi" w:cstheme="minorHAnsi"/>
          <w:b/>
          <w:bCs/>
          <w:lang w:eastAsia="en-IE"/>
        </w:rPr>
        <w:t xml:space="preserve">minimum </w:t>
      </w:r>
      <w:r w:rsidR="002749AA" w:rsidRPr="005A5BE2">
        <w:rPr>
          <w:rFonts w:asciiTheme="minorHAnsi" w:hAnsiTheme="minorHAnsi" w:cstheme="minorHAnsi"/>
          <w:b/>
          <w:bCs/>
          <w:lang w:eastAsia="en-IE"/>
        </w:rPr>
        <w:t>warranty</w:t>
      </w:r>
      <w:r w:rsidR="00C0505E" w:rsidRPr="005A5BE2">
        <w:rPr>
          <w:rFonts w:asciiTheme="minorHAnsi" w:hAnsiTheme="minorHAnsi" w:cstheme="minorHAnsi"/>
          <w:b/>
          <w:bCs/>
          <w:lang w:eastAsia="en-IE"/>
        </w:rPr>
        <w:t xml:space="preserve"> requirements</w:t>
      </w:r>
      <w:r w:rsidR="002749AA" w:rsidRPr="005A5BE2">
        <w:rPr>
          <w:rFonts w:asciiTheme="minorHAnsi" w:hAnsiTheme="minorHAnsi" w:cstheme="minorHAnsi"/>
          <w:lang w:eastAsia="en-IE"/>
        </w:rPr>
        <w:t>:</w:t>
      </w:r>
    </w:p>
    <w:p w14:paraId="66A72465" w14:textId="42ED5F8B" w:rsidR="002749AA" w:rsidRPr="005A5BE2" w:rsidRDefault="002749AA" w:rsidP="005A5BE2">
      <w:pPr>
        <w:widowControl/>
        <w:numPr>
          <w:ilvl w:val="0"/>
          <w:numId w:val="39"/>
        </w:numPr>
        <w:autoSpaceDE/>
        <w:autoSpaceDN/>
        <w:spacing w:before="100" w:beforeAutospacing="1" w:after="100" w:afterAutospacing="1"/>
        <w:ind w:hanging="426"/>
        <w:rPr>
          <w:rFonts w:asciiTheme="minorHAnsi" w:eastAsia="Times New Roman" w:hAnsiTheme="minorHAnsi" w:cstheme="minorHAnsi"/>
          <w:lang w:eastAsia="en-IE"/>
        </w:rPr>
      </w:pPr>
      <w:r w:rsidRPr="005A5BE2">
        <w:rPr>
          <w:rFonts w:asciiTheme="minorHAnsi" w:eastAsia="Times New Roman" w:hAnsiTheme="minorHAnsi" w:cstheme="minorHAnsi"/>
          <w:lang w:eastAsia="en-IE"/>
        </w:rPr>
        <w:t xml:space="preserve">A minimum bumper to bumper warranty on the </w:t>
      </w:r>
      <w:r w:rsidRPr="00C835C7">
        <w:rPr>
          <w:rFonts w:asciiTheme="minorHAnsi" w:eastAsia="Times New Roman" w:hAnsiTheme="minorHAnsi" w:cstheme="minorHAnsi"/>
          <w:lang w:eastAsia="en-IE"/>
        </w:rPr>
        <w:t>truck and body</w:t>
      </w:r>
      <w:r w:rsidRPr="005A5BE2">
        <w:rPr>
          <w:rFonts w:asciiTheme="minorHAnsi" w:eastAsia="Times New Roman" w:hAnsiTheme="minorHAnsi" w:cstheme="minorHAnsi"/>
          <w:lang w:eastAsia="en-IE"/>
        </w:rPr>
        <w:t xml:space="preserve"> of </w:t>
      </w:r>
      <w:r w:rsidR="00420DE9" w:rsidRPr="005A5BE2">
        <w:rPr>
          <w:rFonts w:asciiTheme="minorHAnsi" w:eastAsia="Times New Roman" w:hAnsiTheme="minorHAnsi" w:cstheme="minorHAnsi"/>
          <w:lang w:eastAsia="en-IE"/>
        </w:rPr>
        <w:t>twenty four months</w:t>
      </w:r>
      <w:r w:rsidRPr="005A5BE2">
        <w:rPr>
          <w:rFonts w:asciiTheme="minorHAnsi" w:eastAsia="Times New Roman" w:hAnsiTheme="minorHAnsi" w:cstheme="minorHAnsi"/>
          <w:lang w:eastAsia="en-IE"/>
        </w:rPr>
        <w:t>.</w:t>
      </w:r>
    </w:p>
    <w:p w14:paraId="352C3386" w14:textId="2B8BF595" w:rsidR="002749AA" w:rsidRPr="005A5BE2" w:rsidRDefault="002749AA" w:rsidP="005A5BE2">
      <w:pPr>
        <w:widowControl/>
        <w:numPr>
          <w:ilvl w:val="0"/>
          <w:numId w:val="39"/>
        </w:numPr>
        <w:autoSpaceDE/>
        <w:autoSpaceDN/>
        <w:spacing w:before="100" w:beforeAutospacing="1" w:after="100" w:afterAutospacing="1"/>
        <w:ind w:hanging="426"/>
        <w:rPr>
          <w:rFonts w:asciiTheme="minorHAnsi" w:eastAsia="Times New Roman" w:hAnsiTheme="minorHAnsi" w:cstheme="minorHAnsi"/>
          <w:lang w:eastAsia="en-IE"/>
        </w:rPr>
      </w:pPr>
      <w:r w:rsidRPr="005A5BE2">
        <w:rPr>
          <w:rFonts w:asciiTheme="minorHAnsi" w:eastAsia="Times New Roman" w:hAnsiTheme="minorHAnsi" w:cstheme="minorHAnsi"/>
          <w:lang w:eastAsia="en-IE"/>
        </w:rPr>
        <w:t xml:space="preserve">After Sales Services for a period of </w:t>
      </w:r>
      <w:r w:rsidR="00420DE9" w:rsidRPr="005A5BE2">
        <w:rPr>
          <w:rFonts w:asciiTheme="minorHAnsi" w:eastAsia="Times New Roman" w:hAnsiTheme="minorHAnsi" w:cstheme="minorHAnsi"/>
          <w:lang w:eastAsia="en-IE"/>
        </w:rPr>
        <w:t>twenty four months</w:t>
      </w:r>
      <w:r w:rsidRPr="005A5BE2">
        <w:rPr>
          <w:rFonts w:asciiTheme="minorHAnsi" w:eastAsia="Times New Roman" w:hAnsiTheme="minorHAnsi" w:cstheme="minorHAnsi"/>
          <w:lang w:eastAsia="en-IE"/>
        </w:rPr>
        <w:t>.</w:t>
      </w:r>
    </w:p>
    <w:p w14:paraId="7BC166AE" w14:textId="208B11CC" w:rsidR="002749AA" w:rsidRPr="005A5BE2" w:rsidRDefault="002749AA" w:rsidP="005A5BE2">
      <w:pPr>
        <w:widowControl/>
        <w:numPr>
          <w:ilvl w:val="0"/>
          <w:numId w:val="39"/>
        </w:numPr>
        <w:autoSpaceDE/>
        <w:autoSpaceDN/>
        <w:spacing w:before="100" w:beforeAutospacing="1" w:after="100" w:afterAutospacing="1"/>
        <w:ind w:hanging="426"/>
        <w:rPr>
          <w:rFonts w:asciiTheme="minorHAnsi" w:eastAsia="Times New Roman" w:hAnsiTheme="minorHAnsi" w:cstheme="minorHAnsi"/>
          <w:lang w:eastAsia="en-IE"/>
        </w:rPr>
      </w:pPr>
      <w:r w:rsidRPr="005A5BE2">
        <w:rPr>
          <w:rFonts w:asciiTheme="minorHAnsi" w:eastAsia="Times New Roman" w:hAnsiTheme="minorHAnsi" w:cstheme="minorHAnsi"/>
          <w:lang w:eastAsia="en-IE"/>
        </w:rPr>
        <w:t xml:space="preserve">A </w:t>
      </w:r>
      <w:proofErr w:type="gramStart"/>
      <w:r w:rsidR="00761EBC" w:rsidRPr="005A5BE2">
        <w:rPr>
          <w:rFonts w:asciiTheme="minorHAnsi" w:eastAsia="Times New Roman" w:hAnsiTheme="minorHAnsi" w:cstheme="minorHAnsi"/>
          <w:lang w:eastAsia="en-IE"/>
        </w:rPr>
        <w:t xml:space="preserve">twenty four </w:t>
      </w:r>
      <w:r w:rsidR="00600A4D">
        <w:rPr>
          <w:rFonts w:asciiTheme="minorHAnsi" w:eastAsia="Times New Roman" w:hAnsiTheme="minorHAnsi" w:cstheme="minorHAnsi"/>
          <w:lang w:eastAsia="en-IE"/>
        </w:rPr>
        <w:t>month</w:t>
      </w:r>
      <w:proofErr w:type="gramEnd"/>
      <w:r w:rsidR="00600A4D">
        <w:rPr>
          <w:rFonts w:asciiTheme="minorHAnsi" w:eastAsia="Times New Roman" w:hAnsiTheme="minorHAnsi" w:cstheme="minorHAnsi"/>
          <w:lang w:eastAsia="en-IE"/>
        </w:rPr>
        <w:t xml:space="preserve"> </w:t>
      </w:r>
      <w:r w:rsidRPr="005A5BE2">
        <w:rPr>
          <w:rFonts w:asciiTheme="minorHAnsi" w:eastAsia="Times New Roman" w:hAnsiTheme="minorHAnsi" w:cstheme="minorHAnsi"/>
          <w:lang w:eastAsia="en-IE"/>
        </w:rPr>
        <w:t>warranty against structural defects on the vehicle.</w:t>
      </w:r>
    </w:p>
    <w:p w14:paraId="458D1A98" w14:textId="0077DB0B" w:rsidR="002749AA" w:rsidRPr="005A5BE2" w:rsidRDefault="002749AA" w:rsidP="005A5BE2">
      <w:pPr>
        <w:widowControl/>
        <w:numPr>
          <w:ilvl w:val="0"/>
          <w:numId w:val="39"/>
        </w:numPr>
        <w:autoSpaceDE/>
        <w:autoSpaceDN/>
        <w:spacing w:before="100" w:beforeAutospacing="1" w:after="100" w:afterAutospacing="1"/>
        <w:ind w:hanging="426"/>
        <w:rPr>
          <w:rFonts w:asciiTheme="minorHAnsi" w:eastAsia="Times New Roman" w:hAnsiTheme="minorHAnsi" w:cstheme="minorHAnsi"/>
          <w:lang w:eastAsia="en-IE"/>
        </w:rPr>
      </w:pPr>
      <w:r w:rsidRPr="005A5BE2">
        <w:rPr>
          <w:rFonts w:asciiTheme="minorHAnsi" w:eastAsia="Times New Roman" w:hAnsiTheme="minorHAnsi" w:cstheme="minorHAnsi"/>
          <w:lang w:eastAsia="en-IE"/>
        </w:rPr>
        <w:t xml:space="preserve">A </w:t>
      </w:r>
      <w:r w:rsidR="00420DE9" w:rsidRPr="005A5BE2">
        <w:rPr>
          <w:rFonts w:asciiTheme="minorHAnsi" w:eastAsia="Times New Roman" w:hAnsiTheme="minorHAnsi" w:cstheme="minorHAnsi"/>
          <w:lang w:eastAsia="en-IE"/>
        </w:rPr>
        <w:t>twenty four month</w:t>
      </w:r>
      <w:r w:rsidRPr="005A5BE2">
        <w:rPr>
          <w:rFonts w:asciiTheme="minorHAnsi" w:eastAsia="Times New Roman" w:hAnsiTheme="minorHAnsi" w:cstheme="minorHAnsi"/>
          <w:lang w:eastAsia="en-IE"/>
        </w:rPr>
        <w:t xml:space="preserve"> warranty on heating system to be included in the tender price.</w:t>
      </w:r>
    </w:p>
    <w:p w14:paraId="006484B3" w14:textId="77777777" w:rsidR="00636F9C" w:rsidRPr="005A5BE2" w:rsidRDefault="00636F9C" w:rsidP="005A5BE2">
      <w:pPr>
        <w:pStyle w:val="Default"/>
        <w:numPr>
          <w:ilvl w:val="0"/>
          <w:numId w:val="39"/>
        </w:numPr>
        <w:ind w:hanging="426"/>
        <w:rPr>
          <w:rFonts w:asciiTheme="minorHAnsi" w:hAnsiTheme="minorHAnsi" w:cstheme="minorHAnsi"/>
          <w:sz w:val="22"/>
          <w:szCs w:val="22"/>
        </w:rPr>
      </w:pPr>
      <w:r w:rsidRPr="005A5BE2">
        <w:rPr>
          <w:rFonts w:asciiTheme="minorHAnsi" w:hAnsiTheme="minorHAnsi" w:cstheme="minorHAnsi"/>
          <w:sz w:val="22"/>
          <w:szCs w:val="22"/>
        </w:rPr>
        <w:t>All operation and maintenance and warranty documentation provided by the manufacturer of the door system and wheelchair lift shall be provided upon contract completion.</w:t>
      </w:r>
    </w:p>
    <w:p w14:paraId="4465E500" w14:textId="77777777" w:rsidR="00636F9C" w:rsidRPr="005A5BE2" w:rsidRDefault="00636F9C" w:rsidP="005A5BE2">
      <w:pPr>
        <w:widowControl/>
        <w:autoSpaceDE/>
        <w:autoSpaceDN/>
        <w:spacing w:before="100" w:beforeAutospacing="1" w:after="100" w:afterAutospacing="1"/>
        <w:ind w:left="720" w:hanging="426"/>
        <w:rPr>
          <w:rFonts w:asciiTheme="minorHAnsi" w:eastAsia="Times New Roman" w:hAnsiTheme="minorHAnsi" w:cstheme="minorHAnsi"/>
          <w:lang w:eastAsia="en-IE"/>
        </w:rPr>
      </w:pPr>
    </w:p>
    <w:p w14:paraId="3EB35F71" w14:textId="77777777" w:rsidR="002749AA" w:rsidRPr="005A5BE2" w:rsidRDefault="002749AA" w:rsidP="005A5BE2">
      <w:pPr>
        <w:widowControl/>
        <w:tabs>
          <w:tab w:val="left" w:pos="426"/>
        </w:tabs>
        <w:autoSpaceDE/>
        <w:autoSpaceDN/>
        <w:spacing w:after="120" w:line="259" w:lineRule="auto"/>
        <w:ind w:left="426" w:hanging="426"/>
        <w:contextualSpacing/>
        <w:rPr>
          <w:rFonts w:asciiTheme="minorHAnsi" w:eastAsia="Times New Roman" w:hAnsiTheme="minorHAnsi" w:cstheme="minorHAnsi"/>
        </w:rPr>
      </w:pPr>
    </w:p>
    <w:p w14:paraId="60494655" w14:textId="3702E535" w:rsidR="00142FC0" w:rsidRPr="005A5BE2" w:rsidRDefault="002749AA"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w:t>
      </w:r>
      <w:r w:rsidR="00515F92" w:rsidRPr="005A5BE2">
        <w:rPr>
          <w:rFonts w:asciiTheme="minorHAnsi" w:hAnsiTheme="minorHAnsi" w:cstheme="minorHAnsi"/>
          <w:lang w:eastAsia="en-IE"/>
        </w:rPr>
        <w:t>8</w:t>
      </w:r>
      <w:r w:rsidRPr="005A5BE2">
        <w:rPr>
          <w:rFonts w:asciiTheme="minorHAnsi" w:hAnsiTheme="minorHAnsi" w:cstheme="minorHAnsi"/>
          <w:lang w:eastAsia="en-IE"/>
        </w:rPr>
        <w:t xml:space="preserve"> </w:t>
      </w:r>
      <w:r w:rsidR="005A5BE2">
        <w:rPr>
          <w:rFonts w:asciiTheme="minorHAnsi" w:hAnsiTheme="minorHAnsi" w:cstheme="minorHAnsi"/>
          <w:lang w:eastAsia="en-IE"/>
        </w:rPr>
        <w:tab/>
      </w:r>
      <w:r w:rsidR="00671750" w:rsidRPr="005A5BE2">
        <w:rPr>
          <w:rFonts w:asciiTheme="minorHAnsi" w:hAnsiTheme="minorHAnsi" w:cstheme="minorHAnsi"/>
          <w:lang w:eastAsia="en-IE"/>
        </w:rPr>
        <w:t xml:space="preserve">Tenderers shall supply full specification of all parts of vehicle. Brochures should be enclosed where possible with details of technical specifications, warranties, spare parts availability and servicing facilities offered. Please include details on type and duration of warranties provided. The tenderer must provide technical assistance and support for the lifetime of the vehicle which will be a </w:t>
      </w:r>
      <w:r w:rsidR="00671750" w:rsidRPr="00C835C7">
        <w:rPr>
          <w:rFonts w:asciiTheme="minorHAnsi" w:hAnsiTheme="minorHAnsi" w:cstheme="minorHAnsi"/>
          <w:lang w:eastAsia="en-IE"/>
        </w:rPr>
        <w:t>minimum of 15 years</w:t>
      </w:r>
      <w:r w:rsidR="00671750" w:rsidRPr="005A5BE2">
        <w:rPr>
          <w:rFonts w:asciiTheme="minorHAnsi" w:hAnsiTheme="minorHAnsi" w:cstheme="minorHAnsi"/>
          <w:lang w:eastAsia="en-IE"/>
        </w:rPr>
        <w:t>.</w:t>
      </w:r>
    </w:p>
    <w:p w14:paraId="1A157607" w14:textId="7AB19841" w:rsidR="00671750" w:rsidRPr="005A5BE2" w:rsidRDefault="00DB7FD3"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ab/>
      </w:r>
    </w:p>
    <w:p w14:paraId="5025F167" w14:textId="4A78A3A5" w:rsidR="001566B7" w:rsidRPr="005A5BE2" w:rsidRDefault="004608CD"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w:t>
      </w:r>
      <w:r w:rsidR="002752C7" w:rsidRPr="005A5BE2">
        <w:rPr>
          <w:rFonts w:asciiTheme="minorHAnsi" w:hAnsiTheme="minorHAnsi" w:cstheme="minorHAnsi"/>
          <w:lang w:eastAsia="en-IE"/>
        </w:rPr>
        <w:t>9</w:t>
      </w:r>
      <w:r w:rsidRPr="005A5BE2">
        <w:rPr>
          <w:rFonts w:asciiTheme="minorHAnsi" w:hAnsiTheme="minorHAnsi" w:cstheme="minorHAnsi"/>
          <w:lang w:eastAsia="en-IE"/>
        </w:rPr>
        <w:tab/>
      </w:r>
      <w:r w:rsidR="004200FF" w:rsidRPr="005A5BE2">
        <w:rPr>
          <w:rFonts w:asciiTheme="minorHAnsi" w:hAnsiTheme="minorHAnsi" w:cstheme="minorHAnsi"/>
          <w:lang w:eastAsia="en-IE"/>
        </w:rPr>
        <w:t>The specification should be read in conjunction with any national regulations in force for vehicles using the public highway and with any EU Directive and Standards in force relevant to such vehicles and their equipment.</w:t>
      </w:r>
    </w:p>
    <w:p w14:paraId="68A7FF9A" w14:textId="77777777" w:rsidR="001566B7" w:rsidRPr="005A5BE2" w:rsidRDefault="001566B7" w:rsidP="005A5BE2">
      <w:pPr>
        <w:widowControl/>
        <w:autoSpaceDE/>
        <w:autoSpaceDN/>
        <w:spacing w:after="120" w:line="259" w:lineRule="auto"/>
        <w:ind w:left="709" w:hanging="709"/>
        <w:contextualSpacing/>
        <w:rPr>
          <w:rFonts w:asciiTheme="minorHAnsi" w:hAnsiTheme="minorHAnsi" w:cstheme="minorHAnsi"/>
          <w:lang w:eastAsia="en-IE"/>
        </w:rPr>
      </w:pPr>
    </w:p>
    <w:p w14:paraId="2792B1D9" w14:textId="2FBE02D5" w:rsidR="001566B7" w:rsidRPr="005A5BE2" w:rsidRDefault="004608CD"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w:t>
      </w:r>
      <w:r w:rsidR="00671750" w:rsidRPr="005A5BE2">
        <w:rPr>
          <w:rFonts w:asciiTheme="minorHAnsi" w:hAnsiTheme="minorHAnsi" w:cstheme="minorHAnsi"/>
          <w:lang w:eastAsia="en-IE"/>
        </w:rPr>
        <w:t>1</w:t>
      </w:r>
      <w:r w:rsidR="002752C7" w:rsidRPr="005A5BE2">
        <w:rPr>
          <w:rFonts w:asciiTheme="minorHAnsi" w:hAnsiTheme="minorHAnsi" w:cstheme="minorHAnsi"/>
          <w:lang w:eastAsia="en-IE"/>
        </w:rPr>
        <w:t>0</w:t>
      </w:r>
      <w:r w:rsidRPr="005A5BE2">
        <w:rPr>
          <w:rFonts w:asciiTheme="minorHAnsi" w:hAnsiTheme="minorHAnsi" w:cstheme="minorHAnsi"/>
          <w:lang w:eastAsia="en-IE"/>
        </w:rPr>
        <w:tab/>
      </w:r>
      <w:r w:rsidR="004200FF" w:rsidRPr="005A5BE2">
        <w:rPr>
          <w:rFonts w:asciiTheme="minorHAnsi" w:hAnsiTheme="minorHAnsi" w:cstheme="minorHAnsi"/>
          <w:lang w:eastAsia="en-IE"/>
        </w:rPr>
        <w:t>The proposed vehicle must comply with Statutory Instrument (SI) 381/2021 on Clean and Energy</w:t>
      </w:r>
      <w:r w:rsidR="000B2A29" w:rsidRPr="005A5BE2">
        <w:rPr>
          <w:rFonts w:asciiTheme="minorHAnsi" w:hAnsiTheme="minorHAnsi" w:cstheme="minorHAnsi"/>
          <w:lang w:eastAsia="en-IE"/>
        </w:rPr>
        <w:t xml:space="preserve"> </w:t>
      </w:r>
      <w:r w:rsidR="004200FF" w:rsidRPr="005A5BE2">
        <w:rPr>
          <w:rFonts w:asciiTheme="minorHAnsi" w:hAnsiTheme="minorHAnsi" w:cstheme="minorHAnsi"/>
          <w:lang w:eastAsia="en-IE"/>
        </w:rPr>
        <w:t>Efficient Transport Vehicles (Amendment) Regulations</w:t>
      </w:r>
      <w:r w:rsidR="00EB3A6F" w:rsidRPr="005A5BE2">
        <w:rPr>
          <w:rFonts w:asciiTheme="minorHAnsi" w:hAnsiTheme="minorHAnsi" w:cstheme="minorHAnsi"/>
          <w:lang w:eastAsia="en-IE"/>
        </w:rPr>
        <w:t>.</w:t>
      </w:r>
    </w:p>
    <w:p w14:paraId="22BDAAB0" w14:textId="77777777" w:rsidR="001566B7" w:rsidRPr="005A5BE2" w:rsidRDefault="001566B7" w:rsidP="001566B7">
      <w:pPr>
        <w:widowControl/>
        <w:tabs>
          <w:tab w:val="left" w:pos="426"/>
        </w:tabs>
        <w:autoSpaceDE/>
        <w:autoSpaceDN/>
        <w:spacing w:after="120" w:line="259" w:lineRule="auto"/>
        <w:ind w:left="426" w:hanging="710"/>
        <w:contextualSpacing/>
        <w:rPr>
          <w:rFonts w:asciiTheme="minorHAnsi" w:eastAsia="Times New Roman" w:hAnsiTheme="minorHAnsi" w:cstheme="minorHAnsi"/>
        </w:rPr>
      </w:pPr>
    </w:p>
    <w:p w14:paraId="2D6AEEEE" w14:textId="1B156DD7" w:rsidR="007A5DCA" w:rsidRPr="005A5BE2" w:rsidRDefault="004608CD"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w:t>
      </w:r>
      <w:r w:rsidR="001566B7" w:rsidRPr="005A5BE2">
        <w:rPr>
          <w:rFonts w:asciiTheme="minorHAnsi" w:hAnsiTheme="minorHAnsi" w:cstheme="minorHAnsi"/>
          <w:lang w:eastAsia="en-IE"/>
        </w:rPr>
        <w:t>1</w:t>
      </w:r>
      <w:r w:rsidR="002752C7" w:rsidRPr="005A5BE2">
        <w:rPr>
          <w:rFonts w:asciiTheme="minorHAnsi" w:hAnsiTheme="minorHAnsi" w:cstheme="minorHAnsi"/>
          <w:lang w:eastAsia="en-IE"/>
        </w:rPr>
        <w:t>1</w:t>
      </w:r>
      <w:r w:rsidRPr="005A5BE2">
        <w:rPr>
          <w:rFonts w:asciiTheme="minorHAnsi" w:hAnsiTheme="minorHAnsi" w:cstheme="minorHAnsi"/>
          <w:lang w:eastAsia="en-IE"/>
        </w:rPr>
        <w:tab/>
      </w:r>
      <w:r w:rsidR="004200FF" w:rsidRPr="005A5BE2">
        <w:rPr>
          <w:rFonts w:asciiTheme="minorHAnsi" w:hAnsiTheme="minorHAnsi" w:cstheme="minorHAnsi"/>
          <w:lang w:eastAsia="en-IE"/>
        </w:rPr>
        <w:t>The manufacturer must ensure that the completed vehicle is “Type Approved” and a certificate</w:t>
      </w:r>
      <w:r w:rsidR="000B2A29" w:rsidRPr="005A5BE2">
        <w:rPr>
          <w:rFonts w:asciiTheme="minorHAnsi" w:hAnsiTheme="minorHAnsi" w:cstheme="minorHAnsi"/>
          <w:lang w:eastAsia="en-IE"/>
        </w:rPr>
        <w:t xml:space="preserve"> </w:t>
      </w:r>
      <w:r w:rsidR="004200FF" w:rsidRPr="005A5BE2">
        <w:rPr>
          <w:rFonts w:asciiTheme="minorHAnsi" w:hAnsiTheme="minorHAnsi" w:cstheme="minorHAnsi"/>
          <w:lang w:eastAsia="en-IE"/>
        </w:rPr>
        <w:t xml:space="preserve">confirming same must be forwarded to </w:t>
      </w:r>
      <w:r w:rsidR="00813DC5" w:rsidRPr="005A5BE2">
        <w:rPr>
          <w:rFonts w:asciiTheme="minorHAnsi" w:hAnsiTheme="minorHAnsi" w:cstheme="minorHAnsi"/>
          <w:lang w:eastAsia="en-IE"/>
        </w:rPr>
        <w:t>Roscommon County</w:t>
      </w:r>
      <w:r w:rsidR="004200FF" w:rsidRPr="005A5BE2">
        <w:rPr>
          <w:rFonts w:asciiTheme="minorHAnsi" w:hAnsiTheme="minorHAnsi" w:cstheme="minorHAnsi"/>
          <w:lang w:eastAsia="en-IE"/>
        </w:rPr>
        <w:t xml:space="preserve"> Council in advance of deliver</w:t>
      </w:r>
      <w:r w:rsidR="001566B7" w:rsidRPr="005A5BE2">
        <w:rPr>
          <w:rFonts w:asciiTheme="minorHAnsi" w:hAnsiTheme="minorHAnsi" w:cstheme="minorHAnsi"/>
          <w:lang w:eastAsia="en-IE"/>
        </w:rPr>
        <w:t>y.</w:t>
      </w:r>
    </w:p>
    <w:p w14:paraId="168072A8" w14:textId="77777777" w:rsidR="009B5F74" w:rsidRPr="005A5BE2" w:rsidRDefault="009B5F74" w:rsidP="005A5BE2">
      <w:pPr>
        <w:widowControl/>
        <w:autoSpaceDE/>
        <w:autoSpaceDN/>
        <w:spacing w:after="120" w:line="259" w:lineRule="auto"/>
        <w:ind w:left="709" w:hanging="709"/>
        <w:contextualSpacing/>
        <w:rPr>
          <w:rFonts w:asciiTheme="minorHAnsi" w:hAnsiTheme="minorHAnsi" w:cstheme="minorHAnsi"/>
          <w:lang w:eastAsia="en-IE"/>
        </w:rPr>
      </w:pPr>
    </w:p>
    <w:p w14:paraId="2D9983DC" w14:textId="3E0B6835" w:rsidR="00B7022C" w:rsidRPr="005A5BE2" w:rsidRDefault="009B5F74"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1.1</w:t>
      </w:r>
      <w:r w:rsidR="002752C7" w:rsidRPr="005A5BE2">
        <w:rPr>
          <w:rFonts w:asciiTheme="minorHAnsi" w:hAnsiTheme="minorHAnsi" w:cstheme="minorHAnsi"/>
          <w:lang w:eastAsia="en-IE"/>
        </w:rPr>
        <w:t>2</w:t>
      </w:r>
      <w:r w:rsidRPr="005A5BE2">
        <w:rPr>
          <w:rFonts w:asciiTheme="minorHAnsi" w:hAnsiTheme="minorHAnsi" w:cstheme="minorHAnsi"/>
          <w:lang w:eastAsia="en-IE"/>
        </w:rPr>
        <w:t xml:space="preserve">     </w:t>
      </w:r>
      <w:r w:rsidR="005603CF">
        <w:rPr>
          <w:rFonts w:asciiTheme="minorHAnsi" w:hAnsiTheme="minorHAnsi" w:cstheme="minorHAnsi"/>
          <w:lang w:eastAsia="en-IE"/>
        </w:rPr>
        <w:tab/>
      </w:r>
      <w:r w:rsidRPr="005A5BE2">
        <w:rPr>
          <w:rFonts w:asciiTheme="minorHAnsi" w:hAnsiTheme="minorHAnsi" w:cstheme="minorHAnsi"/>
          <w:lang w:eastAsia="en-IE"/>
        </w:rPr>
        <w:t xml:space="preserve">A sum of 5% of the overall contract value shall be retained by </w:t>
      </w:r>
      <w:r w:rsidR="00813DC5" w:rsidRPr="005A5BE2">
        <w:rPr>
          <w:rFonts w:asciiTheme="minorHAnsi" w:hAnsiTheme="minorHAnsi" w:cstheme="minorHAnsi"/>
          <w:lang w:eastAsia="en-IE"/>
        </w:rPr>
        <w:t>Roscommon County</w:t>
      </w:r>
      <w:r w:rsidRPr="005A5BE2">
        <w:rPr>
          <w:rFonts w:asciiTheme="minorHAnsi" w:hAnsiTheme="minorHAnsi" w:cstheme="minorHAnsi"/>
          <w:lang w:eastAsia="en-IE"/>
        </w:rPr>
        <w:t xml:space="preserve"> Council for a period of 6 months following the delivery of the mobile library. This sum shall be paid in full to the successful tenderer after this period, provided all defects and other problems have been remedied to the satisfaction of </w:t>
      </w:r>
      <w:r w:rsidR="005A5BE2">
        <w:rPr>
          <w:rFonts w:asciiTheme="minorHAnsi" w:hAnsiTheme="minorHAnsi" w:cstheme="minorHAnsi"/>
          <w:lang w:eastAsia="en-IE"/>
        </w:rPr>
        <w:t>Adrian Reynolds</w:t>
      </w:r>
      <w:r w:rsidRPr="005A5BE2">
        <w:rPr>
          <w:rFonts w:asciiTheme="minorHAnsi" w:hAnsiTheme="minorHAnsi" w:cstheme="minorHAnsi"/>
          <w:lang w:eastAsia="en-IE"/>
        </w:rPr>
        <w:t xml:space="preserve">, Fleet Manager,  </w:t>
      </w:r>
      <w:r w:rsidR="00263EF3" w:rsidRPr="005A5BE2">
        <w:rPr>
          <w:rFonts w:asciiTheme="minorHAnsi" w:hAnsiTheme="minorHAnsi" w:cstheme="minorHAnsi"/>
          <w:lang w:eastAsia="en-IE"/>
        </w:rPr>
        <w:t>Roscommon</w:t>
      </w:r>
      <w:r w:rsidRPr="005A5BE2">
        <w:rPr>
          <w:rFonts w:asciiTheme="minorHAnsi" w:hAnsiTheme="minorHAnsi" w:cstheme="minorHAnsi"/>
          <w:lang w:eastAsia="en-IE"/>
        </w:rPr>
        <w:t xml:space="preserve"> County Council.</w:t>
      </w:r>
      <w:r w:rsidR="00B7022C" w:rsidRPr="005A5BE2">
        <w:rPr>
          <w:rFonts w:asciiTheme="minorHAnsi" w:hAnsiTheme="minorHAnsi" w:cstheme="minorHAnsi"/>
          <w:lang w:eastAsia="en-IE"/>
        </w:rPr>
        <w:t xml:space="preserve"> </w:t>
      </w:r>
    </w:p>
    <w:p w14:paraId="089E38F5" w14:textId="77777777" w:rsidR="00B7022C" w:rsidRPr="005A5BE2" w:rsidRDefault="00B7022C" w:rsidP="005A5BE2">
      <w:pPr>
        <w:widowControl/>
        <w:autoSpaceDE/>
        <w:autoSpaceDN/>
        <w:spacing w:after="120" w:line="259" w:lineRule="auto"/>
        <w:ind w:left="709" w:hanging="709"/>
        <w:contextualSpacing/>
        <w:rPr>
          <w:rFonts w:asciiTheme="minorHAnsi" w:hAnsiTheme="minorHAnsi" w:cstheme="minorHAnsi"/>
          <w:lang w:eastAsia="en-IE"/>
        </w:rPr>
      </w:pPr>
    </w:p>
    <w:p w14:paraId="6EBB2EAD" w14:textId="56A98DEC" w:rsidR="00B7022C" w:rsidRPr="005A5BE2" w:rsidRDefault="00B7022C"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1.1</w:t>
      </w:r>
      <w:r w:rsidR="002752C7" w:rsidRPr="005A5BE2">
        <w:rPr>
          <w:rFonts w:asciiTheme="minorHAnsi" w:hAnsiTheme="minorHAnsi" w:cstheme="minorHAnsi"/>
          <w:lang w:eastAsia="en-IE"/>
        </w:rPr>
        <w:t>3</w:t>
      </w:r>
      <w:r w:rsidRPr="005A5BE2">
        <w:rPr>
          <w:rFonts w:asciiTheme="minorHAnsi" w:hAnsiTheme="minorHAnsi" w:cstheme="minorHAnsi"/>
          <w:lang w:eastAsia="en-IE"/>
        </w:rPr>
        <w:t xml:space="preserve">    </w:t>
      </w:r>
      <w:r w:rsidR="005603CF">
        <w:rPr>
          <w:rFonts w:asciiTheme="minorHAnsi" w:hAnsiTheme="minorHAnsi" w:cstheme="minorHAnsi"/>
          <w:lang w:eastAsia="en-IE"/>
        </w:rPr>
        <w:tab/>
      </w:r>
      <w:r w:rsidRPr="005A5BE2">
        <w:rPr>
          <w:rFonts w:asciiTheme="minorHAnsi" w:hAnsiTheme="minorHAnsi" w:cstheme="minorHAnsi"/>
          <w:lang w:eastAsia="en-IE"/>
        </w:rPr>
        <w:t xml:space="preserve">Any conditions attached to tenders, which are in conflict with the above, shall be invalid unless  specifically agreed to in writing by </w:t>
      </w:r>
      <w:r w:rsidR="00813DC5" w:rsidRPr="005A5BE2">
        <w:rPr>
          <w:rFonts w:asciiTheme="minorHAnsi" w:hAnsiTheme="minorHAnsi" w:cstheme="minorHAnsi"/>
          <w:lang w:eastAsia="en-IE"/>
        </w:rPr>
        <w:t>Roscommon County</w:t>
      </w:r>
      <w:r w:rsidRPr="005A5BE2">
        <w:rPr>
          <w:rFonts w:asciiTheme="minorHAnsi" w:hAnsiTheme="minorHAnsi" w:cstheme="minorHAnsi"/>
          <w:lang w:eastAsia="en-IE"/>
        </w:rPr>
        <w:t xml:space="preserve"> Council at the time of tender. </w:t>
      </w:r>
    </w:p>
    <w:p w14:paraId="2044A057" w14:textId="77777777" w:rsidR="00B7022C" w:rsidRPr="005A5BE2" w:rsidRDefault="00B7022C" w:rsidP="005A5BE2">
      <w:pPr>
        <w:widowControl/>
        <w:autoSpaceDE/>
        <w:autoSpaceDN/>
        <w:spacing w:after="120" w:line="259" w:lineRule="auto"/>
        <w:ind w:left="709" w:hanging="709"/>
        <w:contextualSpacing/>
        <w:rPr>
          <w:rFonts w:asciiTheme="minorHAnsi" w:hAnsiTheme="minorHAnsi" w:cstheme="minorHAnsi"/>
          <w:lang w:eastAsia="en-IE"/>
        </w:rPr>
      </w:pPr>
    </w:p>
    <w:p w14:paraId="49BF033F" w14:textId="18F9F4F0" w:rsidR="00B7022C" w:rsidRPr="005A5BE2" w:rsidRDefault="00B7022C" w:rsidP="005A5BE2">
      <w:pPr>
        <w:widowControl/>
        <w:autoSpaceDE/>
        <w:autoSpaceDN/>
        <w:spacing w:after="120" w:line="259" w:lineRule="auto"/>
        <w:ind w:left="709" w:hanging="709"/>
        <w:contextualSpacing/>
        <w:rPr>
          <w:rFonts w:asciiTheme="minorHAnsi" w:hAnsiTheme="minorHAnsi" w:cstheme="minorHAnsi"/>
          <w:lang w:eastAsia="en-IE"/>
        </w:rPr>
      </w:pPr>
      <w:r w:rsidRPr="005A5BE2">
        <w:rPr>
          <w:rFonts w:asciiTheme="minorHAnsi" w:hAnsiTheme="minorHAnsi" w:cstheme="minorHAnsi"/>
          <w:lang w:eastAsia="en-IE"/>
        </w:rPr>
        <w:t>1.1</w:t>
      </w:r>
      <w:r w:rsidR="002752C7" w:rsidRPr="005A5BE2">
        <w:rPr>
          <w:rFonts w:asciiTheme="minorHAnsi" w:hAnsiTheme="minorHAnsi" w:cstheme="minorHAnsi"/>
          <w:lang w:eastAsia="en-IE"/>
        </w:rPr>
        <w:t>4</w:t>
      </w:r>
      <w:r w:rsidRPr="005A5BE2">
        <w:rPr>
          <w:rFonts w:asciiTheme="minorHAnsi" w:hAnsiTheme="minorHAnsi" w:cstheme="minorHAnsi"/>
          <w:lang w:eastAsia="en-IE"/>
        </w:rPr>
        <w:t xml:space="preserve">   </w:t>
      </w:r>
      <w:r w:rsidR="005603CF">
        <w:rPr>
          <w:rFonts w:asciiTheme="minorHAnsi" w:hAnsiTheme="minorHAnsi" w:cstheme="minorHAnsi"/>
          <w:lang w:eastAsia="en-IE"/>
        </w:rPr>
        <w:tab/>
      </w:r>
      <w:r w:rsidRPr="005A5BE2">
        <w:rPr>
          <w:rFonts w:asciiTheme="minorHAnsi" w:hAnsiTheme="minorHAnsi" w:cstheme="minorHAnsi"/>
          <w:lang w:eastAsia="en-IE"/>
        </w:rPr>
        <w:t xml:space="preserve">The bodybuilder will provide a weight ticket with the completed vehicle, with </w:t>
      </w:r>
      <w:r w:rsidR="00593762">
        <w:rPr>
          <w:rFonts w:asciiTheme="minorHAnsi" w:hAnsiTheme="minorHAnsi" w:cstheme="minorHAnsi"/>
          <w:lang w:eastAsia="en-IE"/>
        </w:rPr>
        <w:t xml:space="preserve">fully charged EV battery </w:t>
      </w:r>
      <w:r w:rsidRPr="005A5BE2">
        <w:rPr>
          <w:rFonts w:asciiTheme="minorHAnsi" w:hAnsiTheme="minorHAnsi" w:cstheme="minorHAnsi"/>
          <w:lang w:eastAsia="en-IE"/>
        </w:rPr>
        <w:t>and driver on board</w:t>
      </w:r>
      <w:r w:rsidR="00593762">
        <w:rPr>
          <w:rFonts w:asciiTheme="minorHAnsi" w:hAnsiTheme="minorHAnsi" w:cstheme="minorHAnsi"/>
          <w:lang w:eastAsia="en-IE"/>
        </w:rPr>
        <w:t>.</w:t>
      </w:r>
    </w:p>
    <w:p w14:paraId="634137F2" w14:textId="1B12AA7D" w:rsidR="009B5F74" w:rsidRPr="005603CF" w:rsidRDefault="009B5F74" w:rsidP="005603CF">
      <w:pPr>
        <w:widowControl/>
        <w:autoSpaceDE/>
        <w:autoSpaceDN/>
        <w:spacing w:after="120" w:line="259" w:lineRule="auto"/>
        <w:ind w:left="709" w:hanging="709"/>
        <w:contextualSpacing/>
        <w:rPr>
          <w:rFonts w:asciiTheme="minorHAnsi" w:hAnsiTheme="minorHAnsi" w:cstheme="minorHAnsi"/>
          <w:lang w:eastAsia="en-IE"/>
        </w:rPr>
      </w:pPr>
    </w:p>
    <w:p w14:paraId="141605FF" w14:textId="77777777" w:rsidR="007A5DCA" w:rsidRPr="005A5BE2" w:rsidRDefault="007A5DCA" w:rsidP="00C037C8">
      <w:pPr>
        <w:widowControl/>
        <w:tabs>
          <w:tab w:val="left" w:pos="426"/>
        </w:tabs>
        <w:autoSpaceDE/>
        <w:autoSpaceDN/>
        <w:spacing w:after="120" w:line="259" w:lineRule="auto"/>
        <w:contextualSpacing/>
        <w:rPr>
          <w:rFonts w:asciiTheme="minorHAnsi" w:eastAsia="Times New Roman" w:hAnsiTheme="minorHAnsi" w:cstheme="minorHAnsi"/>
          <w:b/>
        </w:rPr>
      </w:pPr>
    </w:p>
    <w:p w14:paraId="5BE8BEA3" w14:textId="009A00D6" w:rsidR="007A5DCA" w:rsidRPr="005A5BE2" w:rsidRDefault="00900E56" w:rsidP="007A5DCA">
      <w:pPr>
        <w:widowControl/>
        <w:tabs>
          <w:tab w:val="left" w:pos="426"/>
        </w:tabs>
        <w:autoSpaceDE/>
        <w:autoSpaceDN/>
        <w:spacing w:after="120" w:line="259" w:lineRule="auto"/>
        <w:ind w:left="426" w:hanging="710"/>
        <w:contextualSpacing/>
        <w:rPr>
          <w:rFonts w:asciiTheme="minorHAnsi" w:eastAsia="Times New Roman" w:hAnsiTheme="minorHAnsi" w:cstheme="minorHAnsi"/>
        </w:rPr>
      </w:pPr>
      <w:r w:rsidRPr="005A5BE2">
        <w:rPr>
          <w:rFonts w:asciiTheme="minorHAnsi" w:eastAsia="Times New Roman" w:hAnsiTheme="minorHAnsi" w:cstheme="minorHAnsi"/>
          <w:b/>
        </w:rPr>
        <w:t>HEALTH AND SAFETY MEASURES:</w:t>
      </w:r>
    </w:p>
    <w:p w14:paraId="44097703" w14:textId="77777777" w:rsidR="007A5DCA" w:rsidRPr="005A5BE2" w:rsidRDefault="007A5DCA" w:rsidP="007A5DCA">
      <w:pPr>
        <w:widowControl/>
        <w:tabs>
          <w:tab w:val="left" w:pos="426"/>
        </w:tabs>
        <w:autoSpaceDE/>
        <w:autoSpaceDN/>
        <w:spacing w:after="120" w:line="259" w:lineRule="auto"/>
        <w:ind w:left="426" w:hanging="710"/>
        <w:contextualSpacing/>
        <w:rPr>
          <w:rFonts w:asciiTheme="minorHAnsi" w:eastAsia="Times New Roman" w:hAnsiTheme="minorHAnsi" w:cstheme="minorHAnsi"/>
        </w:rPr>
      </w:pPr>
    </w:p>
    <w:p w14:paraId="7DFA6BC2" w14:textId="0B81B521" w:rsidR="00031857" w:rsidRPr="005603CF" w:rsidRDefault="001C6F22" w:rsidP="005603CF">
      <w:pPr>
        <w:widowControl/>
        <w:autoSpaceDE/>
        <w:autoSpaceDN/>
        <w:spacing w:after="120" w:line="259" w:lineRule="auto"/>
        <w:ind w:left="709" w:hanging="709"/>
        <w:contextualSpacing/>
        <w:rPr>
          <w:rFonts w:asciiTheme="minorHAnsi" w:hAnsiTheme="minorHAnsi" w:cstheme="minorHAnsi"/>
          <w:lang w:eastAsia="en-IE"/>
        </w:rPr>
      </w:pPr>
      <w:r w:rsidRPr="005603CF">
        <w:rPr>
          <w:rFonts w:asciiTheme="minorHAnsi" w:hAnsiTheme="minorHAnsi" w:cstheme="minorHAnsi"/>
          <w:lang w:eastAsia="en-IE"/>
        </w:rPr>
        <w:t>1.</w:t>
      </w:r>
      <w:r w:rsidR="00312F64" w:rsidRPr="005603CF">
        <w:rPr>
          <w:rFonts w:asciiTheme="minorHAnsi" w:hAnsiTheme="minorHAnsi" w:cstheme="minorHAnsi"/>
          <w:lang w:eastAsia="en-IE"/>
        </w:rPr>
        <w:t>1</w:t>
      </w:r>
      <w:r w:rsidR="002752C7" w:rsidRPr="005603CF">
        <w:rPr>
          <w:rFonts w:asciiTheme="minorHAnsi" w:hAnsiTheme="minorHAnsi" w:cstheme="minorHAnsi"/>
          <w:lang w:eastAsia="en-IE"/>
        </w:rPr>
        <w:t>5</w:t>
      </w:r>
      <w:r w:rsidR="001566B7" w:rsidRPr="005603CF">
        <w:rPr>
          <w:rFonts w:asciiTheme="minorHAnsi" w:hAnsiTheme="minorHAnsi" w:cstheme="minorHAnsi"/>
          <w:lang w:eastAsia="en-IE"/>
        </w:rPr>
        <w:tab/>
      </w:r>
      <w:r w:rsidRPr="005603CF">
        <w:rPr>
          <w:rFonts w:asciiTheme="minorHAnsi" w:hAnsiTheme="minorHAnsi" w:cstheme="minorHAnsi"/>
          <w:lang w:eastAsia="en-IE"/>
        </w:rPr>
        <w:t xml:space="preserve"> </w:t>
      </w:r>
      <w:r w:rsidR="00031857" w:rsidRPr="005603CF">
        <w:rPr>
          <w:rFonts w:asciiTheme="minorHAnsi" w:hAnsiTheme="minorHAnsi" w:cstheme="minorHAnsi"/>
          <w:lang w:eastAsia="en-IE"/>
        </w:rPr>
        <w:t>These will include:</w:t>
      </w:r>
    </w:p>
    <w:p w14:paraId="0B04F6C7" w14:textId="07D513AC" w:rsidR="00031857" w:rsidRPr="005603CF" w:rsidRDefault="00031857" w:rsidP="005603CF">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 xml:space="preserve">A fully-equipped first-aid kit </w:t>
      </w:r>
      <w:r w:rsidR="00721AD0" w:rsidRPr="005603CF">
        <w:rPr>
          <w:rFonts w:asciiTheme="minorHAnsi" w:hAnsiTheme="minorHAnsi" w:cstheme="minorHAnsi"/>
          <w:lang w:eastAsia="en-IE"/>
        </w:rPr>
        <w:t xml:space="preserve">to be </w:t>
      </w:r>
      <w:r w:rsidRPr="005603CF">
        <w:rPr>
          <w:rFonts w:asciiTheme="minorHAnsi" w:hAnsiTheme="minorHAnsi" w:cstheme="minorHAnsi"/>
          <w:lang w:eastAsia="en-IE"/>
        </w:rPr>
        <w:t>mounted in staff area.</w:t>
      </w:r>
    </w:p>
    <w:p w14:paraId="587BE92A" w14:textId="64E17B67" w:rsidR="00031857" w:rsidRPr="005603CF" w:rsidRDefault="00031857" w:rsidP="005603CF">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A burn kit</w:t>
      </w:r>
      <w:r w:rsidR="00721AD0" w:rsidRPr="005603CF">
        <w:rPr>
          <w:rFonts w:asciiTheme="minorHAnsi" w:hAnsiTheme="minorHAnsi" w:cstheme="minorHAnsi"/>
          <w:lang w:eastAsia="en-IE"/>
        </w:rPr>
        <w:t xml:space="preserve"> to be included. </w:t>
      </w:r>
    </w:p>
    <w:p w14:paraId="11EA2D9E" w14:textId="51E9C232" w:rsidR="009F69E3" w:rsidRPr="009F69E3" w:rsidRDefault="009F69E3" w:rsidP="009F69E3">
      <w:pPr>
        <w:pStyle w:val="ListParagraph"/>
        <w:numPr>
          <w:ilvl w:val="0"/>
          <w:numId w:val="35"/>
        </w:numPr>
        <w:ind w:left="1985" w:hanging="851"/>
        <w:rPr>
          <w:rFonts w:asciiTheme="minorHAnsi" w:hAnsiTheme="minorHAnsi" w:cstheme="minorHAnsi"/>
          <w:lang w:eastAsia="en-IE"/>
        </w:rPr>
      </w:pPr>
      <w:r w:rsidRPr="009F69E3">
        <w:rPr>
          <w:rFonts w:asciiTheme="minorHAnsi" w:hAnsiTheme="minorHAnsi" w:cstheme="minorHAnsi"/>
          <w:lang w:eastAsia="en-IE"/>
        </w:rPr>
        <w:t>Fixings to mount 2x 4Kg fire extinguishers; one in staff area, one in public area to be included.  Extinguishers not required</w:t>
      </w:r>
      <w:r w:rsidR="00593762">
        <w:rPr>
          <w:rFonts w:asciiTheme="minorHAnsi" w:hAnsiTheme="minorHAnsi" w:cstheme="minorHAnsi"/>
          <w:lang w:eastAsia="en-IE"/>
        </w:rPr>
        <w:t>, client will provide</w:t>
      </w:r>
      <w:r w:rsidRPr="009F69E3">
        <w:rPr>
          <w:rFonts w:asciiTheme="minorHAnsi" w:hAnsiTheme="minorHAnsi" w:cstheme="minorHAnsi"/>
          <w:lang w:eastAsia="en-IE"/>
        </w:rPr>
        <w:t>.</w:t>
      </w:r>
    </w:p>
    <w:p w14:paraId="42B8AD39" w14:textId="0A589B27" w:rsidR="00721AD0" w:rsidRPr="005603CF" w:rsidRDefault="00031857" w:rsidP="005603CF">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Reversing bleeper and twin reversing lights</w:t>
      </w:r>
      <w:r w:rsidR="00721AD0" w:rsidRPr="005603CF">
        <w:rPr>
          <w:rFonts w:asciiTheme="minorHAnsi" w:hAnsiTheme="minorHAnsi" w:cstheme="minorHAnsi"/>
          <w:lang w:eastAsia="en-IE"/>
        </w:rPr>
        <w:t xml:space="preserve"> to be included.</w:t>
      </w:r>
    </w:p>
    <w:p w14:paraId="3F60250C" w14:textId="2F0C0A4F" w:rsidR="00031857" w:rsidRPr="005603CF" w:rsidRDefault="00031857" w:rsidP="005603CF">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 xml:space="preserve">Rear-view camera and monitor </w:t>
      </w:r>
      <w:r w:rsidR="00721AD0" w:rsidRPr="005603CF">
        <w:rPr>
          <w:rFonts w:asciiTheme="minorHAnsi" w:hAnsiTheme="minorHAnsi" w:cstheme="minorHAnsi"/>
          <w:lang w:eastAsia="en-IE"/>
        </w:rPr>
        <w:t xml:space="preserve">to be included </w:t>
      </w:r>
      <w:r w:rsidRPr="005603CF">
        <w:rPr>
          <w:rFonts w:asciiTheme="minorHAnsi" w:hAnsiTheme="minorHAnsi" w:cstheme="minorHAnsi"/>
          <w:lang w:eastAsia="en-IE"/>
        </w:rPr>
        <w:t>as detailed.</w:t>
      </w:r>
    </w:p>
    <w:p w14:paraId="682BDD6E" w14:textId="0E092426" w:rsidR="00721AD0" w:rsidRPr="005603CF" w:rsidRDefault="00031857" w:rsidP="009F69E3">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Immobiliser and alarm</w:t>
      </w:r>
      <w:r w:rsidR="00721AD0" w:rsidRPr="005603CF">
        <w:rPr>
          <w:rFonts w:asciiTheme="minorHAnsi" w:hAnsiTheme="minorHAnsi" w:cstheme="minorHAnsi"/>
          <w:lang w:eastAsia="en-IE"/>
        </w:rPr>
        <w:t xml:space="preserve"> to be included.</w:t>
      </w:r>
    </w:p>
    <w:p w14:paraId="6BDACDB8" w14:textId="77777777" w:rsidR="00333259" w:rsidRPr="005603CF" w:rsidRDefault="00031857" w:rsidP="005603CF">
      <w:pPr>
        <w:pStyle w:val="ListParagraph"/>
        <w:widowControl/>
        <w:numPr>
          <w:ilvl w:val="0"/>
          <w:numId w:val="35"/>
        </w:numPr>
        <w:autoSpaceDE/>
        <w:autoSpaceDN/>
        <w:spacing w:after="120" w:line="259" w:lineRule="auto"/>
        <w:ind w:left="1985" w:hanging="838"/>
        <w:contextualSpacing/>
        <w:rPr>
          <w:rFonts w:asciiTheme="minorHAnsi" w:hAnsiTheme="minorHAnsi" w:cstheme="minorHAnsi"/>
          <w:lang w:eastAsia="en-IE"/>
        </w:rPr>
      </w:pPr>
      <w:r w:rsidRPr="005603CF">
        <w:rPr>
          <w:rFonts w:asciiTheme="minorHAnsi" w:hAnsiTheme="minorHAnsi" w:cstheme="minorHAnsi"/>
          <w:lang w:eastAsia="en-IE"/>
        </w:rPr>
        <w:t xml:space="preserve">Wing mirrors </w:t>
      </w:r>
      <w:r w:rsidR="00721AD0" w:rsidRPr="005603CF">
        <w:rPr>
          <w:rFonts w:asciiTheme="minorHAnsi" w:hAnsiTheme="minorHAnsi" w:cstheme="minorHAnsi"/>
          <w:lang w:eastAsia="en-IE"/>
        </w:rPr>
        <w:t xml:space="preserve">to be </w:t>
      </w:r>
      <w:r w:rsidRPr="005603CF">
        <w:rPr>
          <w:rFonts w:asciiTheme="minorHAnsi" w:hAnsiTheme="minorHAnsi" w:cstheme="minorHAnsi"/>
          <w:lang w:eastAsia="en-IE"/>
        </w:rPr>
        <w:t>adjustable from the inside.</w:t>
      </w:r>
    </w:p>
    <w:p w14:paraId="139187B7" w14:textId="77777777" w:rsidR="005603CF" w:rsidRPr="005603CF" w:rsidRDefault="005603CF" w:rsidP="005603CF">
      <w:pPr>
        <w:widowControl/>
        <w:autoSpaceDE/>
        <w:autoSpaceDN/>
        <w:spacing w:after="120" w:line="259" w:lineRule="auto"/>
        <w:ind w:left="709" w:hanging="709"/>
        <w:contextualSpacing/>
        <w:rPr>
          <w:rFonts w:asciiTheme="minorHAnsi" w:hAnsiTheme="minorHAnsi" w:cstheme="minorHAnsi"/>
          <w:lang w:eastAsia="en-IE"/>
        </w:rPr>
      </w:pPr>
    </w:p>
    <w:p w14:paraId="75F05D56" w14:textId="77777777" w:rsidR="0028359C" w:rsidRPr="005A5BE2" w:rsidRDefault="0028359C" w:rsidP="00B023A7">
      <w:pPr>
        <w:widowControl/>
        <w:autoSpaceDE/>
        <w:autoSpaceDN/>
        <w:rPr>
          <w:rFonts w:asciiTheme="minorHAnsi" w:eastAsia="Times New Roman" w:hAnsiTheme="minorHAnsi" w:cstheme="minorHAnsi"/>
          <w:sz w:val="24"/>
          <w:szCs w:val="24"/>
        </w:rPr>
      </w:pPr>
    </w:p>
    <w:p w14:paraId="18BA483F" w14:textId="77777777" w:rsidR="002A1AEB" w:rsidRDefault="002A1AEB" w:rsidP="00805F4B">
      <w:pPr>
        <w:spacing w:after="200"/>
        <w:ind w:right="-3"/>
        <w:jc w:val="both"/>
        <w:rPr>
          <w:rFonts w:cstheme="minorHAnsi"/>
          <w:b/>
          <w:bCs/>
          <w:sz w:val="36"/>
          <w:szCs w:val="36"/>
        </w:rPr>
      </w:pPr>
    </w:p>
    <w:p w14:paraId="65BD13E3" w14:textId="77777777" w:rsidR="002A1AEB" w:rsidRDefault="002A1AEB" w:rsidP="00805F4B">
      <w:pPr>
        <w:spacing w:after="200"/>
        <w:ind w:right="-3"/>
        <w:jc w:val="both"/>
        <w:rPr>
          <w:rFonts w:cstheme="minorHAnsi"/>
          <w:b/>
          <w:bCs/>
          <w:sz w:val="36"/>
          <w:szCs w:val="36"/>
        </w:rPr>
      </w:pPr>
    </w:p>
    <w:p w14:paraId="15C7906D" w14:textId="77777777" w:rsidR="002A1AEB" w:rsidRDefault="002A1AEB" w:rsidP="00805F4B">
      <w:pPr>
        <w:spacing w:after="200"/>
        <w:ind w:right="-3"/>
        <w:jc w:val="both"/>
        <w:rPr>
          <w:rFonts w:cstheme="minorHAnsi"/>
          <w:b/>
          <w:bCs/>
          <w:sz w:val="36"/>
          <w:szCs w:val="36"/>
        </w:rPr>
      </w:pPr>
    </w:p>
    <w:p w14:paraId="4EF882EF" w14:textId="3C944F2E" w:rsidR="0086036A" w:rsidRPr="005A5BE2" w:rsidRDefault="0086036A" w:rsidP="0086036A">
      <w:pPr>
        <w:widowControl/>
        <w:tabs>
          <w:tab w:val="left" w:pos="709"/>
          <w:tab w:val="left" w:pos="2127"/>
        </w:tabs>
        <w:autoSpaceDE/>
        <w:autoSpaceDN/>
        <w:spacing w:line="276" w:lineRule="auto"/>
        <w:ind w:hanging="11"/>
        <w:rPr>
          <w:rFonts w:asciiTheme="minorHAnsi" w:eastAsia="Times New Roman" w:hAnsiTheme="minorHAnsi" w:cstheme="minorHAnsi"/>
          <w:b/>
          <w:sz w:val="28"/>
          <w:szCs w:val="28"/>
          <w:u w:val="single"/>
          <w:lang w:val="en-GB"/>
        </w:rPr>
      </w:pPr>
      <w:r w:rsidRPr="005A5BE2">
        <w:rPr>
          <w:rFonts w:asciiTheme="minorHAnsi" w:eastAsia="Times New Roman" w:hAnsiTheme="minorHAnsi" w:cstheme="minorHAnsi"/>
          <w:b/>
          <w:sz w:val="28"/>
          <w:szCs w:val="28"/>
          <w:u w:val="single"/>
          <w:lang w:val="en-GB"/>
        </w:rPr>
        <w:lastRenderedPageBreak/>
        <w:t xml:space="preserve">2. </w:t>
      </w:r>
      <w:r w:rsidRPr="005A5BE2">
        <w:rPr>
          <w:rFonts w:asciiTheme="minorHAnsi" w:eastAsia="Times New Roman" w:hAnsiTheme="minorHAnsi" w:cstheme="minorHAnsi"/>
          <w:b/>
          <w:sz w:val="28"/>
          <w:szCs w:val="28"/>
          <w:u w:val="single"/>
          <w:lang w:val="en-GB"/>
        </w:rPr>
        <w:tab/>
      </w:r>
      <w:r w:rsidR="00624B0A">
        <w:rPr>
          <w:rFonts w:asciiTheme="minorHAnsi" w:eastAsia="Times New Roman" w:hAnsiTheme="minorHAnsi" w:cstheme="minorHAnsi"/>
          <w:b/>
          <w:sz w:val="28"/>
          <w:szCs w:val="28"/>
          <w:u w:val="single"/>
          <w:lang w:val="en-GB"/>
        </w:rPr>
        <w:t xml:space="preserve">Electric (EV) </w:t>
      </w:r>
      <w:r w:rsidRPr="005A5BE2">
        <w:rPr>
          <w:rFonts w:asciiTheme="minorHAnsi" w:eastAsia="Times New Roman" w:hAnsiTheme="minorHAnsi" w:cstheme="minorHAnsi"/>
          <w:b/>
          <w:sz w:val="28"/>
          <w:szCs w:val="28"/>
          <w:u w:val="single"/>
          <w:lang w:val="en-GB"/>
        </w:rPr>
        <w:t>Mobile Chassis and Cab Specification</w:t>
      </w:r>
    </w:p>
    <w:p w14:paraId="2EC3F167" w14:textId="77777777" w:rsidR="0086036A" w:rsidRPr="005A5BE2" w:rsidRDefault="0086036A" w:rsidP="0086036A">
      <w:pPr>
        <w:widowControl/>
        <w:tabs>
          <w:tab w:val="left" w:pos="2127"/>
        </w:tabs>
        <w:autoSpaceDE/>
        <w:autoSpaceDN/>
        <w:spacing w:line="276" w:lineRule="auto"/>
        <w:ind w:hanging="11"/>
        <w:rPr>
          <w:rFonts w:asciiTheme="minorHAnsi" w:eastAsia="Times New Roman" w:hAnsiTheme="minorHAnsi" w:cstheme="minorHAnsi"/>
          <w:b/>
          <w:lang w:val="en-GB"/>
        </w:rPr>
      </w:pPr>
    </w:p>
    <w:p w14:paraId="2E10C972" w14:textId="77777777" w:rsidR="0086036A" w:rsidRPr="005A5BE2" w:rsidRDefault="0086036A" w:rsidP="0086036A">
      <w:pPr>
        <w:widowControl/>
        <w:tabs>
          <w:tab w:val="left" w:pos="709"/>
          <w:tab w:val="left" w:pos="2127"/>
        </w:tabs>
        <w:autoSpaceDE/>
        <w:autoSpaceDN/>
        <w:spacing w:line="276" w:lineRule="auto"/>
        <w:rPr>
          <w:rFonts w:asciiTheme="minorHAnsi" w:eastAsia="Times New Roman" w:hAnsiTheme="minorHAnsi" w:cstheme="minorHAnsi"/>
          <w:b/>
          <w:lang w:val="en-GB"/>
        </w:rPr>
      </w:pPr>
      <w:r w:rsidRPr="005A5BE2">
        <w:rPr>
          <w:rFonts w:asciiTheme="minorHAnsi" w:eastAsia="Times New Roman" w:hAnsiTheme="minorHAnsi" w:cstheme="minorHAnsi"/>
          <w:b/>
          <w:lang w:val="en-GB"/>
        </w:rPr>
        <w:t>2.1</w:t>
      </w:r>
      <w:r w:rsidRPr="005A5BE2">
        <w:rPr>
          <w:rFonts w:asciiTheme="minorHAnsi" w:eastAsia="Times New Roman" w:hAnsiTheme="minorHAnsi" w:cstheme="minorHAnsi"/>
          <w:b/>
          <w:lang w:val="en-GB"/>
        </w:rPr>
        <w:tab/>
        <w:t>Chassis Specification</w:t>
      </w:r>
    </w:p>
    <w:p w14:paraId="550CE9C3" w14:textId="4AD63FB4" w:rsidR="0086036A" w:rsidRPr="005A5BE2" w:rsidRDefault="0086036A" w:rsidP="0086036A">
      <w:pPr>
        <w:widowControl/>
        <w:tabs>
          <w:tab w:val="left" w:pos="2127"/>
        </w:tabs>
        <w:autoSpaceDE/>
        <w:autoSpaceDN/>
        <w:spacing w:line="276" w:lineRule="auto"/>
        <w:ind w:left="-11"/>
        <w:rPr>
          <w:rFonts w:asciiTheme="minorHAnsi" w:eastAsia="Times New Roman" w:hAnsiTheme="minorHAnsi" w:cstheme="minorHAnsi"/>
          <w:lang w:val="en-GB"/>
        </w:rPr>
      </w:pPr>
      <w:r>
        <w:rPr>
          <w:rFonts w:asciiTheme="minorHAnsi" w:eastAsia="Times New Roman" w:hAnsiTheme="minorHAnsi" w:cstheme="minorHAnsi"/>
          <w:b/>
          <w:lang w:val="en-GB"/>
        </w:rPr>
        <w:t>MOTOR</w:t>
      </w:r>
      <w:r w:rsidRPr="005A5BE2">
        <w:rPr>
          <w:rFonts w:asciiTheme="minorHAnsi" w:eastAsia="Times New Roman" w:hAnsiTheme="minorHAnsi" w:cstheme="minorHAnsi"/>
          <w:b/>
          <w:lang w:val="en-GB"/>
        </w:rPr>
        <w:t>:</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p>
    <w:p w14:paraId="6B70C563" w14:textId="31C6339E" w:rsidR="0086036A" w:rsidRPr="005A5BE2" w:rsidRDefault="0086036A" w:rsidP="0086036A">
      <w:pPr>
        <w:widowControl/>
        <w:tabs>
          <w:tab w:val="left" w:pos="709"/>
        </w:tabs>
        <w:autoSpaceDE/>
        <w:autoSpaceDN/>
        <w:spacing w:line="276" w:lineRule="auto"/>
        <w:ind w:left="709"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2.1.1</w:t>
      </w:r>
      <w:r w:rsidRPr="005A5BE2">
        <w:rPr>
          <w:rFonts w:asciiTheme="minorHAnsi" w:eastAsia="Times New Roman" w:hAnsiTheme="minorHAnsi" w:cstheme="minorHAnsi"/>
          <w:lang w:val="en-GB"/>
        </w:rPr>
        <w:tab/>
      </w:r>
      <w:r>
        <w:rPr>
          <w:rFonts w:asciiTheme="minorHAnsi" w:eastAsia="Times New Roman" w:hAnsiTheme="minorHAnsi" w:cstheme="minorHAnsi"/>
          <w:lang w:val="en-GB"/>
        </w:rPr>
        <w:t>Minimum 140kw motor.</w:t>
      </w:r>
      <w:r w:rsidRPr="005A5BE2">
        <w:rPr>
          <w:rFonts w:asciiTheme="minorHAnsi" w:eastAsia="Times New Roman" w:hAnsiTheme="minorHAnsi" w:cstheme="minorHAnsi"/>
          <w:lang w:val="en-GB"/>
        </w:rPr>
        <w:t xml:space="preserve"> </w:t>
      </w:r>
    </w:p>
    <w:p w14:paraId="60516837" w14:textId="77777777" w:rsidR="0086036A" w:rsidRPr="005A5BE2" w:rsidRDefault="0086036A" w:rsidP="0086036A">
      <w:pPr>
        <w:widowControl/>
        <w:tabs>
          <w:tab w:val="left" w:pos="709"/>
        </w:tabs>
        <w:autoSpaceDE/>
        <w:autoSpaceDN/>
        <w:spacing w:line="276" w:lineRule="auto"/>
        <w:ind w:left="709" w:hanging="720"/>
        <w:rPr>
          <w:rFonts w:asciiTheme="minorHAnsi" w:eastAsia="Times New Roman" w:hAnsiTheme="minorHAnsi" w:cstheme="minorHAnsi"/>
          <w:lang w:val="en-GB"/>
        </w:rPr>
      </w:pPr>
    </w:p>
    <w:p w14:paraId="2E17EC8F" w14:textId="77777777" w:rsidR="0086036A" w:rsidRPr="005A5BE2" w:rsidRDefault="0086036A" w:rsidP="0086036A">
      <w:pPr>
        <w:widowControl/>
        <w:autoSpaceDE/>
        <w:autoSpaceDN/>
        <w:spacing w:line="276" w:lineRule="auto"/>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2.1.2</w:t>
      </w:r>
      <w:r w:rsidRPr="005A5BE2">
        <w:rPr>
          <w:rFonts w:asciiTheme="minorHAnsi" w:eastAsia="Times New Roman" w:hAnsiTheme="minorHAnsi" w:cstheme="minorHAnsi"/>
          <w:lang w:val="en-GB"/>
        </w:rPr>
        <w:tab/>
        <w:t xml:space="preserve">A minimum requirement is a </w:t>
      </w:r>
      <w:r>
        <w:rPr>
          <w:rFonts w:asciiTheme="minorHAnsi" w:eastAsia="Times New Roman" w:hAnsiTheme="minorHAnsi" w:cstheme="minorHAnsi"/>
          <w:lang w:val="en-GB"/>
        </w:rPr>
        <w:t>7</w:t>
      </w:r>
      <w:r w:rsidRPr="005A5BE2">
        <w:rPr>
          <w:rFonts w:asciiTheme="minorHAnsi" w:eastAsia="Times New Roman" w:hAnsiTheme="minorHAnsi" w:cstheme="minorHAnsi"/>
          <w:lang w:val="en-GB"/>
        </w:rPr>
        <w:t xml:space="preserve"> Tonne Vehicle (tenderer to calculate the truck size required, library book weight of up to </w:t>
      </w:r>
      <w:r>
        <w:rPr>
          <w:rFonts w:asciiTheme="minorHAnsi" w:eastAsia="Times New Roman" w:hAnsiTheme="minorHAnsi" w:cstheme="minorHAnsi"/>
          <w:lang w:val="en-GB"/>
        </w:rPr>
        <w:t>2.5</w:t>
      </w:r>
      <w:r w:rsidRPr="005A5BE2">
        <w:rPr>
          <w:rFonts w:asciiTheme="minorHAnsi" w:eastAsia="Times New Roman" w:hAnsiTheme="minorHAnsi" w:cstheme="minorHAnsi"/>
          <w:lang w:val="en-GB"/>
        </w:rPr>
        <w:t xml:space="preserve"> tonne and allow 1 tonne of freeboard to legal weight threshold)</w:t>
      </w:r>
    </w:p>
    <w:p w14:paraId="66DAF6F9" w14:textId="77777777" w:rsidR="0086036A" w:rsidRPr="005A5BE2" w:rsidRDefault="0086036A" w:rsidP="0086036A">
      <w:pPr>
        <w:widowControl/>
        <w:autoSpaceDE/>
        <w:autoSpaceDN/>
        <w:ind w:left="2880"/>
        <w:rPr>
          <w:rFonts w:asciiTheme="minorHAnsi" w:eastAsia="Times New Roman" w:hAnsiTheme="minorHAnsi" w:cstheme="minorHAnsi"/>
          <w:lang w:val="en-GB"/>
        </w:rPr>
      </w:pPr>
    </w:p>
    <w:p w14:paraId="7941A42B" w14:textId="00528BB8" w:rsidR="0086036A" w:rsidRPr="00F1690C" w:rsidRDefault="0086036A" w:rsidP="00F1690C">
      <w:pPr>
        <w:pStyle w:val="ListParagraph"/>
        <w:widowControl/>
        <w:numPr>
          <w:ilvl w:val="2"/>
          <w:numId w:val="51"/>
        </w:numPr>
        <w:autoSpaceDE/>
        <w:autoSpaceDN/>
        <w:rPr>
          <w:rFonts w:asciiTheme="minorHAnsi" w:eastAsia="Times New Roman" w:hAnsiTheme="minorHAnsi" w:cstheme="minorHAnsi"/>
          <w:lang w:val="en-GB"/>
        </w:rPr>
      </w:pPr>
      <w:bookmarkStart w:id="39" w:name="_Hlk225947846"/>
      <w:r w:rsidRPr="00F1690C">
        <w:rPr>
          <w:rFonts w:asciiTheme="minorHAnsi" w:eastAsia="Times New Roman" w:hAnsiTheme="minorHAnsi" w:cstheme="minorHAnsi"/>
          <w:lang w:val="en-GB"/>
        </w:rPr>
        <w:t>The cab and chassis shall be a minimum of 7.2m up to a maximum of 8m</w:t>
      </w:r>
      <w:bookmarkEnd w:id="39"/>
      <w:r w:rsidRPr="00F1690C">
        <w:rPr>
          <w:rFonts w:asciiTheme="minorHAnsi" w:eastAsia="Times New Roman" w:hAnsiTheme="minorHAnsi" w:cstheme="minorHAnsi"/>
          <w:lang w:val="en-GB"/>
        </w:rPr>
        <w:t>.</w:t>
      </w:r>
    </w:p>
    <w:p w14:paraId="6643ED2C" w14:textId="77777777" w:rsidR="0086036A" w:rsidRPr="005A5BE2" w:rsidRDefault="0086036A" w:rsidP="0086036A">
      <w:pPr>
        <w:widowControl/>
        <w:autoSpaceDE/>
        <w:autoSpaceDN/>
        <w:rPr>
          <w:rFonts w:asciiTheme="minorHAnsi" w:eastAsia="Times New Roman" w:hAnsiTheme="minorHAnsi" w:cstheme="minorHAnsi"/>
          <w:lang w:val="en-GB"/>
        </w:rPr>
      </w:pPr>
    </w:p>
    <w:p w14:paraId="56EE8C05" w14:textId="54B614C9" w:rsidR="0086036A" w:rsidRPr="00F1690C" w:rsidRDefault="00F1690C" w:rsidP="00F1690C">
      <w:pPr>
        <w:widowControl/>
        <w:autoSpaceDE/>
        <w:autoSpaceDN/>
        <w:spacing w:line="276" w:lineRule="auto"/>
        <w:rPr>
          <w:rFonts w:asciiTheme="minorHAnsi" w:eastAsia="Times New Roman" w:hAnsiTheme="minorHAnsi" w:cstheme="minorHAnsi"/>
          <w:lang w:val="en-GB"/>
        </w:rPr>
      </w:pPr>
      <w:r>
        <w:rPr>
          <w:rFonts w:asciiTheme="minorHAnsi" w:eastAsia="Times New Roman" w:hAnsiTheme="minorHAnsi" w:cstheme="minorHAnsi"/>
          <w:lang w:val="en-GB"/>
        </w:rPr>
        <w:t>2.1.4</w:t>
      </w:r>
      <w:r>
        <w:rPr>
          <w:rFonts w:asciiTheme="minorHAnsi" w:eastAsia="Times New Roman" w:hAnsiTheme="minorHAnsi" w:cstheme="minorHAnsi"/>
          <w:lang w:val="en-GB"/>
        </w:rPr>
        <w:tab/>
      </w:r>
      <w:r w:rsidR="0086036A" w:rsidRPr="00F1690C">
        <w:rPr>
          <w:rFonts w:asciiTheme="minorHAnsi" w:eastAsia="Times New Roman" w:hAnsiTheme="minorHAnsi" w:cstheme="minorHAnsi"/>
          <w:lang w:val="en-GB"/>
        </w:rPr>
        <w:t>Right hand drive vehicle.</w:t>
      </w:r>
    </w:p>
    <w:p w14:paraId="187E9042" w14:textId="77777777" w:rsidR="0086036A" w:rsidRPr="005A5BE2" w:rsidRDefault="0086036A" w:rsidP="0086036A">
      <w:pPr>
        <w:widowControl/>
        <w:autoSpaceDE/>
        <w:autoSpaceDN/>
        <w:spacing w:line="276" w:lineRule="auto"/>
        <w:ind w:left="2160" w:firstLine="720"/>
        <w:rPr>
          <w:rFonts w:asciiTheme="minorHAnsi" w:eastAsia="Times New Roman" w:hAnsiTheme="minorHAnsi" w:cstheme="minorHAnsi"/>
          <w:lang w:val="en-GB"/>
        </w:rPr>
      </w:pPr>
    </w:p>
    <w:p w14:paraId="4A70F1CB" w14:textId="43F6F2B7" w:rsidR="0086036A" w:rsidRPr="005A5BE2" w:rsidRDefault="0086036A" w:rsidP="0086036A">
      <w:pPr>
        <w:widowControl/>
        <w:autoSpaceDE/>
        <w:autoSpaceDN/>
        <w:spacing w:line="276" w:lineRule="auto"/>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2.1.5</w:t>
      </w:r>
      <w:r w:rsidRPr="005A5BE2">
        <w:rPr>
          <w:rFonts w:asciiTheme="minorHAnsi" w:eastAsia="Times New Roman" w:hAnsiTheme="minorHAnsi" w:cstheme="minorHAnsi"/>
          <w:lang w:val="en-GB"/>
        </w:rPr>
        <w:tab/>
      </w:r>
      <w:r w:rsidR="00E64191" w:rsidRPr="00AE7DCC">
        <w:rPr>
          <w:rFonts w:asciiTheme="minorHAnsi" w:eastAsia="Times New Roman" w:hAnsiTheme="minorHAnsi" w:cstheme="minorHAnsi"/>
          <w:lang w:val="en-GB"/>
        </w:rPr>
        <w:t xml:space="preserve">The proposed vehicle must </w:t>
      </w:r>
      <w:r w:rsidR="00E64191">
        <w:rPr>
          <w:rFonts w:asciiTheme="minorHAnsi" w:eastAsia="Times New Roman" w:hAnsiTheme="minorHAnsi" w:cstheme="minorHAnsi"/>
          <w:lang w:val="en-GB"/>
        </w:rPr>
        <w:t xml:space="preserve">have a </w:t>
      </w:r>
      <w:r w:rsidR="00761EBC">
        <w:rPr>
          <w:rFonts w:asciiTheme="minorHAnsi" w:eastAsia="Times New Roman" w:hAnsiTheme="minorHAnsi" w:cstheme="minorHAnsi"/>
          <w:lang w:val="en-GB"/>
        </w:rPr>
        <w:t>real-world</w:t>
      </w:r>
      <w:r w:rsidR="00E64191">
        <w:rPr>
          <w:rFonts w:asciiTheme="minorHAnsi" w:eastAsia="Times New Roman" w:hAnsiTheme="minorHAnsi" w:cstheme="minorHAnsi"/>
          <w:lang w:val="en-GB"/>
        </w:rPr>
        <w:t xml:space="preserve"> range of at least 200km, fully laden.  Vehicle must be powered by an absolute minimum of 100 kWh batteries.</w:t>
      </w:r>
      <w:r w:rsidRPr="005A5BE2">
        <w:rPr>
          <w:rFonts w:asciiTheme="minorHAnsi" w:eastAsia="Times New Roman" w:hAnsiTheme="minorHAnsi" w:cstheme="minorHAnsi"/>
          <w:lang w:val="en-GB"/>
        </w:rPr>
        <w:br/>
      </w:r>
    </w:p>
    <w:p w14:paraId="69F8CCF7" w14:textId="77777777" w:rsidR="0086036A" w:rsidRPr="005A5BE2" w:rsidRDefault="0086036A" w:rsidP="0086036A">
      <w:pPr>
        <w:widowControl/>
        <w:autoSpaceDE/>
        <w:autoSpaceDN/>
        <w:spacing w:line="276" w:lineRule="auto"/>
        <w:ind w:left="720" w:hanging="720"/>
        <w:rPr>
          <w:rFonts w:asciiTheme="minorHAnsi" w:eastAsia="Times New Roman" w:hAnsiTheme="minorHAnsi" w:cstheme="minorHAnsi"/>
          <w:lang w:val="en-GB"/>
        </w:rPr>
      </w:pPr>
    </w:p>
    <w:p w14:paraId="08DBFFDE"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lang w:val="en-GB"/>
        </w:rPr>
        <w:t>TRANSMISSION:</w:t>
      </w:r>
      <w:r w:rsidRPr="005A5BE2">
        <w:rPr>
          <w:rFonts w:asciiTheme="minorHAnsi" w:eastAsia="Times New Roman" w:hAnsiTheme="minorHAnsi" w:cstheme="minorHAnsi"/>
          <w:lang w:val="en-GB"/>
        </w:rPr>
        <w:tab/>
      </w:r>
    </w:p>
    <w:p w14:paraId="7AF39CD8" w14:textId="568A74B8"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2.1.6</w:t>
      </w:r>
      <w:r w:rsidRPr="005A5BE2">
        <w:rPr>
          <w:rFonts w:asciiTheme="minorHAnsi" w:eastAsia="Times New Roman" w:hAnsiTheme="minorHAnsi" w:cstheme="minorHAnsi"/>
          <w:lang w:val="en-GB"/>
        </w:rPr>
        <w:tab/>
        <w:t xml:space="preserve">The transmission shall be automatic type box and with </w:t>
      </w:r>
      <w:r w:rsidR="0016778E">
        <w:rPr>
          <w:rFonts w:asciiTheme="minorHAnsi" w:eastAsia="Times New Roman" w:hAnsiTheme="minorHAnsi" w:cstheme="minorHAnsi"/>
          <w:lang w:val="en-GB"/>
        </w:rPr>
        <w:t>regenerative braking</w:t>
      </w:r>
      <w:r w:rsidRPr="005A5BE2">
        <w:rPr>
          <w:rFonts w:asciiTheme="minorHAnsi" w:eastAsia="Times New Roman" w:hAnsiTheme="minorHAnsi" w:cstheme="minorHAnsi"/>
          <w:lang w:val="en-GB"/>
        </w:rPr>
        <w:t>.</w:t>
      </w:r>
      <w:r w:rsidRPr="005A5BE2">
        <w:rPr>
          <w:rFonts w:asciiTheme="minorHAnsi" w:eastAsia="Times New Roman" w:hAnsiTheme="minorHAnsi" w:cstheme="minorHAnsi"/>
          <w:lang w:val="en-GB"/>
        </w:rPr>
        <w:br/>
      </w:r>
    </w:p>
    <w:p w14:paraId="6ED50952" w14:textId="77777777" w:rsidR="0086036A" w:rsidRPr="005A5BE2" w:rsidRDefault="0086036A" w:rsidP="0086036A">
      <w:pPr>
        <w:widowControl/>
        <w:autoSpaceDE/>
        <w:autoSpaceDN/>
        <w:spacing w:line="259" w:lineRule="auto"/>
        <w:ind w:left="720"/>
        <w:contextualSpacing/>
        <w:rPr>
          <w:rFonts w:asciiTheme="minorHAnsi" w:eastAsia="Times New Roman" w:hAnsiTheme="minorHAnsi" w:cstheme="minorHAnsi"/>
          <w:lang w:val="en-GB"/>
        </w:rPr>
      </w:pPr>
    </w:p>
    <w:p w14:paraId="7DD37C8E"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lang w:val="en-GB"/>
        </w:rPr>
        <w:t>SUSPENSION:</w:t>
      </w:r>
      <w:r w:rsidRPr="005A5BE2">
        <w:rPr>
          <w:rFonts w:asciiTheme="minorHAnsi" w:eastAsia="Times New Roman" w:hAnsiTheme="minorHAnsi" w:cstheme="minorHAnsi"/>
          <w:b/>
          <w:lang w:val="en-GB"/>
        </w:rPr>
        <w:tab/>
      </w:r>
      <w:r w:rsidRPr="005A5BE2">
        <w:rPr>
          <w:rFonts w:asciiTheme="minorHAnsi" w:eastAsia="Times New Roman" w:hAnsiTheme="minorHAnsi" w:cstheme="minorHAnsi"/>
          <w:lang w:val="en-GB"/>
        </w:rPr>
        <w:tab/>
      </w:r>
    </w:p>
    <w:p w14:paraId="355E57D6" w14:textId="77777777" w:rsidR="0086036A" w:rsidRPr="005A5BE2" w:rsidRDefault="0086036A" w:rsidP="0086036A">
      <w:pPr>
        <w:pStyle w:val="ListParagraph"/>
        <w:widowControl/>
        <w:numPr>
          <w:ilvl w:val="2"/>
          <w:numId w:val="23"/>
        </w:numPr>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Full front air suspension with height adjustment/kneeling suspension.</w:t>
      </w:r>
    </w:p>
    <w:p w14:paraId="7F5C7724"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1953AE72" w14:textId="77777777" w:rsidR="0086036A" w:rsidRPr="005A5BE2" w:rsidRDefault="0086036A" w:rsidP="0086036A">
      <w:pPr>
        <w:pStyle w:val="ListParagraph"/>
        <w:widowControl/>
        <w:numPr>
          <w:ilvl w:val="2"/>
          <w:numId w:val="23"/>
        </w:numPr>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Full rear air suspension with height adjustment/kneeling suspension.</w:t>
      </w:r>
    </w:p>
    <w:p w14:paraId="3A580363"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5D86BABD" w14:textId="77777777" w:rsidR="0086036A" w:rsidRPr="005A5BE2" w:rsidRDefault="0086036A" w:rsidP="0086036A">
      <w:pPr>
        <w:pStyle w:val="ListParagraph"/>
        <w:widowControl/>
        <w:numPr>
          <w:ilvl w:val="2"/>
          <w:numId w:val="23"/>
        </w:numPr>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Front and rear shock and anti-roll bars to be fitted.</w:t>
      </w:r>
    </w:p>
    <w:p w14:paraId="44D62238" w14:textId="77777777" w:rsidR="0086036A" w:rsidRPr="005A5BE2" w:rsidRDefault="0086036A" w:rsidP="0086036A">
      <w:pPr>
        <w:widowControl/>
        <w:autoSpaceDE/>
        <w:autoSpaceDN/>
        <w:spacing w:line="276" w:lineRule="auto"/>
        <w:rPr>
          <w:rFonts w:asciiTheme="minorHAnsi" w:eastAsia="Times New Roman" w:hAnsiTheme="minorHAnsi" w:cstheme="minorHAnsi"/>
          <w:b/>
          <w:lang w:val="en-GB"/>
        </w:rPr>
      </w:pPr>
    </w:p>
    <w:p w14:paraId="65EB9CFA"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lang w:val="en-GB"/>
        </w:rPr>
        <w:t>WHEELBASE:</w:t>
      </w:r>
      <w:r w:rsidRPr="005A5BE2">
        <w:rPr>
          <w:rFonts w:asciiTheme="minorHAnsi" w:eastAsia="Times New Roman" w:hAnsiTheme="minorHAnsi" w:cstheme="minorHAnsi"/>
          <w:lang w:val="en-GB"/>
        </w:rPr>
        <w:tab/>
      </w:r>
    </w:p>
    <w:p w14:paraId="1AF20C79" w14:textId="77777777" w:rsidR="0086036A" w:rsidRPr="005A5BE2" w:rsidRDefault="0086036A" w:rsidP="0086036A">
      <w:pPr>
        <w:pStyle w:val="ListParagraph"/>
        <w:widowControl/>
        <w:numPr>
          <w:ilvl w:val="2"/>
          <w:numId w:val="24"/>
        </w:numPr>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 xml:space="preserve">Wheels shall be of a type and size suitable for the duties imposed. </w:t>
      </w:r>
    </w:p>
    <w:p w14:paraId="52D535C7" w14:textId="77777777" w:rsidR="0086036A" w:rsidRPr="005A5BE2" w:rsidRDefault="0086036A" w:rsidP="0086036A">
      <w:pPr>
        <w:widowControl/>
        <w:autoSpaceDE/>
        <w:autoSpaceDN/>
        <w:spacing w:line="276" w:lineRule="auto"/>
        <w:ind w:left="2880"/>
        <w:rPr>
          <w:rFonts w:asciiTheme="minorHAnsi" w:eastAsia="Times New Roman" w:hAnsiTheme="minorHAnsi" w:cstheme="minorHAnsi"/>
          <w:b/>
          <w:lang w:val="en-GB"/>
        </w:rPr>
      </w:pPr>
    </w:p>
    <w:p w14:paraId="587CF97E" w14:textId="77777777" w:rsidR="0086036A" w:rsidRPr="005A5BE2" w:rsidRDefault="0086036A" w:rsidP="0086036A">
      <w:pPr>
        <w:pStyle w:val="ListParagraph"/>
        <w:widowControl/>
        <w:numPr>
          <w:ilvl w:val="2"/>
          <w:numId w:val="24"/>
        </w:numPr>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 xml:space="preserve">At least </w:t>
      </w:r>
      <w:r>
        <w:rPr>
          <w:rFonts w:asciiTheme="minorHAnsi" w:eastAsia="Times New Roman" w:hAnsiTheme="minorHAnsi" w:cstheme="minorHAnsi"/>
          <w:lang w:val="en-GB"/>
        </w:rPr>
        <w:t>4</w:t>
      </w:r>
      <w:r w:rsidRPr="005A5BE2">
        <w:rPr>
          <w:rFonts w:asciiTheme="minorHAnsi" w:eastAsia="Times New Roman" w:hAnsiTheme="minorHAnsi" w:cstheme="minorHAnsi"/>
          <w:lang w:val="en-GB"/>
        </w:rPr>
        <w:t>.1 metres. Flush with sides. Flush with outside not under to prevent swaying.</w:t>
      </w:r>
    </w:p>
    <w:p w14:paraId="4D7C4DAF"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34BD1688"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2.1.13</w:t>
      </w:r>
      <w:r w:rsidRPr="005A5BE2">
        <w:rPr>
          <w:rFonts w:asciiTheme="minorHAnsi" w:eastAsia="Times New Roman" w:hAnsiTheme="minorHAnsi" w:cstheme="minorHAnsi"/>
          <w:lang w:val="en-GB"/>
        </w:rPr>
        <w:tab/>
        <w:t>Full-size spare wheel to be supplied.</w:t>
      </w:r>
    </w:p>
    <w:p w14:paraId="55161EB8"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4CA56557" w14:textId="77777777" w:rsidR="0086036A" w:rsidRPr="005A5BE2" w:rsidRDefault="0086036A" w:rsidP="0086036A">
      <w:pPr>
        <w:rPr>
          <w:rFonts w:asciiTheme="minorHAnsi" w:eastAsia="Times New Roman" w:hAnsiTheme="minorHAnsi" w:cstheme="minorHAnsi"/>
          <w:lang w:val="en-GB"/>
        </w:rPr>
      </w:pPr>
      <w:r w:rsidRPr="005A5BE2">
        <w:rPr>
          <w:rFonts w:asciiTheme="minorHAnsi" w:eastAsia="Times New Roman" w:hAnsiTheme="minorHAnsi" w:cstheme="minorHAnsi"/>
          <w:b/>
          <w:lang w:val="en-GB"/>
        </w:rPr>
        <w:t>BATTERY:</w:t>
      </w:r>
      <w:r w:rsidRPr="005A5BE2">
        <w:rPr>
          <w:rFonts w:asciiTheme="minorHAnsi" w:eastAsia="Times New Roman" w:hAnsiTheme="minorHAnsi" w:cstheme="minorHAnsi"/>
          <w:lang w:val="en-GB"/>
        </w:rPr>
        <w:tab/>
      </w:r>
    </w:p>
    <w:p w14:paraId="002D950C" w14:textId="77777777" w:rsidR="0086036A" w:rsidRPr="005A5BE2" w:rsidRDefault="0086036A" w:rsidP="0086036A">
      <w:pPr>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2.1.14</w:t>
      </w:r>
      <w:r w:rsidRPr="005A5BE2">
        <w:rPr>
          <w:rFonts w:asciiTheme="minorHAnsi" w:eastAsia="Times New Roman" w:hAnsiTheme="minorHAnsi" w:cstheme="minorHAnsi"/>
          <w:lang w:val="en-GB"/>
        </w:rPr>
        <w:tab/>
        <w:t>Batteries shall be heavy duty type, located and protected against any unauthorised interference.</w:t>
      </w:r>
    </w:p>
    <w:p w14:paraId="6FBBAA0C"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0D779383"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lang w:val="en-GB"/>
        </w:rPr>
        <w:t>ELECTRICS:</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p>
    <w:p w14:paraId="3F62C1E9"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2.1.15</w:t>
      </w:r>
      <w:r w:rsidRPr="005A5BE2">
        <w:rPr>
          <w:rFonts w:asciiTheme="minorHAnsi" w:eastAsia="Times New Roman" w:hAnsiTheme="minorHAnsi" w:cstheme="minorHAnsi"/>
          <w:lang w:val="en-GB"/>
        </w:rPr>
        <w:tab/>
        <w:t>Factory fitted horn.</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p>
    <w:p w14:paraId="4AB5DFC3" w14:textId="77777777" w:rsidR="0086036A" w:rsidRPr="005A5BE2" w:rsidRDefault="0086036A" w:rsidP="0086036A">
      <w:pPr>
        <w:widowControl/>
        <w:autoSpaceDE/>
        <w:autoSpaceDN/>
        <w:ind w:left="2160" w:firstLine="720"/>
        <w:rPr>
          <w:rFonts w:asciiTheme="minorHAnsi" w:eastAsia="Times New Roman" w:hAnsiTheme="minorHAnsi" w:cstheme="minorHAnsi"/>
          <w:lang w:val="en-GB"/>
        </w:rPr>
      </w:pPr>
    </w:p>
    <w:p w14:paraId="3E5606B2" w14:textId="77777777" w:rsidR="0086036A" w:rsidRPr="005A5BE2" w:rsidRDefault="0086036A" w:rsidP="00F1690C">
      <w:pPr>
        <w:pStyle w:val="ListParagraph"/>
        <w:widowControl/>
        <w:numPr>
          <w:ilvl w:val="2"/>
          <w:numId w:val="51"/>
        </w:numPr>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A Master Cut-off switch is to be fitted to the vehicle.</w:t>
      </w:r>
    </w:p>
    <w:p w14:paraId="054B9FC0" w14:textId="77777777" w:rsidR="0086036A" w:rsidRPr="005A5BE2" w:rsidRDefault="0086036A" w:rsidP="0086036A">
      <w:pPr>
        <w:widowControl/>
        <w:autoSpaceDE/>
        <w:autoSpaceDN/>
        <w:ind w:left="2880"/>
        <w:rPr>
          <w:rFonts w:asciiTheme="minorHAnsi" w:eastAsia="Times New Roman" w:hAnsiTheme="minorHAnsi" w:cstheme="minorHAnsi"/>
          <w:lang w:val="en-GB"/>
        </w:rPr>
      </w:pPr>
    </w:p>
    <w:p w14:paraId="413C4E5C" w14:textId="77777777" w:rsidR="0086036A" w:rsidRPr="005A5BE2" w:rsidRDefault="0086036A" w:rsidP="00F1690C">
      <w:pPr>
        <w:pStyle w:val="ListParagraph"/>
        <w:widowControl/>
        <w:numPr>
          <w:ilvl w:val="2"/>
          <w:numId w:val="51"/>
        </w:numPr>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A high output alternator must be fitted to have sufficient capacity to power the electrical load.</w:t>
      </w:r>
      <w:r w:rsidRPr="005A5BE2">
        <w:rPr>
          <w:rFonts w:asciiTheme="minorHAnsi" w:eastAsia="Times New Roman" w:hAnsiTheme="minorHAnsi" w:cstheme="minorHAnsi"/>
          <w:lang w:val="en-GB"/>
        </w:rPr>
        <w:br/>
      </w:r>
    </w:p>
    <w:p w14:paraId="4196EF72"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lang w:val="en-GB"/>
        </w:rPr>
        <w:t>BRAKES:</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p>
    <w:p w14:paraId="566CC1F4"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lang w:val="en-GB"/>
        </w:rPr>
        <w:t>2.1.19</w:t>
      </w:r>
      <w:r w:rsidRPr="005A5BE2">
        <w:rPr>
          <w:rFonts w:asciiTheme="minorHAnsi" w:eastAsia="Times New Roman" w:hAnsiTheme="minorHAnsi" w:cstheme="minorHAnsi"/>
          <w:lang w:val="en-GB"/>
        </w:rPr>
        <w:tab/>
        <w:t>Disc braking ABS brakes.</w:t>
      </w:r>
      <w:r w:rsidRPr="005A5BE2">
        <w:rPr>
          <w:rFonts w:asciiTheme="minorHAnsi" w:eastAsia="Times New Roman" w:hAnsiTheme="minorHAnsi" w:cstheme="minorHAnsi"/>
          <w:lang w:val="en-GB"/>
        </w:rPr>
        <w:br/>
      </w:r>
      <w:r w:rsidRPr="005A5BE2">
        <w:rPr>
          <w:rFonts w:asciiTheme="minorHAnsi" w:eastAsia="Times New Roman" w:hAnsiTheme="minorHAnsi" w:cstheme="minorHAnsi"/>
          <w:b/>
          <w:lang w:val="en-GB"/>
        </w:rPr>
        <w:t xml:space="preserve"> </w:t>
      </w:r>
    </w:p>
    <w:p w14:paraId="255989CE" w14:textId="77777777" w:rsidR="0086036A" w:rsidRPr="005A5BE2" w:rsidRDefault="0086036A" w:rsidP="0086036A">
      <w:pPr>
        <w:widowControl/>
        <w:autoSpaceDE/>
        <w:autoSpaceDN/>
        <w:spacing w:line="276" w:lineRule="auto"/>
        <w:rPr>
          <w:rFonts w:asciiTheme="minorHAnsi" w:eastAsia="Times New Roman" w:hAnsiTheme="minorHAnsi" w:cstheme="minorHAnsi"/>
          <w:lang w:val="en-GB"/>
        </w:rPr>
      </w:pPr>
    </w:p>
    <w:p w14:paraId="77086758" w14:textId="77777777" w:rsidR="0086036A" w:rsidRPr="005A5BE2" w:rsidRDefault="0086036A" w:rsidP="0086036A">
      <w:pPr>
        <w:widowControl/>
        <w:autoSpaceDE/>
        <w:autoSpaceDN/>
        <w:spacing w:line="276" w:lineRule="auto"/>
        <w:rPr>
          <w:rFonts w:asciiTheme="minorHAnsi" w:eastAsia="Times New Roman" w:hAnsiTheme="minorHAnsi" w:cstheme="minorHAnsi"/>
          <w:b/>
          <w:bCs/>
          <w:lang w:val="en-GB"/>
        </w:rPr>
      </w:pPr>
      <w:r w:rsidRPr="005A5BE2">
        <w:rPr>
          <w:rFonts w:asciiTheme="minorHAnsi" w:eastAsia="Times New Roman" w:hAnsiTheme="minorHAnsi" w:cstheme="minorHAnsi"/>
          <w:b/>
          <w:bCs/>
          <w:lang w:val="en-GB"/>
        </w:rPr>
        <w:t>MISCELLANEOUS:</w:t>
      </w:r>
    </w:p>
    <w:p w14:paraId="18718E10" w14:textId="77777777" w:rsidR="0086036A" w:rsidRPr="005A5BE2" w:rsidRDefault="0086036A" w:rsidP="0086036A">
      <w:pPr>
        <w:widowControl/>
        <w:autoSpaceDE/>
        <w:autoSpaceDN/>
        <w:spacing w:line="276" w:lineRule="auto"/>
        <w:ind w:left="720" w:hanging="720"/>
        <w:jc w:val="both"/>
        <w:rPr>
          <w:rFonts w:asciiTheme="minorHAnsi" w:eastAsia="Times New Roman" w:hAnsiTheme="minorHAnsi" w:cstheme="minorHAnsi"/>
        </w:rPr>
      </w:pPr>
      <w:r w:rsidRPr="005A5BE2">
        <w:rPr>
          <w:rFonts w:asciiTheme="minorHAnsi" w:eastAsia="Times New Roman" w:hAnsiTheme="minorHAnsi" w:cstheme="minorHAnsi"/>
        </w:rPr>
        <w:t>2.1.20</w:t>
      </w:r>
      <w:r w:rsidRPr="005A5BE2">
        <w:rPr>
          <w:rFonts w:asciiTheme="minorHAnsi" w:eastAsia="Times New Roman" w:hAnsiTheme="minorHAnsi" w:cstheme="minorHAnsi"/>
        </w:rPr>
        <w:tab/>
        <w:t>Adequate mud flaps shall be fitted behind the front and rear wheels and spray suppression system to be fitted as per regulations.</w:t>
      </w:r>
    </w:p>
    <w:p w14:paraId="5763AF4A" w14:textId="77777777" w:rsidR="0086036A" w:rsidRPr="005A5BE2" w:rsidRDefault="0086036A" w:rsidP="0086036A">
      <w:pPr>
        <w:widowControl/>
        <w:autoSpaceDE/>
        <w:autoSpaceDN/>
        <w:spacing w:line="276" w:lineRule="auto"/>
        <w:jc w:val="both"/>
        <w:rPr>
          <w:rFonts w:asciiTheme="minorHAnsi" w:eastAsia="Times New Roman" w:hAnsiTheme="minorHAnsi" w:cstheme="minorHAnsi"/>
        </w:rPr>
      </w:pPr>
    </w:p>
    <w:p w14:paraId="26487B8E"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rPr>
        <w:t>2.1.21</w:t>
      </w:r>
      <w:r w:rsidRPr="005A5BE2">
        <w:rPr>
          <w:rFonts w:asciiTheme="minorHAnsi" w:eastAsia="Times New Roman" w:hAnsiTheme="minorHAnsi" w:cstheme="minorHAnsi"/>
        </w:rPr>
        <w:tab/>
        <w:t xml:space="preserve">Approved </w:t>
      </w:r>
      <w:r w:rsidRPr="005A5BE2">
        <w:rPr>
          <w:rFonts w:asciiTheme="minorHAnsi" w:eastAsia="Times New Roman" w:hAnsiTheme="minorHAnsi" w:cstheme="minorHAnsi"/>
          <w:lang w:val="en-GB"/>
        </w:rPr>
        <w:t>front and rear number plates are to be supplied and fitted to the vehicle.</w:t>
      </w:r>
    </w:p>
    <w:p w14:paraId="45B8CFFA" w14:textId="77777777" w:rsidR="0086036A" w:rsidRPr="005A5BE2" w:rsidRDefault="0086036A" w:rsidP="0086036A">
      <w:pPr>
        <w:widowControl/>
        <w:autoSpaceDE/>
        <w:autoSpaceDN/>
        <w:spacing w:line="276" w:lineRule="auto"/>
        <w:rPr>
          <w:rFonts w:asciiTheme="minorHAnsi" w:eastAsia="Times New Roman" w:hAnsiTheme="minorHAnsi" w:cstheme="minorHAnsi"/>
          <w:highlight w:val="yellow"/>
        </w:rPr>
      </w:pPr>
    </w:p>
    <w:p w14:paraId="5E0F780B" w14:textId="77777777" w:rsidR="0086036A" w:rsidRPr="005A5BE2" w:rsidRDefault="0086036A" w:rsidP="0086036A">
      <w:pPr>
        <w:widowControl/>
        <w:autoSpaceDE/>
        <w:autoSpaceDN/>
        <w:ind w:left="709" w:hanging="709"/>
        <w:rPr>
          <w:rFonts w:asciiTheme="minorHAnsi" w:eastAsia="Times New Roman" w:hAnsiTheme="minorHAnsi" w:cstheme="minorHAnsi"/>
          <w:b/>
          <w:lang w:val="en-GB"/>
        </w:rPr>
      </w:pPr>
      <w:r w:rsidRPr="005A5BE2">
        <w:rPr>
          <w:rFonts w:asciiTheme="minorHAnsi" w:eastAsia="Times New Roman" w:hAnsiTheme="minorHAnsi" w:cstheme="minorHAnsi"/>
          <w:b/>
          <w:lang w:val="en-GB"/>
        </w:rPr>
        <w:t xml:space="preserve">2.2  </w:t>
      </w:r>
      <w:r w:rsidRPr="005A5BE2">
        <w:rPr>
          <w:rFonts w:asciiTheme="minorHAnsi" w:eastAsia="Times New Roman" w:hAnsiTheme="minorHAnsi" w:cstheme="minorHAnsi"/>
          <w:b/>
          <w:lang w:val="en-GB"/>
        </w:rPr>
        <w:tab/>
        <w:t>Cab Specification</w:t>
      </w:r>
    </w:p>
    <w:p w14:paraId="127D301D" w14:textId="77777777" w:rsidR="0086036A" w:rsidRPr="005A5BE2" w:rsidRDefault="0086036A" w:rsidP="0086036A">
      <w:pPr>
        <w:widowControl/>
        <w:autoSpaceDE/>
        <w:autoSpaceDN/>
        <w:ind w:left="2880" w:hanging="2880"/>
        <w:rPr>
          <w:rFonts w:asciiTheme="minorHAnsi" w:eastAsia="Times New Roman" w:hAnsiTheme="minorHAnsi" w:cstheme="minorHAnsi"/>
          <w:b/>
          <w:lang w:val="en-GB"/>
        </w:rPr>
      </w:pPr>
    </w:p>
    <w:p w14:paraId="67AB9483" w14:textId="77777777" w:rsidR="0086036A" w:rsidRPr="00D9761F" w:rsidRDefault="0086036A" w:rsidP="0086036A">
      <w:pPr>
        <w:widowControl/>
        <w:autoSpaceDE/>
        <w:autoSpaceDN/>
        <w:ind w:left="709" w:hanging="709"/>
        <w:rPr>
          <w:rFonts w:asciiTheme="minorHAnsi" w:eastAsia="Times New Roman" w:hAnsiTheme="minorHAnsi" w:cstheme="minorHAnsi"/>
          <w:highlight w:val="yellow"/>
          <w:lang w:val="en-GB"/>
        </w:rPr>
      </w:pPr>
      <w:r w:rsidRPr="009F69E3">
        <w:rPr>
          <w:rFonts w:asciiTheme="minorHAnsi" w:eastAsia="Times New Roman" w:hAnsiTheme="minorHAnsi" w:cstheme="minorHAnsi"/>
          <w:lang w:val="en-GB"/>
        </w:rPr>
        <w:t>2.2.1</w:t>
      </w:r>
      <w:r w:rsidRPr="009F69E3">
        <w:rPr>
          <w:rFonts w:asciiTheme="minorHAnsi" w:eastAsia="Times New Roman" w:hAnsiTheme="minorHAnsi" w:cstheme="minorHAnsi"/>
          <w:lang w:val="en-GB"/>
        </w:rPr>
        <w:tab/>
        <w:t xml:space="preserve">The vehicle design shall retain the original truck cab, including original windscreen and doors and external mirrors.  It shall allow for direct access for crew between cab and body of vehicle.  </w:t>
      </w:r>
    </w:p>
    <w:p w14:paraId="3C6D4679" w14:textId="77777777" w:rsidR="0086036A" w:rsidRPr="005A5BE2" w:rsidRDefault="0086036A" w:rsidP="0086036A">
      <w:pPr>
        <w:widowControl/>
        <w:autoSpaceDE/>
        <w:autoSpaceDN/>
        <w:rPr>
          <w:rFonts w:asciiTheme="minorHAnsi" w:eastAsia="Times New Roman" w:hAnsiTheme="minorHAnsi" w:cstheme="minorHAnsi"/>
          <w:lang w:val="en-GB"/>
        </w:rPr>
      </w:pPr>
    </w:p>
    <w:p w14:paraId="4735647A"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2</w:t>
      </w:r>
      <w:r w:rsidRPr="005A5BE2">
        <w:rPr>
          <w:rFonts w:asciiTheme="minorHAnsi" w:eastAsia="Times New Roman" w:hAnsiTheme="minorHAnsi" w:cstheme="minorHAnsi"/>
          <w:lang w:val="en-GB"/>
        </w:rPr>
        <w:tab/>
        <w:t>2 charging power sockets shall be available in the truck cab.</w:t>
      </w:r>
    </w:p>
    <w:p w14:paraId="665C71F6" w14:textId="77777777" w:rsidR="0086036A" w:rsidRPr="005A5BE2" w:rsidRDefault="0086036A" w:rsidP="0086036A">
      <w:pPr>
        <w:widowControl/>
        <w:autoSpaceDE/>
        <w:autoSpaceDN/>
        <w:rPr>
          <w:rFonts w:asciiTheme="minorHAnsi" w:eastAsia="Times New Roman" w:hAnsiTheme="minorHAnsi" w:cstheme="minorHAnsi"/>
          <w:lang w:val="en-GB"/>
        </w:rPr>
      </w:pPr>
    </w:p>
    <w:p w14:paraId="038CDBD0" w14:textId="77777777" w:rsidR="0086036A" w:rsidRPr="005A5BE2" w:rsidRDefault="0086036A" w:rsidP="0086036A">
      <w:pPr>
        <w:widowControl/>
        <w:autoSpaceDE/>
        <w:autoSpaceDN/>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3</w:t>
      </w:r>
      <w:r w:rsidRPr="005A5BE2">
        <w:rPr>
          <w:rFonts w:asciiTheme="minorHAnsi" w:eastAsia="Times New Roman" w:hAnsiTheme="minorHAnsi" w:cstheme="minorHAnsi"/>
          <w:lang w:val="en-GB"/>
        </w:rPr>
        <w:tab/>
        <w:t>The vehicle design shall incorporate a full width original front end (not tapered) with all of the following:-</w:t>
      </w:r>
    </w:p>
    <w:p w14:paraId="4DD96E30" w14:textId="77777777" w:rsidR="0086036A" w:rsidRPr="005A5BE2" w:rsidRDefault="0086036A" w:rsidP="0086036A">
      <w:pPr>
        <w:widowControl/>
        <w:autoSpaceDE/>
        <w:autoSpaceDN/>
        <w:ind w:left="2160" w:firstLine="720"/>
        <w:rPr>
          <w:rFonts w:asciiTheme="minorHAnsi" w:eastAsia="Times New Roman" w:hAnsiTheme="minorHAnsi" w:cstheme="minorHAnsi"/>
          <w:lang w:val="en-GB"/>
        </w:rPr>
      </w:pPr>
    </w:p>
    <w:p w14:paraId="2965070C" w14:textId="77777777" w:rsidR="0086036A" w:rsidRPr="005A5BE2" w:rsidRDefault="0086036A" w:rsidP="0086036A">
      <w:pPr>
        <w:pStyle w:val="ListParagraph"/>
        <w:widowControl/>
        <w:numPr>
          <w:ilvl w:val="0"/>
          <w:numId w:val="21"/>
        </w:numPr>
        <w:autoSpaceDE/>
        <w:autoSpaceDN/>
        <w:spacing w:after="120" w:line="276" w:lineRule="auto"/>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Two headlamps.</w:t>
      </w:r>
    </w:p>
    <w:p w14:paraId="23CC2882" w14:textId="77777777" w:rsidR="0086036A" w:rsidRPr="005A5BE2" w:rsidRDefault="0086036A" w:rsidP="0086036A">
      <w:pPr>
        <w:pStyle w:val="ListParagraph"/>
        <w:widowControl/>
        <w:numPr>
          <w:ilvl w:val="0"/>
          <w:numId w:val="21"/>
        </w:numPr>
        <w:autoSpaceDE/>
        <w:autoSpaceDN/>
        <w:spacing w:after="120" w:line="276" w:lineRule="auto"/>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Two fog lamps.</w:t>
      </w:r>
    </w:p>
    <w:p w14:paraId="6A3AD233" w14:textId="77777777" w:rsidR="0086036A" w:rsidRPr="005A5BE2" w:rsidRDefault="0086036A" w:rsidP="0086036A">
      <w:pPr>
        <w:pStyle w:val="ListParagraph"/>
        <w:widowControl/>
        <w:numPr>
          <w:ilvl w:val="0"/>
          <w:numId w:val="21"/>
        </w:numPr>
        <w:autoSpaceDE/>
        <w:autoSpaceDN/>
        <w:spacing w:after="120" w:line="276" w:lineRule="auto"/>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Side and indicator lamps on the top and bottom of the body.</w:t>
      </w:r>
    </w:p>
    <w:p w14:paraId="6D9ED999" w14:textId="77777777" w:rsidR="0086036A" w:rsidRPr="005A5BE2" w:rsidRDefault="0086036A" w:rsidP="0086036A">
      <w:pPr>
        <w:pStyle w:val="ListParagraph"/>
        <w:widowControl/>
        <w:numPr>
          <w:ilvl w:val="0"/>
          <w:numId w:val="21"/>
        </w:numPr>
        <w:autoSpaceDE/>
        <w:autoSpaceDN/>
        <w:spacing w:after="120" w:line="276" w:lineRule="auto"/>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 xml:space="preserve">A towing point readily accessible from vehicle </w:t>
      </w:r>
    </w:p>
    <w:p w14:paraId="020EB214" w14:textId="77777777" w:rsidR="0086036A" w:rsidRPr="005A5BE2" w:rsidRDefault="0086036A" w:rsidP="0086036A">
      <w:pPr>
        <w:pStyle w:val="ListParagraph"/>
        <w:widowControl/>
        <w:numPr>
          <w:ilvl w:val="0"/>
          <w:numId w:val="21"/>
        </w:numPr>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Front hazard lights.</w:t>
      </w:r>
    </w:p>
    <w:p w14:paraId="08D26789" w14:textId="77777777" w:rsidR="0086036A" w:rsidRPr="005A5BE2" w:rsidRDefault="0086036A" w:rsidP="0086036A">
      <w:pPr>
        <w:widowControl/>
        <w:autoSpaceDE/>
        <w:autoSpaceDN/>
        <w:rPr>
          <w:rFonts w:asciiTheme="minorHAnsi" w:eastAsia="Times New Roman" w:hAnsiTheme="minorHAnsi" w:cstheme="minorHAnsi"/>
          <w:lang w:val="en-GB"/>
        </w:rPr>
      </w:pPr>
    </w:p>
    <w:p w14:paraId="0ADAA414" w14:textId="77777777" w:rsidR="0086036A" w:rsidRPr="005A5BE2" w:rsidRDefault="0086036A" w:rsidP="0086036A">
      <w:pPr>
        <w:widowControl/>
        <w:autoSpaceDE/>
        <w:autoSpaceDN/>
        <w:ind w:left="720" w:hanging="720"/>
        <w:rPr>
          <w:rFonts w:asciiTheme="minorHAnsi" w:eastAsia="Times New Roman" w:hAnsiTheme="minorHAnsi" w:cstheme="minorHAnsi"/>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4</w:t>
      </w:r>
      <w:r w:rsidRPr="005A5BE2">
        <w:rPr>
          <w:rFonts w:asciiTheme="minorHAnsi" w:eastAsia="Times New Roman" w:hAnsiTheme="minorHAnsi" w:cstheme="minorHAnsi"/>
          <w:lang w:val="en-GB"/>
        </w:rPr>
        <w:tab/>
        <w:t>The cab shall incorporate a laminated windscreen of approved safety glass, electric windows, two electronically adjustable heated rear-view mirrors, and a close proximity mirror fitted securely to the near side and far side of the cab giving the driver a clear view of the front wheel area.</w:t>
      </w:r>
    </w:p>
    <w:p w14:paraId="00D54B4F" w14:textId="77777777" w:rsidR="0086036A" w:rsidRPr="005A5BE2" w:rsidRDefault="0086036A" w:rsidP="0086036A">
      <w:pPr>
        <w:widowControl/>
        <w:autoSpaceDE/>
        <w:autoSpaceDN/>
        <w:rPr>
          <w:rFonts w:asciiTheme="minorHAnsi" w:eastAsia="Times New Roman" w:hAnsiTheme="minorHAnsi" w:cstheme="minorHAnsi"/>
          <w:lang w:val="en-GB"/>
        </w:rPr>
      </w:pPr>
    </w:p>
    <w:p w14:paraId="11B6B4D3" w14:textId="77777777" w:rsidR="0086036A" w:rsidRPr="005A5BE2" w:rsidRDefault="0086036A" w:rsidP="0086036A">
      <w:pPr>
        <w:widowControl/>
        <w:autoSpaceDE/>
        <w:autoSpaceDN/>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5</w:t>
      </w:r>
      <w:r w:rsidRPr="005A5BE2">
        <w:rPr>
          <w:rFonts w:asciiTheme="minorHAnsi" w:eastAsia="Times New Roman" w:hAnsiTheme="minorHAnsi" w:cstheme="minorHAnsi"/>
          <w:lang w:val="en-GB"/>
        </w:rPr>
        <w:tab/>
        <w:t>The cab shall be fitted with seating for a driver and one full passenger seat all with suitable restraints.</w:t>
      </w:r>
    </w:p>
    <w:p w14:paraId="2943CC27" w14:textId="77777777" w:rsidR="0086036A" w:rsidRPr="005A5BE2" w:rsidRDefault="0086036A" w:rsidP="0086036A">
      <w:pPr>
        <w:widowControl/>
        <w:autoSpaceDE/>
        <w:autoSpaceDN/>
        <w:rPr>
          <w:rFonts w:asciiTheme="minorHAnsi" w:eastAsia="Times New Roman" w:hAnsiTheme="minorHAnsi" w:cstheme="minorHAnsi"/>
          <w:lang w:val="en-GB"/>
        </w:rPr>
      </w:pPr>
    </w:p>
    <w:p w14:paraId="28FBAB26"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6</w:t>
      </w:r>
      <w:r w:rsidRPr="005A5BE2">
        <w:rPr>
          <w:rFonts w:asciiTheme="minorHAnsi" w:eastAsia="Times New Roman" w:hAnsiTheme="minorHAnsi" w:cstheme="minorHAnsi"/>
          <w:lang w:val="en-GB"/>
        </w:rPr>
        <w:tab/>
        <w:t>The seating shall be leather.</w:t>
      </w:r>
    </w:p>
    <w:p w14:paraId="59E19896" w14:textId="77777777" w:rsidR="0086036A" w:rsidRPr="005A5BE2" w:rsidRDefault="0086036A" w:rsidP="0086036A">
      <w:pPr>
        <w:widowControl/>
        <w:autoSpaceDE/>
        <w:autoSpaceDN/>
        <w:rPr>
          <w:rFonts w:asciiTheme="minorHAnsi" w:eastAsia="Times New Roman" w:hAnsiTheme="minorHAnsi" w:cstheme="minorHAnsi"/>
          <w:lang w:val="en-GB"/>
        </w:rPr>
      </w:pPr>
    </w:p>
    <w:p w14:paraId="3EA78CC8"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7</w:t>
      </w:r>
      <w:r w:rsidRPr="005A5BE2">
        <w:rPr>
          <w:rFonts w:asciiTheme="minorHAnsi" w:eastAsia="Times New Roman" w:hAnsiTheme="minorHAnsi" w:cstheme="minorHAnsi"/>
          <w:lang w:val="en-GB"/>
        </w:rPr>
        <w:tab/>
        <w:t>The driver must be an air suspension seat and shall incorporate an arm rest.</w:t>
      </w:r>
    </w:p>
    <w:p w14:paraId="3CD0A9C6" w14:textId="77777777" w:rsidR="0086036A" w:rsidRPr="005A5BE2" w:rsidRDefault="0086036A" w:rsidP="0086036A">
      <w:pPr>
        <w:widowControl/>
        <w:autoSpaceDE/>
        <w:autoSpaceDN/>
        <w:rPr>
          <w:rFonts w:asciiTheme="minorHAnsi" w:eastAsia="Times New Roman" w:hAnsiTheme="minorHAnsi" w:cstheme="minorHAnsi"/>
          <w:lang w:val="en-GB"/>
        </w:rPr>
      </w:pPr>
    </w:p>
    <w:p w14:paraId="2C0DF7F5"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8</w:t>
      </w:r>
      <w:r w:rsidRPr="005A5BE2">
        <w:rPr>
          <w:rFonts w:asciiTheme="minorHAnsi" w:eastAsia="Times New Roman" w:hAnsiTheme="minorHAnsi" w:cstheme="minorHAnsi"/>
          <w:lang w:val="en-GB"/>
        </w:rPr>
        <w:tab/>
        <w:t xml:space="preserve">The steering shall have an automatic anti-theft locking device.  </w:t>
      </w:r>
    </w:p>
    <w:p w14:paraId="2EEE427A" w14:textId="77777777" w:rsidR="0086036A" w:rsidRPr="005A5BE2" w:rsidRDefault="0086036A" w:rsidP="0086036A">
      <w:pPr>
        <w:widowControl/>
        <w:autoSpaceDE/>
        <w:autoSpaceDN/>
        <w:rPr>
          <w:rFonts w:asciiTheme="minorHAnsi" w:eastAsia="Times New Roman" w:hAnsiTheme="minorHAnsi" w:cstheme="minorHAnsi"/>
          <w:lang w:val="en-GB"/>
        </w:rPr>
      </w:pPr>
    </w:p>
    <w:p w14:paraId="05791F4F" w14:textId="77777777" w:rsidR="0086036A" w:rsidRPr="005A5BE2" w:rsidRDefault="0086036A" w:rsidP="0086036A">
      <w:pPr>
        <w:widowControl/>
        <w:autoSpaceDE/>
        <w:autoSpaceDN/>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2.2.</w:t>
      </w:r>
      <w:r>
        <w:rPr>
          <w:rFonts w:asciiTheme="minorHAnsi" w:eastAsia="Times New Roman" w:hAnsiTheme="minorHAnsi" w:cstheme="minorHAnsi"/>
          <w:lang w:val="en-GB"/>
        </w:rPr>
        <w:t>9</w:t>
      </w:r>
      <w:r w:rsidRPr="005A5BE2">
        <w:rPr>
          <w:rFonts w:asciiTheme="minorHAnsi" w:eastAsia="Times New Roman" w:hAnsiTheme="minorHAnsi" w:cstheme="minorHAnsi"/>
          <w:lang w:val="en-GB"/>
        </w:rPr>
        <w:tab/>
        <w:t xml:space="preserve">All doors shall be lockable, free from draughts; watertight, remote central locking shall be in place. </w:t>
      </w:r>
    </w:p>
    <w:p w14:paraId="12B2DD23" w14:textId="77777777" w:rsidR="0086036A" w:rsidRPr="005A5BE2" w:rsidRDefault="0086036A" w:rsidP="0086036A">
      <w:pPr>
        <w:widowControl/>
        <w:autoSpaceDE/>
        <w:autoSpaceDN/>
        <w:rPr>
          <w:rFonts w:asciiTheme="minorHAnsi" w:eastAsia="Times New Roman" w:hAnsiTheme="minorHAnsi" w:cstheme="minorHAnsi"/>
          <w:lang w:val="en-GB"/>
        </w:rPr>
      </w:pPr>
    </w:p>
    <w:p w14:paraId="72DA4D78"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0</w:t>
      </w:r>
      <w:r w:rsidRPr="005A5BE2">
        <w:rPr>
          <w:rFonts w:asciiTheme="minorHAnsi" w:eastAsia="Times New Roman" w:hAnsiTheme="minorHAnsi" w:cstheme="minorHAnsi"/>
          <w:lang w:val="en-GB"/>
        </w:rPr>
        <w:tab/>
        <w:t>There shall be air conditioning in the cab.</w:t>
      </w:r>
    </w:p>
    <w:p w14:paraId="3BDAF8EB" w14:textId="77777777" w:rsidR="0086036A" w:rsidRPr="005A5BE2" w:rsidRDefault="0086036A" w:rsidP="0086036A">
      <w:pPr>
        <w:widowControl/>
        <w:autoSpaceDE/>
        <w:autoSpaceDN/>
        <w:rPr>
          <w:rFonts w:asciiTheme="minorHAnsi" w:eastAsia="Times New Roman" w:hAnsiTheme="minorHAnsi" w:cstheme="minorHAnsi"/>
          <w:lang w:val="en-GB"/>
        </w:rPr>
      </w:pPr>
    </w:p>
    <w:p w14:paraId="5A8C20D1"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1</w:t>
      </w:r>
      <w:r w:rsidRPr="005A5BE2">
        <w:rPr>
          <w:rFonts w:asciiTheme="minorHAnsi" w:eastAsia="Times New Roman" w:hAnsiTheme="minorHAnsi" w:cstheme="minorHAnsi"/>
          <w:lang w:val="en-GB"/>
        </w:rPr>
        <w:tab/>
        <w:t>A wind deflector kit/spoiler is to be fitted to the roof of the cab.</w:t>
      </w:r>
    </w:p>
    <w:p w14:paraId="4CD3DCC6" w14:textId="77777777" w:rsidR="0086036A" w:rsidRPr="005A5BE2" w:rsidRDefault="0086036A" w:rsidP="0086036A">
      <w:pPr>
        <w:widowControl/>
        <w:autoSpaceDE/>
        <w:autoSpaceDN/>
        <w:rPr>
          <w:rFonts w:asciiTheme="minorHAnsi" w:eastAsia="Times New Roman" w:hAnsiTheme="minorHAnsi" w:cstheme="minorHAnsi"/>
          <w:lang w:val="en-GB"/>
        </w:rPr>
      </w:pPr>
    </w:p>
    <w:p w14:paraId="76C97284"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2</w:t>
      </w:r>
      <w:r w:rsidRPr="005A5BE2">
        <w:rPr>
          <w:rFonts w:asciiTheme="minorHAnsi" w:eastAsia="Times New Roman" w:hAnsiTheme="minorHAnsi" w:cstheme="minorHAnsi"/>
          <w:lang w:val="en-GB"/>
        </w:rPr>
        <w:tab/>
        <w:t>A radio and Bluetooth capability, and at least two speakers are to be fitted to the cab.</w:t>
      </w:r>
    </w:p>
    <w:p w14:paraId="293B22F2" w14:textId="77777777" w:rsidR="0086036A" w:rsidRPr="005A5BE2" w:rsidRDefault="0086036A" w:rsidP="0086036A">
      <w:pPr>
        <w:widowControl/>
        <w:autoSpaceDE/>
        <w:autoSpaceDN/>
        <w:rPr>
          <w:rFonts w:asciiTheme="minorHAnsi" w:eastAsia="Times New Roman" w:hAnsiTheme="minorHAnsi" w:cstheme="minorHAnsi"/>
          <w:lang w:val="en-GB"/>
        </w:rPr>
      </w:pPr>
    </w:p>
    <w:p w14:paraId="5CB87474" w14:textId="77777777" w:rsidR="0086036A" w:rsidRPr="005A5BE2" w:rsidRDefault="0086036A" w:rsidP="0086036A">
      <w:pPr>
        <w:widowControl/>
        <w:autoSpaceDE/>
        <w:autoSpaceDN/>
        <w:ind w:left="720" w:hanging="720"/>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3</w:t>
      </w:r>
      <w:r w:rsidRPr="005A5BE2">
        <w:rPr>
          <w:rFonts w:asciiTheme="minorHAnsi" w:eastAsia="Times New Roman" w:hAnsiTheme="minorHAnsi" w:cstheme="minorHAnsi"/>
          <w:lang w:val="en-GB"/>
        </w:rPr>
        <w:tab/>
        <w:t>The vehicle is to have a spare parts book and workshop manual or spare parts and workshop digital manual supplied upon delivery.</w:t>
      </w:r>
    </w:p>
    <w:p w14:paraId="2B587E7A" w14:textId="77777777" w:rsidR="0086036A" w:rsidRPr="005A5BE2" w:rsidRDefault="0086036A" w:rsidP="0086036A">
      <w:pPr>
        <w:widowControl/>
        <w:autoSpaceDE/>
        <w:autoSpaceDN/>
        <w:rPr>
          <w:rFonts w:asciiTheme="minorHAnsi" w:eastAsia="Times New Roman" w:hAnsiTheme="minorHAnsi" w:cstheme="minorHAnsi"/>
          <w:lang w:val="en-GB"/>
        </w:rPr>
      </w:pPr>
    </w:p>
    <w:p w14:paraId="7CF8DD37"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4</w:t>
      </w:r>
      <w:r w:rsidRPr="005A5BE2">
        <w:rPr>
          <w:rFonts w:asciiTheme="minorHAnsi" w:eastAsia="Times New Roman" w:hAnsiTheme="minorHAnsi" w:cstheme="minorHAnsi"/>
          <w:lang w:val="en-GB"/>
        </w:rPr>
        <w:tab/>
        <w:t>Suitable sun visors are to be fitted to the cab of the vehicle.</w:t>
      </w:r>
    </w:p>
    <w:p w14:paraId="724B9172" w14:textId="77777777" w:rsidR="0086036A" w:rsidRPr="005A5BE2" w:rsidRDefault="0086036A" w:rsidP="0086036A">
      <w:pPr>
        <w:widowControl/>
        <w:autoSpaceDE/>
        <w:autoSpaceDN/>
        <w:ind w:left="2160" w:firstLine="720"/>
        <w:rPr>
          <w:rFonts w:asciiTheme="minorHAnsi" w:eastAsia="Times New Roman" w:hAnsiTheme="minorHAnsi" w:cstheme="minorHAnsi"/>
          <w:lang w:val="en-GB"/>
        </w:rPr>
      </w:pPr>
    </w:p>
    <w:p w14:paraId="5817B607"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hAnsiTheme="minorHAnsi" w:cstheme="minorHAnsi"/>
        </w:rPr>
        <w:t>2.2.1</w:t>
      </w:r>
      <w:r>
        <w:rPr>
          <w:rFonts w:asciiTheme="minorHAnsi" w:hAnsiTheme="minorHAnsi" w:cstheme="minorHAnsi"/>
        </w:rPr>
        <w:t>5</w:t>
      </w:r>
      <w:r w:rsidRPr="005A5BE2">
        <w:rPr>
          <w:rFonts w:asciiTheme="minorHAnsi" w:hAnsiTheme="minorHAnsi" w:cstheme="minorHAnsi"/>
        </w:rPr>
        <w:tab/>
        <w:t>Speed Limiter/Tachograph.</w:t>
      </w:r>
    </w:p>
    <w:p w14:paraId="20AF0EE0" w14:textId="77777777" w:rsidR="0086036A" w:rsidRPr="005A5BE2" w:rsidRDefault="0086036A" w:rsidP="0086036A">
      <w:pPr>
        <w:pStyle w:val="ListParagraph"/>
        <w:rPr>
          <w:rFonts w:asciiTheme="minorHAnsi" w:eastAsia="Times New Roman" w:hAnsiTheme="minorHAnsi" w:cstheme="minorHAnsi"/>
          <w:lang w:val="en-GB"/>
        </w:rPr>
      </w:pPr>
    </w:p>
    <w:p w14:paraId="76DA632A" w14:textId="77777777" w:rsidR="0086036A" w:rsidRPr="005A5BE2" w:rsidRDefault="0086036A" w:rsidP="0086036A">
      <w:pPr>
        <w:widowControl/>
        <w:autoSpaceDE/>
        <w:autoSpaceDN/>
        <w:rPr>
          <w:rFonts w:asciiTheme="minorHAnsi" w:eastAsia="Times New Roman" w:hAnsiTheme="minorHAnsi" w:cstheme="minorHAnsi"/>
          <w:lang w:val="en-GB"/>
        </w:rPr>
      </w:pPr>
      <w:r w:rsidRPr="005A5BE2">
        <w:rPr>
          <w:rFonts w:asciiTheme="minorHAnsi" w:eastAsia="Times New Roman" w:hAnsiTheme="minorHAnsi" w:cstheme="minorHAnsi"/>
          <w:lang w:val="en-GB"/>
        </w:rPr>
        <w:t>2.2.1</w:t>
      </w:r>
      <w:r>
        <w:rPr>
          <w:rFonts w:asciiTheme="minorHAnsi" w:eastAsia="Times New Roman" w:hAnsiTheme="minorHAnsi" w:cstheme="minorHAnsi"/>
          <w:lang w:val="en-GB"/>
        </w:rPr>
        <w:t>6</w:t>
      </w:r>
      <w:r w:rsidRPr="005A5BE2">
        <w:rPr>
          <w:rFonts w:asciiTheme="minorHAnsi" w:eastAsia="Times New Roman" w:hAnsiTheme="minorHAnsi" w:cstheme="minorHAnsi"/>
          <w:lang w:val="en-GB"/>
        </w:rPr>
        <w:tab/>
        <w:t>A factory fitted reversing camera shall be included.</w:t>
      </w:r>
    </w:p>
    <w:p w14:paraId="331B4083" w14:textId="77777777" w:rsidR="0086036A" w:rsidRPr="005A5BE2" w:rsidRDefault="0086036A" w:rsidP="0086036A">
      <w:pPr>
        <w:widowControl/>
        <w:autoSpaceDE/>
        <w:autoSpaceDN/>
        <w:ind w:left="2127" w:hanging="2127"/>
        <w:rPr>
          <w:rFonts w:asciiTheme="minorHAnsi" w:eastAsia="Times New Roman" w:hAnsiTheme="minorHAnsi" w:cstheme="minorHAnsi"/>
          <w:b/>
        </w:rPr>
      </w:pPr>
    </w:p>
    <w:p w14:paraId="3786BDFA" w14:textId="77777777" w:rsidR="0086036A" w:rsidRPr="005A5BE2" w:rsidRDefault="0086036A" w:rsidP="0086036A">
      <w:pPr>
        <w:widowControl/>
        <w:autoSpaceDE/>
        <w:autoSpaceDN/>
        <w:rPr>
          <w:rFonts w:asciiTheme="minorHAnsi" w:eastAsia="Times New Roman" w:hAnsiTheme="minorHAnsi" w:cstheme="minorHAnsi"/>
        </w:rPr>
      </w:pPr>
      <w:r w:rsidRPr="005A5BE2">
        <w:rPr>
          <w:rFonts w:asciiTheme="minorHAnsi" w:eastAsia="Times New Roman" w:hAnsiTheme="minorHAnsi" w:cstheme="minorHAnsi"/>
        </w:rPr>
        <w:lastRenderedPageBreak/>
        <w:t>2.2.</w:t>
      </w:r>
      <w:r>
        <w:rPr>
          <w:rFonts w:asciiTheme="minorHAnsi" w:eastAsia="Times New Roman" w:hAnsiTheme="minorHAnsi" w:cstheme="minorHAnsi"/>
        </w:rPr>
        <w:t>17</w:t>
      </w:r>
      <w:r w:rsidRPr="005A5BE2">
        <w:rPr>
          <w:rFonts w:asciiTheme="minorHAnsi" w:eastAsia="Times New Roman" w:hAnsiTheme="minorHAnsi" w:cstheme="minorHAnsi"/>
        </w:rPr>
        <w:tab/>
        <w:t>An audible reversing alarm system shall be provided.</w:t>
      </w:r>
      <w:r w:rsidRPr="005A5BE2">
        <w:rPr>
          <w:rFonts w:asciiTheme="minorHAnsi" w:eastAsia="Times New Roman" w:hAnsiTheme="minorHAnsi" w:cstheme="minorHAnsi"/>
        </w:rPr>
        <w:br/>
      </w:r>
    </w:p>
    <w:p w14:paraId="4732F83C" w14:textId="77777777" w:rsidR="0086036A" w:rsidRPr="005A5BE2" w:rsidRDefault="0086036A" w:rsidP="0086036A">
      <w:pPr>
        <w:widowControl/>
        <w:autoSpaceDE/>
        <w:autoSpaceDN/>
        <w:rPr>
          <w:rFonts w:asciiTheme="minorHAnsi" w:eastAsia="Times New Roman" w:hAnsiTheme="minorHAnsi" w:cstheme="minorHAnsi"/>
        </w:rPr>
      </w:pPr>
      <w:r w:rsidRPr="005A5BE2">
        <w:rPr>
          <w:rFonts w:asciiTheme="minorHAnsi" w:eastAsia="Times New Roman" w:hAnsiTheme="minorHAnsi" w:cstheme="minorHAnsi"/>
        </w:rPr>
        <w:t>2.2.</w:t>
      </w:r>
      <w:r>
        <w:rPr>
          <w:rFonts w:asciiTheme="minorHAnsi" w:eastAsia="Times New Roman" w:hAnsiTheme="minorHAnsi" w:cstheme="minorHAnsi"/>
        </w:rPr>
        <w:t>18</w:t>
      </w:r>
      <w:r w:rsidRPr="005A5BE2">
        <w:rPr>
          <w:rFonts w:asciiTheme="minorHAnsi" w:eastAsia="Times New Roman" w:hAnsiTheme="minorHAnsi" w:cstheme="minorHAnsi"/>
        </w:rPr>
        <w:tab/>
        <w:t>A backstop safety bumper will be supplied and fitted.</w:t>
      </w:r>
    </w:p>
    <w:p w14:paraId="0969FC87" w14:textId="77777777" w:rsidR="0086036A" w:rsidRPr="005A5BE2" w:rsidRDefault="0086036A" w:rsidP="0086036A">
      <w:pPr>
        <w:widowControl/>
        <w:autoSpaceDE/>
        <w:autoSpaceDN/>
        <w:rPr>
          <w:rFonts w:asciiTheme="minorHAnsi" w:eastAsia="Times New Roman" w:hAnsiTheme="minorHAnsi" w:cstheme="minorHAnsi"/>
        </w:rPr>
      </w:pPr>
    </w:p>
    <w:p w14:paraId="42097BA5" w14:textId="77777777" w:rsidR="0086036A" w:rsidRPr="005A5BE2" w:rsidRDefault="0086036A" w:rsidP="0086036A">
      <w:pPr>
        <w:widowControl/>
        <w:autoSpaceDE/>
        <w:autoSpaceDN/>
        <w:rPr>
          <w:rFonts w:asciiTheme="minorHAnsi" w:eastAsia="Times New Roman" w:hAnsiTheme="minorHAnsi" w:cstheme="minorHAnsi"/>
        </w:rPr>
      </w:pPr>
      <w:r w:rsidRPr="005A5BE2">
        <w:rPr>
          <w:rFonts w:asciiTheme="minorHAnsi" w:eastAsia="Times New Roman" w:hAnsiTheme="minorHAnsi" w:cstheme="minorHAnsi"/>
        </w:rPr>
        <w:t>2.2.</w:t>
      </w:r>
      <w:r>
        <w:rPr>
          <w:rFonts w:asciiTheme="minorHAnsi" w:eastAsia="Times New Roman" w:hAnsiTheme="minorHAnsi" w:cstheme="minorHAnsi"/>
        </w:rPr>
        <w:t>19</w:t>
      </w:r>
      <w:r w:rsidRPr="005A5BE2">
        <w:rPr>
          <w:rFonts w:asciiTheme="minorHAnsi" w:eastAsia="Times New Roman" w:hAnsiTheme="minorHAnsi" w:cstheme="minorHAnsi"/>
        </w:rPr>
        <w:tab/>
        <w:t>Driver and passenger airbags to be fitted.</w:t>
      </w:r>
    </w:p>
    <w:p w14:paraId="50C55696" w14:textId="77777777" w:rsidR="00420DE9" w:rsidRPr="005A5BE2" w:rsidRDefault="00420DE9" w:rsidP="00B023A7">
      <w:pPr>
        <w:widowControl/>
        <w:autoSpaceDE/>
        <w:autoSpaceDN/>
        <w:rPr>
          <w:rFonts w:asciiTheme="minorHAnsi" w:eastAsia="Times New Roman" w:hAnsiTheme="minorHAnsi" w:cstheme="minorHAnsi"/>
          <w:sz w:val="24"/>
          <w:szCs w:val="24"/>
        </w:rPr>
      </w:pPr>
    </w:p>
    <w:p w14:paraId="7B66C1FB" w14:textId="77777777" w:rsidR="00420DE9" w:rsidRPr="005A5BE2" w:rsidRDefault="00420DE9" w:rsidP="00B023A7">
      <w:pPr>
        <w:widowControl/>
        <w:autoSpaceDE/>
        <w:autoSpaceDN/>
        <w:rPr>
          <w:rFonts w:asciiTheme="minorHAnsi" w:eastAsia="Times New Roman" w:hAnsiTheme="minorHAnsi" w:cstheme="minorHAnsi"/>
          <w:sz w:val="24"/>
          <w:szCs w:val="24"/>
        </w:rPr>
      </w:pPr>
    </w:p>
    <w:p w14:paraId="6F667B1C" w14:textId="77777777" w:rsidR="006D0B6C" w:rsidRPr="005A5BE2" w:rsidRDefault="006D0B6C" w:rsidP="008E6CEB">
      <w:pPr>
        <w:widowControl/>
        <w:autoSpaceDE/>
        <w:autoSpaceDN/>
        <w:rPr>
          <w:rFonts w:asciiTheme="minorHAnsi" w:eastAsia="Times New Roman" w:hAnsiTheme="minorHAnsi" w:cstheme="minorHAnsi"/>
          <w:sz w:val="24"/>
          <w:szCs w:val="24"/>
        </w:rPr>
      </w:pPr>
    </w:p>
    <w:p w14:paraId="03DA9EAD" w14:textId="77905074" w:rsidR="000874C3" w:rsidRPr="005A5BE2" w:rsidRDefault="0030212B" w:rsidP="006D0B6C">
      <w:pPr>
        <w:widowControl/>
        <w:autoSpaceDE/>
        <w:autoSpaceDN/>
        <w:spacing w:line="276" w:lineRule="auto"/>
        <w:rPr>
          <w:rFonts w:asciiTheme="minorHAnsi" w:eastAsia="Times New Roman" w:hAnsiTheme="minorHAnsi" w:cstheme="minorHAnsi"/>
          <w:b/>
          <w:sz w:val="32"/>
          <w:szCs w:val="32"/>
          <w:u w:val="single"/>
          <w:lang w:val="en-GB"/>
        </w:rPr>
      </w:pPr>
      <w:r w:rsidRPr="005A5BE2">
        <w:rPr>
          <w:rFonts w:asciiTheme="minorHAnsi" w:eastAsia="Times New Roman" w:hAnsiTheme="minorHAnsi" w:cstheme="minorHAnsi"/>
          <w:b/>
          <w:sz w:val="32"/>
          <w:szCs w:val="32"/>
          <w:u w:val="single"/>
          <w:lang w:val="en-GB"/>
        </w:rPr>
        <w:t>3</w:t>
      </w:r>
      <w:r w:rsidR="000874C3" w:rsidRPr="005A5BE2">
        <w:rPr>
          <w:rFonts w:asciiTheme="minorHAnsi" w:eastAsia="Times New Roman" w:hAnsiTheme="minorHAnsi" w:cstheme="minorHAnsi"/>
          <w:b/>
          <w:sz w:val="32"/>
          <w:szCs w:val="32"/>
          <w:u w:val="single"/>
          <w:lang w:val="en-GB"/>
        </w:rPr>
        <w:t xml:space="preserve"> </w:t>
      </w:r>
      <w:r w:rsidRPr="005A5BE2">
        <w:rPr>
          <w:rFonts w:asciiTheme="minorHAnsi" w:eastAsia="Times New Roman" w:hAnsiTheme="minorHAnsi" w:cstheme="minorHAnsi"/>
          <w:b/>
          <w:sz w:val="32"/>
          <w:szCs w:val="32"/>
          <w:u w:val="single"/>
          <w:lang w:val="en-GB"/>
        </w:rPr>
        <w:tab/>
      </w:r>
      <w:r w:rsidR="000874C3" w:rsidRPr="005A5BE2">
        <w:rPr>
          <w:rFonts w:asciiTheme="minorHAnsi" w:eastAsia="Times New Roman" w:hAnsiTheme="minorHAnsi" w:cstheme="minorHAnsi"/>
          <w:b/>
          <w:sz w:val="32"/>
          <w:szCs w:val="32"/>
          <w:u w:val="single"/>
          <w:lang w:val="en-GB"/>
        </w:rPr>
        <w:t>Mobile</w:t>
      </w:r>
      <w:r w:rsidR="00A93221" w:rsidRPr="005A5BE2">
        <w:rPr>
          <w:rFonts w:asciiTheme="minorHAnsi" w:eastAsia="Times New Roman" w:hAnsiTheme="minorHAnsi" w:cstheme="minorHAnsi"/>
          <w:b/>
          <w:sz w:val="32"/>
          <w:szCs w:val="32"/>
          <w:u w:val="single"/>
          <w:lang w:val="en-GB"/>
        </w:rPr>
        <w:t xml:space="preserve"> Body,</w:t>
      </w:r>
      <w:r w:rsidR="000874C3" w:rsidRPr="005A5BE2">
        <w:rPr>
          <w:rFonts w:asciiTheme="minorHAnsi" w:eastAsia="Times New Roman" w:hAnsiTheme="minorHAnsi" w:cstheme="minorHAnsi"/>
          <w:b/>
          <w:sz w:val="32"/>
          <w:szCs w:val="32"/>
          <w:u w:val="single"/>
          <w:lang w:val="en-GB"/>
        </w:rPr>
        <w:t xml:space="preserve"> Interior, </w:t>
      </w:r>
      <w:r w:rsidR="00A93221" w:rsidRPr="005A5BE2">
        <w:rPr>
          <w:rFonts w:asciiTheme="minorHAnsi" w:eastAsia="Times New Roman" w:hAnsiTheme="minorHAnsi" w:cstheme="minorHAnsi"/>
          <w:b/>
          <w:sz w:val="32"/>
          <w:szCs w:val="32"/>
          <w:u w:val="single"/>
          <w:lang w:val="en-GB"/>
        </w:rPr>
        <w:t xml:space="preserve">Exterior, </w:t>
      </w:r>
      <w:r w:rsidR="000874C3" w:rsidRPr="005A5BE2">
        <w:rPr>
          <w:rFonts w:asciiTheme="minorHAnsi" w:eastAsia="Times New Roman" w:hAnsiTheme="minorHAnsi" w:cstheme="minorHAnsi"/>
          <w:b/>
          <w:sz w:val="32"/>
          <w:szCs w:val="32"/>
          <w:u w:val="single"/>
          <w:lang w:val="en-GB"/>
        </w:rPr>
        <w:t>Electrics and Heating</w:t>
      </w:r>
    </w:p>
    <w:p w14:paraId="05C851D3" w14:textId="77777777" w:rsidR="000874C3" w:rsidRPr="005A5BE2" w:rsidRDefault="000874C3" w:rsidP="006D0B6C">
      <w:pPr>
        <w:widowControl/>
        <w:autoSpaceDE/>
        <w:autoSpaceDN/>
        <w:spacing w:line="276" w:lineRule="auto"/>
        <w:rPr>
          <w:rFonts w:asciiTheme="minorHAnsi" w:eastAsia="Times New Roman" w:hAnsiTheme="minorHAnsi" w:cstheme="minorHAnsi"/>
          <w:b/>
          <w:sz w:val="28"/>
          <w:szCs w:val="24"/>
          <w:lang w:val="en-GB"/>
        </w:rPr>
      </w:pPr>
    </w:p>
    <w:p w14:paraId="4171BC78" w14:textId="0FFD0559" w:rsidR="006D0B6C" w:rsidRPr="005A5BE2" w:rsidRDefault="000874C3" w:rsidP="006D0B6C">
      <w:pPr>
        <w:widowControl/>
        <w:autoSpaceDE/>
        <w:autoSpaceDN/>
        <w:spacing w:line="276" w:lineRule="auto"/>
        <w:rPr>
          <w:rFonts w:asciiTheme="minorHAnsi" w:eastAsia="Times New Roman" w:hAnsiTheme="minorHAnsi" w:cstheme="minorHAnsi"/>
          <w:b/>
          <w:lang w:val="en-GB"/>
        </w:rPr>
      </w:pPr>
      <w:r w:rsidRPr="005A5BE2">
        <w:rPr>
          <w:rFonts w:asciiTheme="minorHAnsi" w:eastAsia="Times New Roman" w:hAnsiTheme="minorHAnsi" w:cstheme="minorHAnsi"/>
          <w:b/>
          <w:sz w:val="28"/>
          <w:szCs w:val="24"/>
          <w:lang w:val="en-GB"/>
        </w:rPr>
        <w:t>3.</w:t>
      </w:r>
      <w:r w:rsidR="0030212B" w:rsidRPr="005A5BE2">
        <w:rPr>
          <w:rFonts w:asciiTheme="minorHAnsi" w:eastAsia="Times New Roman" w:hAnsiTheme="minorHAnsi" w:cstheme="minorHAnsi"/>
          <w:b/>
          <w:sz w:val="28"/>
          <w:szCs w:val="24"/>
          <w:lang w:val="en-GB"/>
        </w:rPr>
        <w:t>1</w:t>
      </w:r>
      <w:r w:rsidR="0030212B" w:rsidRPr="005A5BE2">
        <w:rPr>
          <w:rFonts w:asciiTheme="minorHAnsi" w:eastAsia="Times New Roman" w:hAnsiTheme="minorHAnsi" w:cstheme="minorHAnsi"/>
          <w:b/>
          <w:sz w:val="28"/>
          <w:szCs w:val="24"/>
          <w:lang w:val="en-GB"/>
        </w:rPr>
        <w:tab/>
      </w:r>
      <w:r w:rsidR="006D0B6C" w:rsidRPr="005A5BE2">
        <w:rPr>
          <w:rFonts w:asciiTheme="minorHAnsi" w:eastAsia="Times New Roman" w:hAnsiTheme="minorHAnsi" w:cstheme="minorHAnsi"/>
          <w:b/>
          <w:sz w:val="28"/>
          <w:szCs w:val="24"/>
          <w:lang w:val="en-GB"/>
        </w:rPr>
        <w:t xml:space="preserve">Body Construction </w:t>
      </w:r>
      <w:r w:rsidR="006D0B6C" w:rsidRPr="005A5BE2">
        <w:rPr>
          <w:rFonts w:asciiTheme="minorHAnsi" w:eastAsia="Times New Roman" w:hAnsiTheme="minorHAnsi" w:cstheme="minorHAnsi"/>
          <w:b/>
          <w:sz w:val="28"/>
          <w:szCs w:val="24"/>
          <w:lang w:val="en-GB"/>
        </w:rPr>
        <w:br/>
      </w:r>
    </w:p>
    <w:p w14:paraId="43582FE5" w14:textId="77777777" w:rsidR="006D0B6C" w:rsidRPr="005A5BE2" w:rsidRDefault="006D0B6C" w:rsidP="006D0B6C">
      <w:pPr>
        <w:widowControl/>
        <w:autoSpaceDE/>
        <w:autoSpaceDN/>
        <w:spacing w:line="276" w:lineRule="auto"/>
        <w:ind w:left="720"/>
        <w:rPr>
          <w:rFonts w:asciiTheme="minorHAnsi" w:eastAsia="Times New Roman" w:hAnsiTheme="minorHAnsi" w:cstheme="minorHAnsi"/>
          <w:b/>
          <w:lang w:val="en-GB"/>
        </w:rPr>
      </w:pPr>
      <w:r w:rsidRPr="005A5BE2">
        <w:rPr>
          <w:rFonts w:asciiTheme="minorHAnsi" w:eastAsia="Times New Roman" w:hAnsiTheme="minorHAnsi" w:cstheme="minorHAnsi"/>
          <w:b/>
          <w:lang w:val="en-GB"/>
        </w:rPr>
        <w:t>LENGTH:</w:t>
      </w:r>
      <w:r w:rsidRPr="005A5BE2">
        <w:rPr>
          <w:rFonts w:asciiTheme="minorHAnsi" w:eastAsia="Times New Roman" w:hAnsiTheme="minorHAnsi" w:cstheme="minorHAnsi"/>
          <w:lang w:val="en-GB"/>
        </w:rPr>
        <w:t xml:space="preserve"> </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t>7.7  metres approximately</w:t>
      </w:r>
      <w:r w:rsidRPr="005A5BE2">
        <w:rPr>
          <w:rFonts w:asciiTheme="minorHAnsi" w:eastAsia="Times New Roman" w:hAnsiTheme="minorHAnsi" w:cstheme="minorHAnsi"/>
          <w:lang w:val="en-GB"/>
        </w:rPr>
        <w:br/>
      </w:r>
      <w:r w:rsidRPr="005A5BE2">
        <w:rPr>
          <w:rFonts w:asciiTheme="minorHAnsi" w:eastAsia="Times New Roman" w:hAnsiTheme="minorHAnsi" w:cstheme="minorHAnsi"/>
          <w:lang w:val="en-GB"/>
        </w:rPr>
        <w:br/>
      </w:r>
      <w:r w:rsidRPr="005A5BE2">
        <w:rPr>
          <w:rFonts w:asciiTheme="minorHAnsi" w:eastAsia="Times New Roman" w:hAnsiTheme="minorHAnsi" w:cstheme="minorHAnsi"/>
          <w:b/>
          <w:lang w:val="en-GB"/>
        </w:rPr>
        <w:t>EXTERIOR WIDTH:</w:t>
      </w:r>
      <w:r w:rsidRPr="005A5BE2">
        <w:rPr>
          <w:rFonts w:asciiTheme="minorHAnsi" w:eastAsia="Times New Roman" w:hAnsiTheme="minorHAnsi" w:cstheme="minorHAnsi"/>
          <w:lang w:val="en-GB"/>
        </w:rPr>
        <w:t xml:space="preserve"> </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t>2.5 metres approximately</w:t>
      </w:r>
      <w:r w:rsidRPr="005A5BE2">
        <w:rPr>
          <w:rFonts w:asciiTheme="minorHAnsi" w:eastAsia="Times New Roman" w:hAnsiTheme="minorHAnsi" w:cstheme="minorHAnsi"/>
          <w:lang w:val="en-GB"/>
        </w:rPr>
        <w:br/>
      </w:r>
      <w:r w:rsidRPr="005A5BE2">
        <w:rPr>
          <w:rFonts w:asciiTheme="minorHAnsi" w:eastAsia="Times New Roman" w:hAnsiTheme="minorHAnsi" w:cstheme="minorHAnsi"/>
          <w:lang w:val="en-GB"/>
        </w:rPr>
        <w:br/>
      </w:r>
      <w:r w:rsidRPr="005A5BE2">
        <w:rPr>
          <w:rFonts w:asciiTheme="minorHAnsi" w:eastAsia="Times New Roman" w:hAnsiTheme="minorHAnsi" w:cstheme="minorHAnsi"/>
          <w:b/>
          <w:lang w:val="en-GB"/>
        </w:rPr>
        <w:t xml:space="preserve">INTERIOR STANDING </w:t>
      </w:r>
    </w:p>
    <w:p w14:paraId="2932380A" w14:textId="5856F2C6" w:rsidR="006D0B6C" w:rsidRPr="005A5BE2" w:rsidRDefault="006D0B6C" w:rsidP="006D0B6C">
      <w:pPr>
        <w:widowControl/>
        <w:autoSpaceDE/>
        <w:autoSpaceDN/>
        <w:spacing w:line="276" w:lineRule="auto"/>
        <w:ind w:firstLine="720"/>
        <w:rPr>
          <w:rFonts w:asciiTheme="minorHAnsi" w:eastAsia="Times New Roman" w:hAnsiTheme="minorHAnsi" w:cstheme="minorHAnsi"/>
          <w:b/>
          <w:lang w:val="en-GB"/>
        </w:rPr>
      </w:pPr>
      <w:r w:rsidRPr="005A5BE2">
        <w:rPr>
          <w:rFonts w:asciiTheme="minorHAnsi" w:eastAsia="Times New Roman" w:hAnsiTheme="minorHAnsi" w:cstheme="minorHAnsi"/>
          <w:b/>
          <w:lang w:val="en-GB"/>
        </w:rPr>
        <w:t>HEIGHT:</w:t>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r>
      <w:r w:rsidRPr="005A5BE2">
        <w:rPr>
          <w:rFonts w:asciiTheme="minorHAnsi" w:eastAsia="Times New Roman" w:hAnsiTheme="minorHAnsi" w:cstheme="minorHAnsi"/>
          <w:lang w:val="en-GB"/>
        </w:rPr>
        <w:tab/>
        <w:t>Minimum 2.</w:t>
      </w:r>
      <w:r w:rsidR="00C14CC8">
        <w:rPr>
          <w:rFonts w:asciiTheme="minorHAnsi" w:eastAsia="Times New Roman" w:hAnsiTheme="minorHAnsi" w:cstheme="minorHAnsi"/>
          <w:lang w:val="en-GB"/>
        </w:rPr>
        <w:t>1</w:t>
      </w:r>
      <w:r w:rsidRPr="005A5BE2">
        <w:rPr>
          <w:rFonts w:asciiTheme="minorHAnsi" w:eastAsia="Times New Roman" w:hAnsiTheme="minorHAnsi" w:cstheme="minorHAnsi"/>
          <w:lang w:val="en-GB"/>
        </w:rPr>
        <w:t xml:space="preserve"> metres</w:t>
      </w:r>
      <w:r w:rsidRPr="005A5BE2">
        <w:rPr>
          <w:rFonts w:asciiTheme="minorHAnsi" w:eastAsia="Times New Roman" w:hAnsiTheme="minorHAnsi" w:cstheme="minorHAnsi"/>
          <w:lang w:val="en-GB"/>
        </w:rPr>
        <w:br/>
      </w:r>
      <w:r w:rsidRPr="005A5BE2">
        <w:rPr>
          <w:rFonts w:asciiTheme="minorHAnsi" w:eastAsia="Times New Roman" w:hAnsiTheme="minorHAnsi" w:cstheme="minorHAnsi"/>
          <w:lang w:val="en-GB"/>
        </w:rPr>
        <w:br/>
      </w:r>
    </w:p>
    <w:p w14:paraId="2A5BD11D" w14:textId="2D781AC4" w:rsidR="00A17AC3" w:rsidRPr="005A5BE2" w:rsidRDefault="006D0B6C" w:rsidP="00806611">
      <w:pPr>
        <w:widowControl/>
        <w:autoSpaceDE/>
        <w:autoSpaceDN/>
        <w:spacing w:line="276" w:lineRule="auto"/>
        <w:ind w:left="717"/>
        <w:rPr>
          <w:rFonts w:asciiTheme="minorHAnsi" w:eastAsia="Times New Roman" w:hAnsiTheme="minorHAnsi" w:cstheme="minorHAnsi"/>
          <w:lang w:val="en-GB"/>
        </w:rPr>
      </w:pPr>
      <w:r w:rsidRPr="005A5BE2">
        <w:rPr>
          <w:rFonts w:asciiTheme="minorHAnsi" w:eastAsia="Times New Roman" w:hAnsiTheme="minorHAnsi" w:cstheme="minorHAnsi"/>
          <w:b/>
          <w:lang w:val="en-GB"/>
        </w:rPr>
        <w:t>FLOOR HEIGHT</w:t>
      </w:r>
      <w:r w:rsidRPr="005A5BE2">
        <w:rPr>
          <w:rFonts w:asciiTheme="minorHAnsi" w:eastAsia="Times New Roman" w:hAnsiTheme="minorHAnsi" w:cstheme="minorHAnsi"/>
          <w:lang w:val="en-GB"/>
        </w:rPr>
        <w:t>: TO BE AS LOW AS POSSIBLE WHILE MAINTAINING A SINGLE FLOOR LEVEL THROUGHOUT FROM THE FRONT TO THE REAR OF VEHICLE AND NECESSITATING NIL, OR MINIMAL, PROTRUSION OF WHEEL ARCHES INTO FRONT AND REAR SECTIONS.</w:t>
      </w:r>
    </w:p>
    <w:p w14:paraId="022B98BE" w14:textId="77777777" w:rsidR="00806611" w:rsidRPr="005A5BE2" w:rsidRDefault="00806611" w:rsidP="00806611">
      <w:pPr>
        <w:widowControl/>
        <w:autoSpaceDE/>
        <w:autoSpaceDN/>
        <w:spacing w:line="276" w:lineRule="auto"/>
        <w:ind w:left="717"/>
        <w:rPr>
          <w:rFonts w:asciiTheme="minorHAnsi" w:eastAsia="Times New Roman" w:hAnsiTheme="minorHAnsi" w:cstheme="minorHAnsi"/>
          <w:lang w:val="en-GB"/>
        </w:rPr>
      </w:pPr>
    </w:p>
    <w:p w14:paraId="70CB2BE6" w14:textId="5E533AEB" w:rsidR="004F11E8" w:rsidRPr="005A5BE2" w:rsidRDefault="00D06C63">
      <w:pPr>
        <w:pStyle w:val="ListParagraph"/>
        <w:numPr>
          <w:ilvl w:val="2"/>
          <w:numId w:val="25"/>
        </w:numPr>
        <w:adjustRightInd w:val="0"/>
        <w:spacing w:line="273" w:lineRule="exact"/>
        <w:rPr>
          <w:rFonts w:asciiTheme="minorHAnsi" w:hAnsiTheme="minorHAnsi" w:cstheme="minorHAnsi"/>
        </w:rPr>
      </w:pPr>
      <w:r w:rsidRPr="005A5BE2">
        <w:rPr>
          <w:rFonts w:asciiTheme="minorHAnsi" w:hAnsiTheme="minorHAnsi" w:cstheme="minorHAnsi"/>
          <w:bCs/>
        </w:rPr>
        <w:t>I</w:t>
      </w:r>
      <w:r w:rsidR="004F11E8" w:rsidRPr="005A5BE2">
        <w:rPr>
          <w:rFonts w:asciiTheme="minorHAnsi" w:hAnsiTheme="minorHAnsi" w:cstheme="minorHAnsi"/>
          <w:bCs/>
        </w:rPr>
        <w:t>n</w:t>
      </w:r>
      <w:r w:rsidR="004F11E8" w:rsidRPr="005A5BE2">
        <w:rPr>
          <w:rFonts w:asciiTheme="minorHAnsi" w:hAnsiTheme="minorHAnsi" w:cstheme="minorHAnsi"/>
        </w:rPr>
        <w:t xml:space="preserve"> the construction of the body, the best materials and workmanship are to be used and every attention shall be given to ensure that the finished vehicle is easily maintained; the workmanship and materials used being so designed to facilitate this. The construction must allow for:</w:t>
      </w:r>
    </w:p>
    <w:p w14:paraId="3D5FFB09" w14:textId="1DD04264" w:rsidR="004F11E8" w:rsidRPr="005A5BE2" w:rsidRDefault="004F11E8">
      <w:pPr>
        <w:pStyle w:val="ListParagraph"/>
        <w:numPr>
          <w:ilvl w:val="3"/>
          <w:numId w:val="18"/>
        </w:numPr>
        <w:adjustRightInd w:val="0"/>
        <w:spacing w:line="278" w:lineRule="exact"/>
        <w:ind w:right="211"/>
        <w:rPr>
          <w:rFonts w:asciiTheme="minorHAnsi" w:hAnsiTheme="minorHAnsi" w:cstheme="minorHAnsi"/>
        </w:rPr>
      </w:pPr>
      <w:r w:rsidRPr="005A5BE2">
        <w:rPr>
          <w:rFonts w:asciiTheme="minorHAnsi" w:hAnsiTheme="minorHAnsi" w:cstheme="minorHAnsi"/>
        </w:rPr>
        <w:t>safety of occupants in case of accidents including rollover;</w:t>
      </w:r>
    </w:p>
    <w:p w14:paraId="262E5213" w14:textId="2F6094E9" w:rsidR="004F11E8" w:rsidRPr="005A5BE2" w:rsidRDefault="004F11E8">
      <w:pPr>
        <w:pStyle w:val="ListParagraph"/>
        <w:numPr>
          <w:ilvl w:val="3"/>
          <w:numId w:val="18"/>
        </w:numPr>
        <w:adjustRightInd w:val="0"/>
        <w:spacing w:line="278" w:lineRule="exact"/>
        <w:ind w:right="211"/>
        <w:rPr>
          <w:rFonts w:asciiTheme="minorHAnsi" w:hAnsiTheme="minorHAnsi" w:cstheme="minorHAnsi"/>
        </w:rPr>
      </w:pPr>
      <w:r w:rsidRPr="005A5BE2">
        <w:rPr>
          <w:rFonts w:asciiTheme="minorHAnsi" w:hAnsiTheme="minorHAnsi" w:cstheme="minorHAnsi"/>
        </w:rPr>
        <w:t>ease of replacement of internal and external panelling for repair work;</w:t>
      </w:r>
    </w:p>
    <w:p w14:paraId="5A0F7985" w14:textId="7FFD5E6B" w:rsidR="004F11E8" w:rsidRPr="005A5BE2" w:rsidRDefault="004F11E8">
      <w:pPr>
        <w:pStyle w:val="ListParagraph"/>
        <w:numPr>
          <w:ilvl w:val="3"/>
          <w:numId w:val="18"/>
        </w:numPr>
        <w:adjustRightInd w:val="0"/>
        <w:spacing w:line="278" w:lineRule="exact"/>
        <w:ind w:right="211"/>
        <w:rPr>
          <w:rFonts w:asciiTheme="minorHAnsi" w:hAnsiTheme="minorHAnsi" w:cstheme="minorHAnsi"/>
        </w:rPr>
      </w:pPr>
      <w:r w:rsidRPr="005A5BE2">
        <w:rPr>
          <w:rFonts w:asciiTheme="minorHAnsi" w:hAnsiTheme="minorHAnsi" w:cstheme="minorHAnsi"/>
        </w:rPr>
        <w:t>ease of servicing and replacing batteries;</w:t>
      </w:r>
    </w:p>
    <w:p w14:paraId="1EB5BC42" w14:textId="7EA3F612" w:rsidR="004F11E8" w:rsidRPr="005A5BE2" w:rsidRDefault="004F11E8">
      <w:pPr>
        <w:pStyle w:val="ListParagraph"/>
        <w:numPr>
          <w:ilvl w:val="3"/>
          <w:numId w:val="18"/>
        </w:numPr>
        <w:adjustRightInd w:val="0"/>
        <w:spacing w:line="278" w:lineRule="exact"/>
        <w:ind w:right="211"/>
        <w:rPr>
          <w:rFonts w:asciiTheme="minorHAnsi" w:hAnsiTheme="minorHAnsi" w:cstheme="minorHAnsi"/>
        </w:rPr>
      </w:pPr>
      <w:r w:rsidRPr="005A5BE2">
        <w:rPr>
          <w:rFonts w:asciiTheme="minorHAnsi" w:hAnsiTheme="minorHAnsi" w:cstheme="minorHAnsi"/>
        </w:rPr>
        <w:t>suitable traps and access points for all the units likely to need attention i</w:t>
      </w:r>
      <w:r w:rsidR="00D06C63" w:rsidRPr="005A5BE2">
        <w:rPr>
          <w:rFonts w:asciiTheme="minorHAnsi" w:hAnsiTheme="minorHAnsi" w:cstheme="minorHAnsi"/>
        </w:rPr>
        <w:t>n t</w:t>
      </w:r>
      <w:r w:rsidRPr="005A5BE2">
        <w:rPr>
          <w:rFonts w:asciiTheme="minorHAnsi" w:hAnsiTheme="minorHAnsi" w:cstheme="minorHAnsi"/>
        </w:rPr>
        <w:t>he vehicles working life i.e. gearbox and ancillaries, power door gear.</w:t>
      </w:r>
    </w:p>
    <w:p w14:paraId="2002E7C3" w14:textId="77777777" w:rsidR="00D06C63" w:rsidRPr="005A5BE2" w:rsidRDefault="00D06C63" w:rsidP="00D06C63">
      <w:pPr>
        <w:adjustRightInd w:val="0"/>
        <w:spacing w:line="278" w:lineRule="exact"/>
        <w:ind w:right="211"/>
        <w:rPr>
          <w:rFonts w:asciiTheme="minorHAnsi" w:hAnsiTheme="minorHAnsi" w:cstheme="minorHAnsi"/>
        </w:rPr>
      </w:pPr>
    </w:p>
    <w:p w14:paraId="40E209FD" w14:textId="01B3C86D" w:rsidR="0066448C" w:rsidRPr="005A5BE2" w:rsidRDefault="0066448C">
      <w:pPr>
        <w:pStyle w:val="ListParagraph"/>
        <w:numPr>
          <w:ilvl w:val="2"/>
          <w:numId w:val="25"/>
        </w:numPr>
        <w:tabs>
          <w:tab w:val="left" w:pos="3060"/>
        </w:tabs>
        <w:rPr>
          <w:rFonts w:asciiTheme="minorHAnsi" w:hAnsiTheme="minorHAnsi" w:cstheme="minorHAnsi"/>
        </w:rPr>
      </w:pPr>
      <w:r w:rsidRPr="005A5BE2">
        <w:rPr>
          <w:rFonts w:asciiTheme="minorHAnsi" w:hAnsiTheme="minorHAnsi" w:cstheme="minorHAnsi"/>
        </w:rPr>
        <w:t>The exterior of the body and the general lines are to be smooth, as far as possible, with no items such as lamps and number-plates projecting over the surface.  Lockers will be provided under the vehicle for the:</w:t>
      </w:r>
    </w:p>
    <w:p w14:paraId="3AA60EAB" w14:textId="19915157" w:rsidR="0066448C" w:rsidRPr="005A5BE2" w:rsidRDefault="0066448C">
      <w:pPr>
        <w:pStyle w:val="ListParagraph"/>
        <w:widowControl/>
        <w:numPr>
          <w:ilvl w:val="3"/>
          <w:numId w:val="18"/>
        </w:numPr>
        <w:tabs>
          <w:tab w:val="left" w:pos="459"/>
        </w:tabs>
        <w:autoSpaceDE/>
        <w:autoSpaceDN/>
        <w:rPr>
          <w:rFonts w:asciiTheme="minorHAnsi" w:hAnsiTheme="minorHAnsi" w:cstheme="minorHAnsi"/>
        </w:rPr>
      </w:pPr>
      <w:r w:rsidRPr="005A5BE2">
        <w:rPr>
          <w:rFonts w:asciiTheme="minorHAnsi" w:hAnsiTheme="minorHAnsi" w:cstheme="minorHAnsi"/>
        </w:rPr>
        <w:t>Heating System</w:t>
      </w:r>
    </w:p>
    <w:p w14:paraId="67E6C9C1" w14:textId="336F9A2D" w:rsidR="00D06C63" w:rsidRPr="005A5BE2" w:rsidRDefault="0066448C">
      <w:pPr>
        <w:pStyle w:val="ListParagraph"/>
        <w:widowControl/>
        <w:numPr>
          <w:ilvl w:val="3"/>
          <w:numId w:val="18"/>
        </w:numPr>
        <w:tabs>
          <w:tab w:val="left" w:pos="459"/>
        </w:tabs>
        <w:autoSpaceDE/>
        <w:autoSpaceDN/>
        <w:rPr>
          <w:rFonts w:asciiTheme="minorHAnsi" w:hAnsiTheme="minorHAnsi" w:cstheme="minorHAnsi"/>
        </w:rPr>
      </w:pPr>
      <w:r w:rsidRPr="005A5BE2">
        <w:rPr>
          <w:rFonts w:asciiTheme="minorHAnsi" w:hAnsiTheme="minorHAnsi" w:cstheme="minorHAnsi"/>
        </w:rPr>
        <w:t xml:space="preserve">Batteries </w:t>
      </w:r>
    </w:p>
    <w:p w14:paraId="45A1D8FC" w14:textId="6E777388" w:rsidR="0066448C" w:rsidRPr="005A5BE2" w:rsidRDefault="0066448C">
      <w:pPr>
        <w:pStyle w:val="ListParagraph"/>
        <w:widowControl/>
        <w:numPr>
          <w:ilvl w:val="3"/>
          <w:numId w:val="18"/>
        </w:numPr>
        <w:tabs>
          <w:tab w:val="left" w:pos="459"/>
        </w:tabs>
        <w:autoSpaceDE/>
        <w:autoSpaceDN/>
        <w:rPr>
          <w:rFonts w:asciiTheme="minorHAnsi" w:hAnsiTheme="minorHAnsi" w:cstheme="minorHAnsi"/>
        </w:rPr>
      </w:pPr>
      <w:r w:rsidRPr="005A5BE2">
        <w:rPr>
          <w:rFonts w:asciiTheme="minorHAnsi" w:hAnsiTheme="minorHAnsi" w:cstheme="minorHAnsi"/>
        </w:rPr>
        <w:t>Supplies</w:t>
      </w:r>
    </w:p>
    <w:p w14:paraId="6D0E275E" w14:textId="77777777" w:rsidR="0066448C" w:rsidRPr="005A5BE2" w:rsidRDefault="0066448C" w:rsidP="0066448C">
      <w:pPr>
        <w:tabs>
          <w:tab w:val="left" w:pos="3060"/>
        </w:tabs>
        <w:rPr>
          <w:rFonts w:asciiTheme="minorHAnsi" w:hAnsiTheme="minorHAnsi" w:cstheme="minorHAnsi"/>
        </w:rPr>
      </w:pPr>
    </w:p>
    <w:p w14:paraId="53092999" w14:textId="3514B033" w:rsidR="0066448C" w:rsidRPr="005A5BE2" w:rsidRDefault="0066448C">
      <w:pPr>
        <w:pStyle w:val="ListParagraph"/>
        <w:numPr>
          <w:ilvl w:val="2"/>
          <w:numId w:val="25"/>
        </w:numPr>
        <w:tabs>
          <w:tab w:val="left" w:pos="3060"/>
        </w:tabs>
        <w:rPr>
          <w:rFonts w:asciiTheme="minorHAnsi" w:hAnsiTheme="minorHAnsi" w:cstheme="minorHAnsi"/>
        </w:rPr>
      </w:pPr>
      <w:r w:rsidRPr="005A5BE2">
        <w:rPr>
          <w:rFonts w:asciiTheme="minorHAnsi" w:hAnsiTheme="minorHAnsi" w:cstheme="minorHAnsi"/>
        </w:rPr>
        <w:t>All lockers must be completely waterproof and lockable with a common key.</w:t>
      </w:r>
    </w:p>
    <w:p w14:paraId="1CCC8526" w14:textId="4FBBF409" w:rsidR="000874C3" w:rsidRPr="005A5BE2" w:rsidRDefault="000874C3" w:rsidP="000874C3">
      <w:pPr>
        <w:pStyle w:val="ListParagraph"/>
        <w:tabs>
          <w:tab w:val="left" w:pos="3060"/>
        </w:tabs>
        <w:ind w:left="720" w:firstLine="0"/>
        <w:rPr>
          <w:rFonts w:asciiTheme="minorHAnsi" w:hAnsiTheme="minorHAnsi" w:cstheme="minorHAnsi"/>
        </w:rPr>
      </w:pPr>
    </w:p>
    <w:p w14:paraId="218DB484" w14:textId="3C99C839" w:rsidR="0066448C" w:rsidRPr="005A5BE2" w:rsidRDefault="0066448C">
      <w:pPr>
        <w:pStyle w:val="ListParagraph"/>
        <w:numPr>
          <w:ilvl w:val="2"/>
          <w:numId w:val="25"/>
        </w:numPr>
        <w:tabs>
          <w:tab w:val="left" w:pos="3060"/>
        </w:tabs>
        <w:rPr>
          <w:rFonts w:asciiTheme="minorHAnsi" w:hAnsiTheme="minorHAnsi" w:cstheme="minorHAnsi"/>
        </w:rPr>
      </w:pPr>
      <w:r w:rsidRPr="005A5BE2">
        <w:rPr>
          <w:rFonts w:asciiTheme="minorHAnsi" w:hAnsiTheme="minorHAnsi" w:cstheme="minorHAnsi"/>
        </w:rPr>
        <w:t xml:space="preserve">The electrical cabinet should be accessible inside the vehicle </w:t>
      </w:r>
      <w:r w:rsidR="00055D13" w:rsidRPr="005A5BE2">
        <w:rPr>
          <w:rFonts w:asciiTheme="minorHAnsi" w:hAnsiTheme="minorHAnsi" w:cstheme="minorHAnsi"/>
        </w:rPr>
        <w:t xml:space="preserve">and </w:t>
      </w:r>
      <w:r w:rsidRPr="005A5BE2">
        <w:rPr>
          <w:rFonts w:asciiTheme="minorHAnsi" w:hAnsiTheme="minorHAnsi" w:cstheme="minorHAnsi"/>
        </w:rPr>
        <w:t>not externally to prevent water ingress.</w:t>
      </w:r>
    </w:p>
    <w:p w14:paraId="017E3A59" w14:textId="77777777" w:rsidR="000874C3" w:rsidRPr="005A5BE2" w:rsidRDefault="000874C3" w:rsidP="000874C3">
      <w:pPr>
        <w:tabs>
          <w:tab w:val="left" w:pos="3060"/>
        </w:tabs>
        <w:rPr>
          <w:rFonts w:asciiTheme="minorHAnsi" w:hAnsiTheme="minorHAnsi" w:cstheme="minorHAnsi"/>
        </w:rPr>
      </w:pPr>
    </w:p>
    <w:p w14:paraId="5452EEF0" w14:textId="5B7CC417" w:rsidR="0066448C" w:rsidRPr="005A5BE2" w:rsidRDefault="0066448C">
      <w:pPr>
        <w:pStyle w:val="ListParagraph"/>
        <w:numPr>
          <w:ilvl w:val="2"/>
          <w:numId w:val="25"/>
        </w:numPr>
        <w:adjustRightInd w:val="0"/>
        <w:spacing w:line="273" w:lineRule="exact"/>
        <w:rPr>
          <w:rFonts w:asciiTheme="minorHAnsi" w:hAnsiTheme="minorHAnsi" w:cstheme="minorHAnsi"/>
        </w:rPr>
      </w:pPr>
      <w:r w:rsidRPr="005A5BE2">
        <w:rPr>
          <w:rFonts w:asciiTheme="minorHAnsi" w:hAnsiTheme="minorHAnsi" w:cstheme="minorHAnsi"/>
        </w:rPr>
        <w:t>All these items should be built-in flush, but with proper provision for adjustment and replacement where required</w:t>
      </w:r>
      <w:r w:rsidR="000874C3" w:rsidRPr="005A5BE2">
        <w:rPr>
          <w:rFonts w:asciiTheme="minorHAnsi" w:hAnsiTheme="minorHAnsi" w:cstheme="minorHAnsi"/>
        </w:rPr>
        <w:t>.</w:t>
      </w:r>
    </w:p>
    <w:p w14:paraId="3115512E" w14:textId="77777777" w:rsidR="0066448C" w:rsidRPr="005A5BE2" w:rsidRDefault="0066448C" w:rsidP="0066448C">
      <w:pPr>
        <w:adjustRightInd w:val="0"/>
        <w:spacing w:line="278" w:lineRule="exact"/>
        <w:ind w:left="360"/>
        <w:rPr>
          <w:rFonts w:asciiTheme="minorHAnsi" w:hAnsiTheme="minorHAnsi" w:cstheme="minorHAnsi"/>
          <w:b/>
        </w:rPr>
      </w:pPr>
    </w:p>
    <w:p w14:paraId="3FD3D2C2" w14:textId="7711C8C4" w:rsidR="0066448C" w:rsidRPr="005A5BE2" w:rsidRDefault="0066448C">
      <w:pPr>
        <w:pStyle w:val="ListParagraph"/>
        <w:numPr>
          <w:ilvl w:val="2"/>
          <w:numId w:val="25"/>
        </w:numPr>
        <w:adjustRightInd w:val="0"/>
        <w:spacing w:line="278" w:lineRule="exact"/>
        <w:rPr>
          <w:rFonts w:asciiTheme="minorHAnsi" w:hAnsiTheme="minorHAnsi" w:cstheme="minorHAnsi"/>
        </w:rPr>
      </w:pPr>
      <w:r w:rsidRPr="005A5BE2">
        <w:rPr>
          <w:rFonts w:asciiTheme="minorHAnsi" w:hAnsiTheme="minorHAnsi" w:cstheme="minorHAnsi"/>
        </w:rPr>
        <w:t xml:space="preserve">Underside of body must be weatherproof and salt proof. </w:t>
      </w:r>
    </w:p>
    <w:p w14:paraId="3CFB1BB8" w14:textId="77777777" w:rsidR="000874C3" w:rsidRPr="005A5BE2" w:rsidRDefault="000874C3" w:rsidP="000874C3">
      <w:pPr>
        <w:adjustRightInd w:val="0"/>
        <w:spacing w:line="278" w:lineRule="exact"/>
        <w:rPr>
          <w:rFonts w:asciiTheme="minorHAnsi" w:hAnsiTheme="minorHAnsi" w:cstheme="minorHAnsi"/>
        </w:rPr>
      </w:pPr>
    </w:p>
    <w:p w14:paraId="3C4929E1" w14:textId="2139A83F" w:rsidR="0066448C" w:rsidRPr="005A5BE2" w:rsidRDefault="0066448C">
      <w:pPr>
        <w:pStyle w:val="ListParagraph"/>
        <w:numPr>
          <w:ilvl w:val="2"/>
          <w:numId w:val="25"/>
        </w:numPr>
        <w:adjustRightInd w:val="0"/>
        <w:spacing w:line="278" w:lineRule="exact"/>
        <w:rPr>
          <w:rFonts w:asciiTheme="minorHAnsi" w:hAnsiTheme="minorHAnsi" w:cstheme="minorHAnsi"/>
        </w:rPr>
      </w:pPr>
      <w:r w:rsidRPr="005A5BE2">
        <w:rPr>
          <w:rFonts w:asciiTheme="minorHAnsi" w:hAnsiTheme="minorHAnsi" w:cstheme="minorHAnsi"/>
        </w:rPr>
        <w:lastRenderedPageBreak/>
        <w:t>For any exposed timber, at least 18mm Wisadeck Floor or equivalent to be used, seal all edges.</w:t>
      </w:r>
      <w:r w:rsidRPr="005A5BE2">
        <w:rPr>
          <w:rFonts w:asciiTheme="minorHAnsi" w:hAnsiTheme="minorHAnsi" w:cstheme="minorHAnsi"/>
        </w:rPr>
        <w:br/>
      </w:r>
    </w:p>
    <w:p w14:paraId="4E0C38C4" w14:textId="77777777" w:rsidR="00806611" w:rsidRPr="005A5BE2" w:rsidRDefault="0066448C">
      <w:pPr>
        <w:pStyle w:val="ListParagraph"/>
        <w:numPr>
          <w:ilvl w:val="2"/>
          <w:numId w:val="25"/>
        </w:numPr>
        <w:adjustRightInd w:val="0"/>
        <w:spacing w:line="278" w:lineRule="exact"/>
        <w:rPr>
          <w:rFonts w:asciiTheme="minorHAnsi" w:hAnsiTheme="minorHAnsi" w:cstheme="minorHAnsi"/>
        </w:rPr>
      </w:pPr>
      <w:r w:rsidRPr="005A5BE2">
        <w:rPr>
          <w:rFonts w:asciiTheme="minorHAnsi" w:hAnsiTheme="minorHAnsi" w:cstheme="minorHAnsi"/>
        </w:rPr>
        <w:t xml:space="preserve">Floor cross members to be executed in galvanized steel runners and cross bearers with aluminium planking fixed to top of cross bearers, roof framing and side pillars in a welded box section steel tubing or an equivalent construction of approved design and strength. Interior furnishing including cupboards, wardrobe, counters, lockers etc. made of wood or </w:t>
      </w:r>
      <w:r w:rsidR="000874C3" w:rsidRPr="005A5BE2">
        <w:rPr>
          <w:rFonts w:asciiTheme="minorHAnsi" w:hAnsiTheme="minorHAnsi" w:cstheme="minorHAnsi"/>
        </w:rPr>
        <w:t>wood-based</w:t>
      </w:r>
      <w:r w:rsidRPr="005A5BE2">
        <w:rPr>
          <w:rFonts w:asciiTheme="minorHAnsi" w:hAnsiTheme="minorHAnsi" w:cstheme="minorHAnsi"/>
        </w:rPr>
        <w:t xml:space="preserve"> materials shall be impregnated with a flame retardant to give at least Class 1 surface spread of flame in accordance with BS476 Part 7: 1971.</w:t>
      </w:r>
    </w:p>
    <w:p w14:paraId="556326CB" w14:textId="77777777" w:rsidR="00806611" w:rsidRPr="005A5BE2" w:rsidRDefault="00806611" w:rsidP="00806611">
      <w:pPr>
        <w:pStyle w:val="ListParagraph"/>
        <w:adjustRightInd w:val="0"/>
        <w:spacing w:line="278" w:lineRule="exact"/>
        <w:ind w:left="720" w:firstLine="0"/>
        <w:rPr>
          <w:rFonts w:asciiTheme="minorHAnsi" w:hAnsiTheme="minorHAnsi" w:cstheme="minorHAnsi"/>
        </w:rPr>
      </w:pPr>
    </w:p>
    <w:p w14:paraId="3C74A633" w14:textId="04FCCB22" w:rsidR="00806611" w:rsidRPr="005A5BE2" w:rsidRDefault="0066448C">
      <w:pPr>
        <w:pStyle w:val="ListParagraph"/>
        <w:numPr>
          <w:ilvl w:val="2"/>
          <w:numId w:val="25"/>
        </w:numPr>
        <w:adjustRightInd w:val="0"/>
        <w:spacing w:line="278" w:lineRule="exact"/>
        <w:rPr>
          <w:rFonts w:asciiTheme="minorHAnsi" w:hAnsiTheme="minorHAnsi" w:cstheme="minorHAnsi"/>
        </w:rPr>
      </w:pPr>
      <w:r w:rsidRPr="005A5BE2">
        <w:rPr>
          <w:rFonts w:asciiTheme="minorHAnsi" w:hAnsiTheme="minorHAnsi" w:cstheme="minorHAnsi"/>
        </w:rPr>
        <w:t xml:space="preserve">Special attention should be paid to ensure that all chassis servicing points including such items as brake master cylinder and spring shackles are easily accessible when the body is completed. All chromium plate should be of first class quality and over nickel in the case of steel fittings. </w:t>
      </w:r>
      <w:r w:rsidR="008A4A00" w:rsidRPr="005A5BE2">
        <w:rPr>
          <w:rFonts w:asciiTheme="minorHAnsi" w:hAnsiTheme="minorHAnsi" w:cstheme="minorHAnsi"/>
        </w:rPr>
        <w:t xml:space="preserve">Surface treatment of all linings including </w:t>
      </w:r>
      <w:r w:rsidRPr="005A5BE2">
        <w:rPr>
          <w:rFonts w:asciiTheme="minorHAnsi" w:hAnsiTheme="minorHAnsi" w:cstheme="minorHAnsi"/>
        </w:rPr>
        <w:t>timber is to</w:t>
      </w:r>
      <w:r w:rsidR="008A4A00" w:rsidRPr="005A5BE2">
        <w:rPr>
          <w:rFonts w:asciiTheme="minorHAnsi" w:hAnsiTheme="minorHAnsi" w:cstheme="minorHAnsi"/>
        </w:rPr>
        <w:t xml:space="preserve"> achieve Class B -s3, d2 (I.S. EN 13501-1) or the use of engineered wood products with inherent fire-resistant properties (</w:t>
      </w:r>
      <w:r w:rsidR="006F73A8" w:rsidRPr="005A5BE2">
        <w:rPr>
          <w:rFonts w:asciiTheme="minorHAnsi" w:hAnsiTheme="minorHAnsi" w:cstheme="minorHAnsi"/>
        </w:rPr>
        <w:t xml:space="preserve">Building Regulations </w:t>
      </w:r>
      <w:r w:rsidR="008A4A00" w:rsidRPr="005A5BE2">
        <w:rPr>
          <w:rFonts w:asciiTheme="minorHAnsi" w:hAnsiTheme="minorHAnsi" w:cstheme="minorHAnsi"/>
        </w:rPr>
        <w:t xml:space="preserve">Technical Guidance Document B </w:t>
      </w:r>
      <w:r w:rsidR="006F73A8" w:rsidRPr="005A5BE2">
        <w:rPr>
          <w:rFonts w:asciiTheme="minorHAnsi" w:hAnsiTheme="minorHAnsi" w:cstheme="minorHAnsi"/>
        </w:rPr>
        <w:t>– Fire Safety</w:t>
      </w:r>
      <w:r w:rsidR="008A4A00" w:rsidRPr="005A5BE2">
        <w:rPr>
          <w:rFonts w:asciiTheme="minorHAnsi" w:hAnsiTheme="minorHAnsi" w:cstheme="minorHAnsi"/>
        </w:rPr>
        <w:t>).</w:t>
      </w:r>
      <w:r w:rsidRPr="005A5BE2">
        <w:rPr>
          <w:rFonts w:asciiTheme="minorHAnsi" w:hAnsiTheme="minorHAnsi" w:cstheme="minorHAnsi"/>
        </w:rPr>
        <w:t xml:space="preserve"> </w:t>
      </w:r>
    </w:p>
    <w:p w14:paraId="26EFDACD" w14:textId="77777777" w:rsidR="008A4A00" w:rsidRPr="005A5BE2" w:rsidRDefault="008A4A00" w:rsidP="008A4A00">
      <w:pPr>
        <w:pStyle w:val="ListParagraph"/>
        <w:adjustRightInd w:val="0"/>
        <w:spacing w:line="278" w:lineRule="exact"/>
        <w:ind w:left="720" w:firstLine="0"/>
        <w:rPr>
          <w:rFonts w:asciiTheme="minorHAnsi" w:hAnsiTheme="minorHAnsi" w:cstheme="minorHAnsi"/>
        </w:rPr>
      </w:pPr>
    </w:p>
    <w:p w14:paraId="021656C7" w14:textId="156A00BC" w:rsidR="0066448C" w:rsidRPr="005A5BE2" w:rsidRDefault="0066448C">
      <w:pPr>
        <w:pStyle w:val="ListParagraph"/>
        <w:numPr>
          <w:ilvl w:val="2"/>
          <w:numId w:val="25"/>
        </w:numPr>
        <w:adjustRightInd w:val="0"/>
        <w:spacing w:line="278" w:lineRule="exact"/>
        <w:rPr>
          <w:rFonts w:asciiTheme="minorHAnsi" w:hAnsiTheme="minorHAnsi" w:cstheme="minorHAnsi"/>
        </w:rPr>
      </w:pPr>
      <w:r w:rsidRPr="005A5BE2">
        <w:rPr>
          <w:rFonts w:asciiTheme="minorHAnsi" w:hAnsiTheme="minorHAnsi" w:cstheme="minorHAnsi"/>
        </w:rPr>
        <w:t>All air tanks on the vehicle to be made from alloy material to prevent rust.</w:t>
      </w:r>
    </w:p>
    <w:p w14:paraId="74DCFAC6" w14:textId="77777777" w:rsidR="000874C3" w:rsidRPr="005A5BE2" w:rsidRDefault="000874C3" w:rsidP="0066448C">
      <w:pPr>
        <w:adjustRightInd w:val="0"/>
        <w:spacing w:line="278" w:lineRule="exact"/>
        <w:ind w:left="360"/>
        <w:rPr>
          <w:rFonts w:asciiTheme="minorHAnsi" w:hAnsiTheme="minorHAnsi" w:cstheme="minorHAnsi"/>
        </w:rPr>
      </w:pPr>
    </w:p>
    <w:p w14:paraId="1BDEE2FE" w14:textId="12098DC3" w:rsidR="00964BE0" w:rsidRPr="005A5BE2" w:rsidRDefault="00964BE0">
      <w:pPr>
        <w:pStyle w:val="ListParagraph"/>
        <w:numPr>
          <w:ilvl w:val="2"/>
          <w:numId w:val="25"/>
        </w:numPr>
        <w:rPr>
          <w:rFonts w:asciiTheme="minorHAnsi" w:hAnsiTheme="minorHAnsi" w:cstheme="minorHAnsi"/>
        </w:rPr>
      </w:pPr>
      <w:r w:rsidRPr="005A5BE2">
        <w:rPr>
          <w:rFonts w:asciiTheme="minorHAnsi" w:hAnsiTheme="minorHAnsi" w:cstheme="minorHAnsi"/>
        </w:rPr>
        <w:t>The entire shell shall be subjected to high-pressure water test before interior panels and shelving are fitted</w:t>
      </w:r>
      <w:r w:rsidR="000874C3" w:rsidRPr="005A5BE2">
        <w:rPr>
          <w:rFonts w:asciiTheme="minorHAnsi" w:hAnsiTheme="minorHAnsi" w:cstheme="minorHAnsi"/>
        </w:rPr>
        <w:t>.</w:t>
      </w:r>
    </w:p>
    <w:p w14:paraId="1584FC79" w14:textId="77777777" w:rsidR="00964BE0" w:rsidRPr="005A5BE2" w:rsidRDefault="00964BE0" w:rsidP="001258B4">
      <w:pPr>
        <w:rPr>
          <w:rFonts w:asciiTheme="minorHAnsi" w:hAnsiTheme="minorHAnsi" w:cstheme="minorHAnsi"/>
        </w:rPr>
      </w:pPr>
    </w:p>
    <w:p w14:paraId="45E6B149" w14:textId="77777777" w:rsidR="00C14CC8" w:rsidRPr="000877EA" w:rsidRDefault="00C14CC8" w:rsidP="00C14CC8">
      <w:pPr>
        <w:pStyle w:val="ListParagraph"/>
        <w:numPr>
          <w:ilvl w:val="2"/>
          <w:numId w:val="25"/>
        </w:numPr>
        <w:rPr>
          <w:rFonts w:asciiTheme="minorHAnsi" w:hAnsiTheme="minorHAnsi" w:cstheme="minorHAnsi"/>
        </w:rPr>
      </w:pPr>
      <w:r w:rsidRPr="000877EA">
        <w:rPr>
          <w:rFonts w:asciiTheme="minorHAnsi" w:hAnsiTheme="minorHAnsi" w:cstheme="minorHAnsi"/>
        </w:rPr>
        <w:t>The body sides, rear and roof shall be constructed with i</w:t>
      </w:r>
      <w:r w:rsidRPr="000877EA">
        <w:rPr>
          <w:rFonts w:asciiTheme="minorHAnsi" w:hAnsiTheme="minorHAnsi" w:cstheme="minorHAnsi"/>
          <w:lang w:val="en-GB"/>
        </w:rPr>
        <w:t>nsulated composite bonded panels, ideally</w:t>
      </w:r>
      <w:r w:rsidRPr="000877EA">
        <w:rPr>
          <w:rFonts w:asciiTheme="minorHAnsi" w:hAnsiTheme="minorHAnsi" w:cstheme="minorHAnsi"/>
        </w:rPr>
        <w:t xml:space="preserve"> with 50mm of rigid foam insulation fixed to internal lining between external and internal skins with adhesive, so that undue noise shall not be transmitted through the bodywork when the vehicle is in motion and to guard against excessive heat loss/gain.</w:t>
      </w:r>
    </w:p>
    <w:p w14:paraId="3E2C181C" w14:textId="77777777" w:rsidR="00C14CC8" w:rsidRPr="005A5BE2" w:rsidRDefault="00C14CC8" w:rsidP="00C14CC8">
      <w:pPr>
        <w:adjustRightInd w:val="0"/>
        <w:spacing w:line="273" w:lineRule="exact"/>
        <w:rPr>
          <w:rFonts w:asciiTheme="minorHAnsi" w:hAnsiTheme="minorHAnsi" w:cstheme="minorHAnsi"/>
        </w:rPr>
      </w:pPr>
    </w:p>
    <w:p w14:paraId="790CE7BE" w14:textId="71417D37" w:rsidR="00964BE0" w:rsidRPr="005A5BE2" w:rsidRDefault="00964BE0">
      <w:pPr>
        <w:pStyle w:val="ListParagraph"/>
        <w:numPr>
          <w:ilvl w:val="2"/>
          <w:numId w:val="25"/>
        </w:numPr>
        <w:adjustRightInd w:val="0"/>
        <w:spacing w:line="273" w:lineRule="exact"/>
        <w:rPr>
          <w:rFonts w:asciiTheme="minorHAnsi" w:hAnsiTheme="minorHAnsi" w:cstheme="minorHAnsi"/>
        </w:rPr>
      </w:pPr>
      <w:r w:rsidRPr="005A5BE2">
        <w:rPr>
          <w:rFonts w:asciiTheme="minorHAnsi" w:hAnsiTheme="minorHAnsi" w:cstheme="minorHAnsi"/>
        </w:rPr>
        <w:t>The entire body/chassis structure should be constructed using corrosion resistant material or alternatively be rust/corrosion treated by a proprietary system such as the Dinitrol or Ziebart systems</w:t>
      </w:r>
      <w:r w:rsidR="000874C3" w:rsidRPr="005A5BE2">
        <w:rPr>
          <w:rFonts w:asciiTheme="minorHAnsi" w:hAnsiTheme="minorHAnsi" w:cstheme="minorHAnsi"/>
        </w:rPr>
        <w:t>.</w:t>
      </w:r>
    </w:p>
    <w:p w14:paraId="57C0FB6F" w14:textId="77777777" w:rsidR="000874C3" w:rsidRPr="005A5BE2" w:rsidRDefault="000874C3" w:rsidP="000874C3">
      <w:pPr>
        <w:adjustRightInd w:val="0"/>
        <w:spacing w:line="273" w:lineRule="exact"/>
        <w:rPr>
          <w:rFonts w:asciiTheme="minorHAnsi" w:hAnsiTheme="minorHAnsi" w:cstheme="minorHAnsi"/>
        </w:rPr>
      </w:pPr>
    </w:p>
    <w:p w14:paraId="7F235AEE" w14:textId="5D8AAFF3" w:rsidR="00964BE0" w:rsidRPr="005A5BE2" w:rsidRDefault="00964BE0">
      <w:pPr>
        <w:pStyle w:val="ListParagraph"/>
        <w:numPr>
          <w:ilvl w:val="2"/>
          <w:numId w:val="25"/>
        </w:numPr>
        <w:adjustRightInd w:val="0"/>
        <w:spacing w:line="273" w:lineRule="exact"/>
        <w:rPr>
          <w:rFonts w:asciiTheme="minorHAnsi" w:hAnsiTheme="minorHAnsi" w:cstheme="minorHAnsi"/>
        </w:rPr>
      </w:pPr>
      <w:r w:rsidRPr="005A5BE2">
        <w:rPr>
          <w:rFonts w:asciiTheme="minorHAnsi" w:hAnsiTheme="minorHAnsi" w:cstheme="minorHAnsi"/>
        </w:rPr>
        <w:t xml:space="preserve">A </w:t>
      </w:r>
      <w:r w:rsidR="000874C3" w:rsidRPr="005A5BE2">
        <w:rPr>
          <w:rFonts w:asciiTheme="minorHAnsi" w:hAnsiTheme="minorHAnsi" w:cstheme="minorHAnsi"/>
        </w:rPr>
        <w:t>5-year</w:t>
      </w:r>
      <w:r w:rsidRPr="005A5BE2">
        <w:rPr>
          <w:rFonts w:asciiTheme="minorHAnsi" w:hAnsiTheme="minorHAnsi" w:cstheme="minorHAnsi"/>
        </w:rPr>
        <w:t xml:space="preserve"> guarantee in respect of this treatment is required.  Bolts, rivets, screws etc. and all other fixings are to be of non-corroding material or to be plated against corrosion (cadmium plating, stainless steel or similar).</w:t>
      </w:r>
    </w:p>
    <w:p w14:paraId="284317AB" w14:textId="77777777" w:rsidR="000874C3" w:rsidRPr="005A5BE2" w:rsidRDefault="000874C3" w:rsidP="000874C3">
      <w:pPr>
        <w:adjustRightInd w:val="0"/>
        <w:spacing w:line="273" w:lineRule="exact"/>
        <w:rPr>
          <w:rFonts w:asciiTheme="minorHAnsi" w:hAnsiTheme="minorHAnsi" w:cstheme="minorHAnsi"/>
        </w:rPr>
      </w:pPr>
    </w:p>
    <w:p w14:paraId="17536A4A" w14:textId="55F4CCB3" w:rsidR="00964BE0" w:rsidRPr="005A5BE2" w:rsidRDefault="00964BE0">
      <w:pPr>
        <w:pStyle w:val="ListParagraph"/>
        <w:numPr>
          <w:ilvl w:val="2"/>
          <w:numId w:val="25"/>
        </w:numPr>
        <w:adjustRightInd w:val="0"/>
        <w:spacing w:line="268" w:lineRule="exact"/>
        <w:rPr>
          <w:rFonts w:asciiTheme="minorHAnsi" w:hAnsiTheme="minorHAnsi" w:cstheme="minorHAnsi"/>
        </w:rPr>
      </w:pPr>
      <w:r w:rsidRPr="005A5BE2">
        <w:rPr>
          <w:rFonts w:asciiTheme="minorHAnsi" w:hAnsiTheme="minorHAnsi" w:cstheme="minorHAnsi"/>
        </w:rPr>
        <w:t xml:space="preserve">The ground clearance of the completed chassis body assembly should be such as to give a departure angle of 15 degrees. </w:t>
      </w:r>
    </w:p>
    <w:p w14:paraId="65B98E31" w14:textId="77777777" w:rsidR="000874C3" w:rsidRPr="005A5BE2" w:rsidRDefault="000874C3" w:rsidP="00964BE0">
      <w:pPr>
        <w:adjustRightInd w:val="0"/>
        <w:spacing w:line="268" w:lineRule="exact"/>
        <w:rPr>
          <w:rFonts w:asciiTheme="minorHAnsi" w:hAnsiTheme="minorHAnsi" w:cstheme="minorHAnsi"/>
        </w:rPr>
      </w:pPr>
    </w:p>
    <w:p w14:paraId="76214FCD" w14:textId="382363B5" w:rsidR="00964BE0" w:rsidRPr="005A5BE2" w:rsidRDefault="00964BE0">
      <w:pPr>
        <w:pStyle w:val="ListParagraph"/>
        <w:numPr>
          <w:ilvl w:val="2"/>
          <w:numId w:val="25"/>
        </w:numPr>
        <w:adjustRightInd w:val="0"/>
        <w:spacing w:line="268" w:lineRule="exact"/>
        <w:rPr>
          <w:rFonts w:asciiTheme="minorHAnsi" w:hAnsiTheme="minorHAnsi" w:cstheme="minorHAnsi"/>
        </w:rPr>
      </w:pPr>
      <w:r w:rsidRPr="005A5BE2">
        <w:rPr>
          <w:rFonts w:asciiTheme="minorHAnsi" w:hAnsiTheme="minorHAnsi" w:cstheme="minorHAnsi"/>
        </w:rPr>
        <w:t>The undercarriage at the back should be tapered to prevent drag on road when travelling on uneven roads or steep inclines.</w:t>
      </w:r>
      <w:r w:rsidR="00BC06EC" w:rsidRPr="005A5BE2">
        <w:rPr>
          <w:rFonts w:asciiTheme="minorHAnsi" w:hAnsiTheme="minorHAnsi" w:cstheme="minorHAnsi"/>
        </w:rPr>
        <w:t>``</w:t>
      </w:r>
    </w:p>
    <w:p w14:paraId="0EBE0919" w14:textId="77777777" w:rsidR="000874C3" w:rsidRPr="005A5BE2" w:rsidRDefault="000874C3" w:rsidP="00964BE0">
      <w:pPr>
        <w:adjustRightInd w:val="0"/>
        <w:spacing w:line="273" w:lineRule="exact"/>
        <w:rPr>
          <w:rFonts w:asciiTheme="minorHAnsi" w:hAnsiTheme="minorHAnsi" w:cstheme="minorHAnsi"/>
        </w:rPr>
      </w:pPr>
    </w:p>
    <w:p w14:paraId="40A47414" w14:textId="6B2D246B" w:rsidR="00964BE0" w:rsidRPr="005A5BE2" w:rsidRDefault="00964BE0">
      <w:pPr>
        <w:pStyle w:val="ListParagraph"/>
        <w:numPr>
          <w:ilvl w:val="2"/>
          <w:numId w:val="25"/>
        </w:numPr>
        <w:adjustRightInd w:val="0"/>
        <w:spacing w:line="273" w:lineRule="exact"/>
        <w:rPr>
          <w:rFonts w:asciiTheme="minorHAnsi" w:hAnsiTheme="minorHAnsi" w:cstheme="minorHAnsi"/>
        </w:rPr>
      </w:pPr>
      <w:r w:rsidRPr="005A5BE2">
        <w:rPr>
          <w:rFonts w:asciiTheme="minorHAnsi" w:hAnsiTheme="minorHAnsi" w:cstheme="minorHAnsi"/>
        </w:rPr>
        <w:t>The mounting system and bracketry are to be fully approved by the chassis manufacturer. All bolts are to be of high tensile steel and locknuts are to be an approved all steel type.</w:t>
      </w:r>
    </w:p>
    <w:p w14:paraId="3A1430E1" w14:textId="77777777" w:rsidR="000874C3" w:rsidRPr="005A5BE2" w:rsidRDefault="000874C3" w:rsidP="000874C3">
      <w:pPr>
        <w:adjustRightInd w:val="0"/>
        <w:spacing w:line="273" w:lineRule="exact"/>
        <w:rPr>
          <w:rFonts w:asciiTheme="minorHAnsi" w:hAnsiTheme="minorHAnsi" w:cstheme="minorHAnsi"/>
        </w:rPr>
      </w:pPr>
    </w:p>
    <w:p w14:paraId="6019C1D7" w14:textId="790FD4EE" w:rsidR="00964BE0" w:rsidRPr="005A5BE2" w:rsidRDefault="00964BE0">
      <w:pPr>
        <w:pStyle w:val="ListParagraph"/>
        <w:numPr>
          <w:ilvl w:val="2"/>
          <w:numId w:val="25"/>
        </w:numPr>
        <w:rPr>
          <w:rFonts w:asciiTheme="minorHAnsi" w:hAnsiTheme="minorHAnsi" w:cstheme="minorHAnsi"/>
        </w:rPr>
      </w:pPr>
      <w:r w:rsidRPr="005A5BE2">
        <w:rPr>
          <w:rFonts w:asciiTheme="minorHAnsi" w:hAnsiTheme="minorHAnsi" w:cstheme="minorHAnsi"/>
        </w:rPr>
        <w:t>All bodywork, including the sides, rear panel, roof and floor, plus the associated supporting and linking structures will be guaranteed against structural failure, leaks and draughts for 5 years. Any doors or windows manufactured by the bodybuilder will also be guaranteed for 5 years. All other proprietary fittings will benefit from the manufacturer's warranties.</w:t>
      </w:r>
    </w:p>
    <w:p w14:paraId="40280166" w14:textId="77777777" w:rsidR="000874C3" w:rsidRPr="005A5BE2" w:rsidRDefault="000874C3" w:rsidP="000874C3">
      <w:pPr>
        <w:rPr>
          <w:rFonts w:asciiTheme="minorHAnsi" w:hAnsiTheme="minorHAnsi" w:cstheme="minorHAnsi"/>
        </w:rPr>
      </w:pPr>
    </w:p>
    <w:p w14:paraId="24414F44" w14:textId="746E367E" w:rsidR="00964BE0" w:rsidRPr="005A5BE2" w:rsidRDefault="00964BE0" w:rsidP="00C14CC8">
      <w:pPr>
        <w:pStyle w:val="ListParagraph"/>
        <w:numPr>
          <w:ilvl w:val="2"/>
          <w:numId w:val="25"/>
        </w:numPr>
        <w:jc w:val="left"/>
        <w:rPr>
          <w:rFonts w:asciiTheme="minorHAnsi" w:eastAsia="Times New Roman" w:hAnsiTheme="minorHAnsi" w:cstheme="minorHAnsi"/>
        </w:rPr>
      </w:pPr>
      <w:r w:rsidRPr="005A5BE2">
        <w:rPr>
          <w:rFonts w:asciiTheme="minorHAnsi" w:eastAsia="Times New Roman" w:hAnsiTheme="minorHAnsi" w:cstheme="minorHAnsi"/>
        </w:rPr>
        <w:t>The completed vehicle must comply with all motor, construction and use regulations, road vehicle lighting and noise regulations and any other EU regulations which may be implemented during construction. The vehicle must comply with the chassis manufacturer's specifications and any alterations must be with the written consent of the chassis manufacturer, copies of any correspondence must be sent to the delegated officer.</w:t>
      </w:r>
      <w:r w:rsidRPr="005A5BE2">
        <w:rPr>
          <w:rFonts w:asciiTheme="minorHAnsi" w:eastAsia="Times New Roman" w:hAnsiTheme="minorHAnsi" w:cstheme="minorHAnsi"/>
        </w:rPr>
        <w:br/>
      </w:r>
    </w:p>
    <w:p w14:paraId="01A63CA8" w14:textId="5FBFCDEB" w:rsidR="00964BE0" w:rsidRPr="005A5BE2" w:rsidRDefault="00964BE0">
      <w:pPr>
        <w:pStyle w:val="ListParagraph"/>
        <w:widowControl/>
        <w:numPr>
          <w:ilvl w:val="2"/>
          <w:numId w:val="25"/>
        </w:numPr>
        <w:autoSpaceDE/>
        <w:autoSpaceDN/>
        <w:spacing w:line="276" w:lineRule="auto"/>
        <w:rPr>
          <w:rFonts w:asciiTheme="minorHAnsi" w:eastAsia="Times New Roman" w:hAnsiTheme="minorHAnsi" w:cstheme="minorHAnsi"/>
        </w:rPr>
      </w:pPr>
      <w:r w:rsidRPr="005A5BE2">
        <w:rPr>
          <w:rFonts w:asciiTheme="minorHAnsi" w:eastAsia="Times New Roman" w:hAnsiTheme="minorHAnsi" w:cstheme="minorHAnsi"/>
        </w:rPr>
        <w:t>The general guarantee covering the structure of the library vehicle shall be for a period of 5 years. The completed mobile library must comply in all respects with Department of Environment and E.U. regulations regarding vehicle construction and adaptation. All alterations to the chassis must comply with the manufacturer's specification. The supplier shall supply proof of compliance with E.U. standards.</w:t>
      </w:r>
    </w:p>
    <w:p w14:paraId="4B93C004" w14:textId="77777777" w:rsidR="00964BE0" w:rsidRPr="005A5BE2" w:rsidRDefault="00964BE0" w:rsidP="00C775E3">
      <w:pPr>
        <w:rPr>
          <w:rFonts w:asciiTheme="minorHAnsi" w:eastAsia="Times New Roman" w:hAnsiTheme="minorHAnsi" w:cstheme="minorHAnsi"/>
        </w:rPr>
      </w:pPr>
    </w:p>
    <w:p w14:paraId="0AB06AD1" w14:textId="69811144" w:rsidR="00964BE0" w:rsidRPr="005A5BE2" w:rsidRDefault="00964BE0" w:rsidP="00C14CC8">
      <w:pPr>
        <w:pStyle w:val="ListParagraph"/>
        <w:widowControl/>
        <w:numPr>
          <w:ilvl w:val="2"/>
          <w:numId w:val="25"/>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The sides of the vehicle shall be constructed of rust proof material and shall incorporate high levels of insulation, flame retardants, sealing and weather proofing. Tenderer shall specify materials to be used in the construction of the sub-frame, etc.</w:t>
      </w:r>
      <w:r w:rsidRPr="005A5BE2">
        <w:rPr>
          <w:rFonts w:asciiTheme="minorHAnsi" w:eastAsia="Times New Roman" w:hAnsiTheme="minorHAnsi" w:cstheme="minorHAnsi"/>
        </w:rPr>
        <w:br/>
      </w:r>
    </w:p>
    <w:p w14:paraId="3A68C028" w14:textId="77777777" w:rsidR="0030212B" w:rsidRPr="005A5BE2" w:rsidRDefault="00964BE0">
      <w:pPr>
        <w:pStyle w:val="ListParagraph"/>
        <w:widowControl/>
        <w:numPr>
          <w:ilvl w:val="2"/>
          <w:numId w:val="25"/>
        </w:numPr>
        <w:autoSpaceDE/>
        <w:autoSpaceDN/>
        <w:spacing w:line="276" w:lineRule="auto"/>
        <w:jc w:val="left"/>
        <w:rPr>
          <w:rFonts w:asciiTheme="minorHAnsi" w:eastAsia="Times New Roman" w:hAnsiTheme="minorHAnsi" w:cstheme="minorHAnsi"/>
          <w:lang w:val="en-GB"/>
        </w:rPr>
      </w:pPr>
      <w:r w:rsidRPr="005A5BE2">
        <w:rPr>
          <w:rFonts w:asciiTheme="minorHAnsi" w:eastAsia="Times New Roman" w:hAnsiTheme="minorHAnsi" w:cstheme="minorHAnsi"/>
        </w:rPr>
        <w:t xml:space="preserve">The floor shall be constructed of at least 18mm </w:t>
      </w:r>
      <w:r w:rsidRPr="005A5BE2">
        <w:rPr>
          <w:rFonts w:asciiTheme="minorHAnsi" w:eastAsia="Times New Roman" w:hAnsiTheme="minorHAnsi" w:cstheme="minorHAnsi"/>
          <w:lang w:val="en-GB"/>
        </w:rPr>
        <w:t>Wisadeck Floor or equivalent,</w:t>
      </w:r>
      <w:r w:rsidRPr="005A5BE2">
        <w:rPr>
          <w:rFonts w:asciiTheme="minorHAnsi" w:eastAsia="Times New Roman" w:hAnsiTheme="minorHAnsi" w:cstheme="minorHAnsi"/>
        </w:rPr>
        <w:t xml:space="preserve"> sealed with coach guard on its underside. Protrusion of wheel arches into the saloon shall be kept to an absolute minimum and there shall be sufficient clearance from the ground to the body to allow for steep inclines and bridges.</w:t>
      </w:r>
    </w:p>
    <w:p w14:paraId="2C7003CD" w14:textId="77777777" w:rsidR="0030212B" w:rsidRPr="005A5BE2" w:rsidRDefault="0030212B" w:rsidP="0030212B">
      <w:pPr>
        <w:widowControl/>
        <w:autoSpaceDE/>
        <w:autoSpaceDN/>
        <w:spacing w:line="276" w:lineRule="auto"/>
        <w:rPr>
          <w:rFonts w:asciiTheme="minorHAnsi" w:eastAsia="Times New Roman" w:hAnsiTheme="minorHAnsi" w:cstheme="minorHAnsi"/>
          <w:lang w:val="en-GB"/>
        </w:rPr>
      </w:pPr>
    </w:p>
    <w:p w14:paraId="155A4A4A" w14:textId="5FA08736" w:rsidR="00964BE0" w:rsidRPr="005A5BE2" w:rsidRDefault="00964BE0">
      <w:pPr>
        <w:pStyle w:val="ListParagraph"/>
        <w:widowControl/>
        <w:numPr>
          <w:ilvl w:val="2"/>
          <w:numId w:val="25"/>
        </w:numPr>
        <w:autoSpaceDE/>
        <w:autoSpaceDN/>
        <w:spacing w:line="276" w:lineRule="auto"/>
        <w:jc w:val="left"/>
        <w:rPr>
          <w:rFonts w:asciiTheme="minorHAnsi" w:eastAsia="Times New Roman" w:hAnsiTheme="minorHAnsi" w:cstheme="minorHAnsi"/>
          <w:lang w:val="en-GB"/>
        </w:rPr>
      </w:pPr>
      <w:r w:rsidRPr="005A5BE2">
        <w:rPr>
          <w:rFonts w:asciiTheme="minorHAnsi" w:eastAsia="Times New Roman" w:hAnsiTheme="minorHAnsi" w:cstheme="minorHAnsi"/>
        </w:rPr>
        <w:t>There shall be heavy-duty bumpers front and rear.</w:t>
      </w:r>
      <w:r w:rsidRPr="005A5BE2">
        <w:rPr>
          <w:rFonts w:asciiTheme="minorHAnsi" w:eastAsia="Times New Roman" w:hAnsiTheme="minorHAnsi" w:cstheme="minorHAnsi"/>
        </w:rPr>
        <w:br/>
      </w:r>
    </w:p>
    <w:p w14:paraId="20A5300A" w14:textId="43283AEE" w:rsidR="00964BE0" w:rsidRPr="005A5BE2" w:rsidRDefault="00964BE0">
      <w:pPr>
        <w:pStyle w:val="ListParagraph"/>
        <w:widowControl/>
        <w:numPr>
          <w:ilvl w:val="2"/>
          <w:numId w:val="25"/>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 xml:space="preserve">The vehicle exhaust </w:t>
      </w:r>
      <w:r w:rsidR="00C14CC8">
        <w:rPr>
          <w:rFonts w:asciiTheme="minorHAnsi" w:eastAsia="Times New Roman" w:hAnsiTheme="minorHAnsi" w:cstheme="minorHAnsi"/>
        </w:rPr>
        <w:t xml:space="preserve">(Lot 1) </w:t>
      </w:r>
      <w:r w:rsidRPr="005A5BE2">
        <w:rPr>
          <w:rFonts w:asciiTheme="minorHAnsi" w:eastAsia="Times New Roman" w:hAnsiTheme="minorHAnsi" w:cstheme="minorHAnsi"/>
        </w:rPr>
        <w:t>shall be completely clear of all entrances or air intakes.</w:t>
      </w:r>
      <w:r w:rsidRPr="005A5BE2">
        <w:rPr>
          <w:rFonts w:asciiTheme="minorHAnsi" w:eastAsia="Times New Roman" w:hAnsiTheme="minorHAnsi" w:cstheme="minorHAnsi"/>
        </w:rPr>
        <w:br/>
      </w:r>
    </w:p>
    <w:p w14:paraId="1CD6B301" w14:textId="7969A309" w:rsidR="00964BE0" w:rsidRPr="005A5BE2" w:rsidRDefault="00964BE0" w:rsidP="00C14CC8">
      <w:pPr>
        <w:pStyle w:val="ListParagraph"/>
        <w:widowControl/>
        <w:numPr>
          <w:ilvl w:val="2"/>
          <w:numId w:val="25"/>
        </w:numPr>
        <w:autoSpaceDE/>
        <w:autoSpaceDN/>
        <w:spacing w:line="276" w:lineRule="auto"/>
        <w:jc w:val="left"/>
        <w:rPr>
          <w:rFonts w:asciiTheme="minorHAnsi" w:hAnsiTheme="minorHAnsi" w:cstheme="minorHAnsi"/>
          <w:b/>
          <w:bCs/>
        </w:rPr>
      </w:pPr>
      <w:r w:rsidRPr="005A5BE2">
        <w:rPr>
          <w:rFonts w:asciiTheme="minorHAnsi" w:eastAsia="Times New Roman" w:hAnsiTheme="minorHAnsi" w:cstheme="minorHAnsi"/>
        </w:rPr>
        <w:t>Indicators must be visible at the top and bottom of the vehicle.</w:t>
      </w:r>
      <w:r w:rsidRPr="005A5BE2">
        <w:rPr>
          <w:rFonts w:asciiTheme="minorHAnsi" w:eastAsia="Times New Roman" w:hAnsiTheme="minorHAnsi" w:cstheme="minorHAnsi"/>
        </w:rPr>
        <w:br/>
      </w:r>
    </w:p>
    <w:p w14:paraId="195E0046" w14:textId="5E2A9349" w:rsidR="00C775E3" w:rsidRPr="005A5BE2" w:rsidRDefault="00C775E3">
      <w:pPr>
        <w:pStyle w:val="ListParagraph"/>
        <w:numPr>
          <w:ilvl w:val="1"/>
          <w:numId w:val="25"/>
        </w:numPr>
        <w:jc w:val="left"/>
        <w:rPr>
          <w:rFonts w:asciiTheme="minorHAnsi" w:hAnsiTheme="minorHAnsi" w:cstheme="minorHAnsi"/>
        </w:rPr>
      </w:pPr>
      <w:r w:rsidRPr="005A5BE2">
        <w:rPr>
          <w:rFonts w:asciiTheme="minorHAnsi" w:hAnsiTheme="minorHAnsi" w:cstheme="minorHAnsi"/>
          <w:b/>
          <w:sz w:val="28"/>
        </w:rPr>
        <w:t xml:space="preserve"> </w:t>
      </w:r>
      <w:r w:rsidR="0030212B" w:rsidRPr="005A5BE2">
        <w:rPr>
          <w:rFonts w:asciiTheme="minorHAnsi" w:hAnsiTheme="minorHAnsi" w:cstheme="minorHAnsi"/>
          <w:b/>
          <w:sz w:val="28"/>
        </w:rPr>
        <w:tab/>
      </w:r>
      <w:r w:rsidR="00964BE0" w:rsidRPr="005A5BE2">
        <w:rPr>
          <w:rFonts w:asciiTheme="minorHAnsi" w:hAnsiTheme="minorHAnsi" w:cstheme="minorHAnsi"/>
          <w:b/>
          <w:sz w:val="28"/>
        </w:rPr>
        <w:t>Windows/Natural Light</w:t>
      </w:r>
      <w:r w:rsidR="00964BE0" w:rsidRPr="005A5BE2">
        <w:rPr>
          <w:rFonts w:asciiTheme="minorHAnsi" w:hAnsiTheme="minorHAnsi" w:cstheme="minorHAnsi"/>
          <w:sz w:val="24"/>
        </w:rPr>
        <w:br/>
      </w:r>
    </w:p>
    <w:p w14:paraId="7C0189FF" w14:textId="2AF94937" w:rsidR="00964BE0" w:rsidRPr="005A5BE2" w:rsidRDefault="0030212B" w:rsidP="0030212B">
      <w:pPr>
        <w:ind w:left="720" w:hanging="720"/>
        <w:rPr>
          <w:rFonts w:asciiTheme="minorHAnsi" w:hAnsiTheme="minorHAnsi" w:cstheme="minorHAnsi"/>
        </w:rPr>
      </w:pPr>
      <w:r w:rsidRPr="005A5BE2">
        <w:rPr>
          <w:rFonts w:asciiTheme="minorHAnsi" w:hAnsiTheme="minorHAnsi" w:cstheme="minorHAnsi"/>
        </w:rPr>
        <w:t>3.2.1</w:t>
      </w:r>
      <w:r w:rsidRPr="005A5BE2">
        <w:rPr>
          <w:rFonts w:asciiTheme="minorHAnsi" w:hAnsiTheme="minorHAnsi" w:cstheme="minorHAnsi"/>
        </w:rPr>
        <w:tab/>
      </w:r>
      <w:r w:rsidR="00964BE0" w:rsidRPr="005A5BE2">
        <w:rPr>
          <w:rFonts w:asciiTheme="minorHAnsi" w:hAnsiTheme="minorHAnsi" w:cstheme="minorHAnsi"/>
        </w:rPr>
        <w:t>An innovative use of natural light through the provision of a range and selection of window types is envisaged. A broad schedule is set out below but in addition, tenderers may offer additional possibilities.</w:t>
      </w:r>
      <w:r w:rsidR="00964BE0" w:rsidRPr="005A5BE2">
        <w:rPr>
          <w:rFonts w:asciiTheme="minorHAnsi" w:hAnsiTheme="minorHAnsi" w:cstheme="minorHAnsi"/>
        </w:rPr>
        <w:br/>
      </w:r>
    </w:p>
    <w:p w14:paraId="162B9D38" w14:textId="77777777" w:rsidR="00C14CC8" w:rsidRPr="005A5BE2" w:rsidRDefault="00C14CC8" w:rsidP="00C14CC8">
      <w:pPr>
        <w:pStyle w:val="ListParagraph"/>
        <w:numPr>
          <w:ilvl w:val="2"/>
          <w:numId w:val="26"/>
        </w:numPr>
        <w:ind w:left="709" w:hanging="709"/>
        <w:jc w:val="left"/>
        <w:rPr>
          <w:rFonts w:asciiTheme="minorHAnsi" w:hAnsiTheme="minorHAnsi" w:cstheme="minorHAnsi"/>
        </w:rPr>
      </w:pPr>
      <w:r>
        <w:rPr>
          <w:rFonts w:asciiTheme="minorHAnsi" w:hAnsiTheme="minorHAnsi" w:cstheme="minorHAnsi"/>
        </w:rPr>
        <w:t>A minimum of two</w:t>
      </w:r>
      <w:r w:rsidRPr="005A5BE2">
        <w:rPr>
          <w:rFonts w:asciiTheme="minorHAnsi" w:hAnsiTheme="minorHAnsi" w:cstheme="minorHAnsi"/>
        </w:rPr>
        <w:t xml:space="preserve"> double glazed windows with clear glass will be provided and bonded into the sides of the vehicle </w:t>
      </w:r>
      <w:r>
        <w:rPr>
          <w:rFonts w:asciiTheme="minorHAnsi" w:hAnsiTheme="minorHAnsi" w:cstheme="minorHAnsi"/>
        </w:rPr>
        <w:t>with a minimum total aread of 2m</w:t>
      </w:r>
      <w:r w:rsidRPr="00763BB4">
        <w:rPr>
          <w:rFonts w:asciiTheme="minorHAnsi" w:hAnsiTheme="minorHAnsi" w:cstheme="minorHAnsi"/>
          <w:vertAlign w:val="superscript"/>
        </w:rPr>
        <w:t>2</w:t>
      </w:r>
      <w:r>
        <w:rPr>
          <w:rFonts w:asciiTheme="minorHAnsi" w:hAnsiTheme="minorHAnsi" w:cstheme="minorHAnsi"/>
        </w:rPr>
        <w:t xml:space="preserve"> </w:t>
      </w:r>
      <w:r w:rsidRPr="005A5BE2">
        <w:rPr>
          <w:rFonts w:asciiTheme="minorHAnsi" w:hAnsiTheme="minorHAnsi" w:cstheme="minorHAnsi"/>
        </w:rPr>
        <w:t>.</w:t>
      </w:r>
    </w:p>
    <w:p w14:paraId="50F573FE" w14:textId="77777777" w:rsidR="00964BE0" w:rsidRPr="005A5BE2" w:rsidRDefault="00964BE0" w:rsidP="00C775E3">
      <w:pPr>
        <w:rPr>
          <w:rFonts w:asciiTheme="minorHAnsi" w:hAnsiTheme="minorHAnsi" w:cstheme="minorHAnsi"/>
        </w:rPr>
      </w:pPr>
    </w:p>
    <w:p w14:paraId="1D358ADE" w14:textId="0B0B868B" w:rsidR="00964BE0" w:rsidRPr="005A5BE2" w:rsidRDefault="00964BE0" w:rsidP="00C14CC8">
      <w:pPr>
        <w:pStyle w:val="ListParagraph"/>
        <w:widowControl/>
        <w:numPr>
          <w:ilvl w:val="2"/>
          <w:numId w:val="26"/>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exact sizes may need to vary slightly depending on the size of the vehicle and the need to keep proper proportions etc. The final size</w:t>
      </w:r>
      <w:r w:rsidR="00C14CC8">
        <w:rPr>
          <w:rFonts w:asciiTheme="minorHAnsi" w:eastAsia="Times New Roman" w:hAnsiTheme="minorHAnsi" w:cstheme="minorHAnsi"/>
        </w:rPr>
        <w:t>s</w:t>
      </w:r>
      <w:r w:rsidRPr="005A5BE2">
        <w:rPr>
          <w:rFonts w:asciiTheme="minorHAnsi" w:eastAsia="Times New Roman" w:hAnsiTheme="minorHAnsi" w:cstheme="minorHAnsi"/>
        </w:rPr>
        <w:t xml:space="preserve"> will be agreed at first design meeting.</w:t>
      </w:r>
      <w:r w:rsidRPr="005A5BE2">
        <w:rPr>
          <w:rFonts w:asciiTheme="minorHAnsi" w:eastAsia="Times New Roman" w:hAnsiTheme="minorHAnsi" w:cstheme="minorHAnsi"/>
        </w:rPr>
        <w:br/>
      </w:r>
    </w:p>
    <w:p w14:paraId="3104BB9A" w14:textId="77777777" w:rsidR="00900E56" w:rsidRDefault="00900E56" w:rsidP="00900E56">
      <w:pPr>
        <w:widowControl/>
        <w:autoSpaceDE/>
        <w:autoSpaceDN/>
        <w:spacing w:after="120" w:line="259" w:lineRule="auto"/>
        <w:contextualSpacing/>
        <w:rPr>
          <w:rFonts w:asciiTheme="minorHAnsi" w:eastAsia="Times New Roman" w:hAnsiTheme="minorHAnsi" w:cstheme="minorHAnsi"/>
          <w:lang w:val="en-GB"/>
        </w:rPr>
      </w:pPr>
    </w:p>
    <w:p w14:paraId="109592F7" w14:textId="77777777" w:rsidR="00C25E65" w:rsidRPr="005A5BE2" w:rsidRDefault="00C25E65" w:rsidP="00900E56">
      <w:pPr>
        <w:widowControl/>
        <w:autoSpaceDE/>
        <w:autoSpaceDN/>
        <w:spacing w:after="120" w:line="259" w:lineRule="auto"/>
        <w:contextualSpacing/>
        <w:rPr>
          <w:rFonts w:asciiTheme="minorHAnsi" w:eastAsia="Times New Roman" w:hAnsiTheme="minorHAnsi" w:cstheme="minorHAnsi"/>
          <w:lang w:val="en-GB"/>
        </w:rPr>
      </w:pPr>
    </w:p>
    <w:p w14:paraId="0C013818" w14:textId="26423377" w:rsidR="00900E56" w:rsidRPr="005A5BE2" w:rsidRDefault="0030212B">
      <w:pPr>
        <w:pStyle w:val="ListParagraph"/>
        <w:widowControl/>
        <w:numPr>
          <w:ilvl w:val="1"/>
          <w:numId w:val="26"/>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b/>
          <w:sz w:val="28"/>
          <w:szCs w:val="24"/>
        </w:rPr>
        <w:tab/>
      </w:r>
      <w:r w:rsidR="00900E56" w:rsidRPr="005A5BE2">
        <w:rPr>
          <w:rFonts w:asciiTheme="minorHAnsi" w:eastAsia="Times New Roman" w:hAnsiTheme="minorHAnsi" w:cstheme="minorHAnsi"/>
          <w:b/>
          <w:sz w:val="28"/>
          <w:szCs w:val="24"/>
        </w:rPr>
        <w:t>Exterior Finish: Painting and Lettering</w:t>
      </w:r>
      <w:r w:rsidR="00900E56" w:rsidRPr="005A5BE2">
        <w:rPr>
          <w:rFonts w:asciiTheme="minorHAnsi" w:eastAsia="Times New Roman" w:hAnsiTheme="minorHAnsi" w:cstheme="minorHAnsi"/>
          <w:sz w:val="24"/>
          <w:szCs w:val="24"/>
        </w:rPr>
        <w:br/>
      </w:r>
    </w:p>
    <w:p w14:paraId="7706E165" w14:textId="723F4CE1" w:rsidR="00900E56" w:rsidRPr="005A5BE2" w:rsidRDefault="007000CF" w:rsidP="00A92B5E">
      <w:pPr>
        <w:widowControl/>
        <w:autoSpaceDE/>
        <w:autoSpaceDN/>
        <w:spacing w:line="276" w:lineRule="auto"/>
        <w:ind w:left="720" w:hanging="720"/>
        <w:rPr>
          <w:rFonts w:asciiTheme="minorHAnsi" w:eastAsia="Times New Roman" w:hAnsiTheme="minorHAnsi" w:cstheme="minorHAnsi"/>
        </w:rPr>
      </w:pPr>
      <w:r w:rsidRPr="005A5BE2">
        <w:rPr>
          <w:rFonts w:asciiTheme="minorHAnsi" w:eastAsia="Times New Roman" w:hAnsiTheme="minorHAnsi" w:cstheme="minorHAnsi"/>
        </w:rPr>
        <w:t>3.3.1</w:t>
      </w:r>
      <w:r w:rsidRPr="005A5BE2">
        <w:rPr>
          <w:rFonts w:asciiTheme="minorHAnsi" w:eastAsia="Times New Roman" w:hAnsiTheme="minorHAnsi" w:cstheme="minorHAnsi"/>
        </w:rPr>
        <w:tab/>
      </w:r>
      <w:r w:rsidR="00900E56" w:rsidRPr="005A5BE2">
        <w:rPr>
          <w:rFonts w:asciiTheme="minorHAnsi" w:eastAsia="Times New Roman" w:hAnsiTheme="minorHAnsi" w:cstheme="minorHAnsi"/>
        </w:rPr>
        <w:t xml:space="preserve">The vehicle shall be delivered painted in a single base colour to be advised, two topcoats as a minimum with good quality undercoat. Full metallic paint livery, graphics and other finishes shall be included in the tender. </w:t>
      </w:r>
    </w:p>
    <w:p w14:paraId="5E01DC4C" w14:textId="77777777" w:rsidR="00900E56" w:rsidRPr="005A5BE2" w:rsidRDefault="00900E56" w:rsidP="00900E56">
      <w:pPr>
        <w:widowControl/>
        <w:autoSpaceDE/>
        <w:autoSpaceDN/>
        <w:spacing w:line="276" w:lineRule="auto"/>
        <w:ind w:left="2160"/>
        <w:rPr>
          <w:rFonts w:asciiTheme="minorHAnsi" w:eastAsia="Times New Roman" w:hAnsiTheme="minorHAnsi" w:cstheme="minorHAnsi"/>
        </w:rPr>
      </w:pPr>
    </w:p>
    <w:p w14:paraId="086D2C26" w14:textId="3C2F5CF1" w:rsidR="00900E56" w:rsidRPr="005A5BE2" w:rsidRDefault="00900E56" w:rsidP="00C14CC8">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 xml:space="preserve">The finished vehicle shall be painted in accordance with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Council’s directions. A sum should be allowed in the quotation to cover external and internal graphics. The builder shall contact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 to ascertain the colour scheme graphic requirements before carrying out any work. Colours, graphics will be informed by safety and accessibility best practices. </w:t>
      </w:r>
    </w:p>
    <w:p w14:paraId="6835B0EC" w14:textId="77777777" w:rsidR="00D705E3" w:rsidRPr="005A5BE2" w:rsidRDefault="00D705E3" w:rsidP="00C14CC8">
      <w:pPr>
        <w:pStyle w:val="ListParagraph"/>
        <w:widowControl/>
        <w:autoSpaceDE/>
        <w:autoSpaceDN/>
        <w:spacing w:line="276" w:lineRule="auto"/>
        <w:ind w:left="709" w:hanging="709"/>
        <w:jc w:val="left"/>
        <w:rPr>
          <w:rFonts w:asciiTheme="minorHAnsi" w:eastAsia="Times New Roman" w:hAnsiTheme="minorHAnsi" w:cstheme="minorHAnsi"/>
        </w:rPr>
      </w:pPr>
    </w:p>
    <w:p w14:paraId="38D7E33B" w14:textId="4DE8B483" w:rsidR="00900E56" w:rsidRPr="005A5BE2" w:rsidRDefault="00900E56" w:rsidP="00C14CC8">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lastRenderedPageBreak/>
        <w:t xml:space="preserve">The exterior to be cleaned down and rubbed down and finished with manufacturer's recommended number of coats of </w:t>
      </w:r>
      <w:r w:rsidR="00895764" w:rsidRPr="005A5BE2">
        <w:rPr>
          <w:rFonts w:asciiTheme="minorHAnsi" w:eastAsia="Times New Roman" w:hAnsiTheme="minorHAnsi" w:cstheme="minorHAnsi"/>
        </w:rPr>
        <w:t>water-based</w:t>
      </w:r>
      <w:r w:rsidRPr="005A5BE2">
        <w:rPr>
          <w:rFonts w:asciiTheme="minorHAnsi" w:eastAsia="Times New Roman" w:hAnsiTheme="minorHAnsi" w:cstheme="minorHAnsi"/>
        </w:rPr>
        <w:t xml:space="preserve"> paint in the correct colour. Both sides of the body will be lettered, as indicated. The unladen weight and maximum legal speed to be shown on near side of the body. The maximum legal speed should also be conspicuously marked on the cab. </w:t>
      </w:r>
    </w:p>
    <w:p w14:paraId="4D352A25" w14:textId="77777777" w:rsidR="00900E56" w:rsidRPr="005A5BE2" w:rsidRDefault="00900E56" w:rsidP="00C14CC8">
      <w:pPr>
        <w:widowControl/>
        <w:autoSpaceDE/>
        <w:autoSpaceDN/>
        <w:spacing w:line="276" w:lineRule="auto"/>
        <w:ind w:left="709" w:hanging="709"/>
        <w:rPr>
          <w:rFonts w:asciiTheme="minorHAnsi" w:eastAsia="Times New Roman" w:hAnsiTheme="minorHAnsi" w:cstheme="minorHAnsi"/>
        </w:rPr>
      </w:pPr>
    </w:p>
    <w:p w14:paraId="287FE311" w14:textId="55154981" w:rsidR="00D705E3" w:rsidRDefault="00900E56" w:rsidP="00FF3E8A">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B865A7">
        <w:rPr>
          <w:rFonts w:asciiTheme="minorHAnsi" w:eastAsia="Times New Roman" w:hAnsiTheme="minorHAnsi" w:cstheme="minorHAnsi"/>
        </w:rPr>
        <w:t>Warning notices indicating presence of heaters shall be fitted adjacent to these items and in conspicuous positions.</w:t>
      </w:r>
    </w:p>
    <w:p w14:paraId="0AA83B32" w14:textId="77777777" w:rsidR="00B865A7" w:rsidRPr="00B865A7" w:rsidRDefault="00B865A7" w:rsidP="00B865A7">
      <w:pPr>
        <w:pStyle w:val="ListParagraph"/>
        <w:rPr>
          <w:rFonts w:asciiTheme="minorHAnsi" w:eastAsia="Times New Roman" w:hAnsiTheme="minorHAnsi" w:cstheme="minorHAnsi"/>
        </w:rPr>
      </w:pPr>
    </w:p>
    <w:p w14:paraId="0BE3DF39" w14:textId="750C8627" w:rsidR="00B865A7" w:rsidRDefault="00B865A7" w:rsidP="00B865A7">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The shelves and interior furniture shall be finished in a manner which is complimentary.</w:t>
      </w:r>
      <w:r>
        <w:rPr>
          <w:rFonts w:asciiTheme="minorHAnsi" w:eastAsia="Times New Roman" w:hAnsiTheme="minorHAnsi" w:cstheme="minorHAnsi"/>
        </w:rPr>
        <w:t xml:space="preserve"> Shelves must be constructed with material strong enough to withstand road vibrations while carrying weight of books, without deterioration e.g. separation of welds.</w:t>
      </w:r>
    </w:p>
    <w:p w14:paraId="77B7B2D7" w14:textId="77777777" w:rsidR="00B865A7" w:rsidRPr="00B865A7" w:rsidRDefault="00B865A7" w:rsidP="00B865A7">
      <w:pPr>
        <w:pStyle w:val="ListParagraph"/>
        <w:rPr>
          <w:rFonts w:asciiTheme="minorHAnsi" w:eastAsia="Times New Roman" w:hAnsiTheme="minorHAnsi" w:cstheme="minorHAnsi"/>
        </w:rPr>
      </w:pPr>
    </w:p>
    <w:p w14:paraId="3B599BB8" w14:textId="16EE16F1" w:rsidR="00B865A7" w:rsidRDefault="00B865A7" w:rsidP="00B865A7">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Battery isolation switches and</w:t>
      </w:r>
      <w:r w:rsidR="0016778E">
        <w:rPr>
          <w:rFonts w:asciiTheme="minorHAnsi" w:eastAsia="Times New Roman" w:hAnsiTheme="minorHAnsi" w:cstheme="minorHAnsi"/>
        </w:rPr>
        <w:t>/or</w:t>
      </w:r>
      <w:r w:rsidRPr="005A5BE2">
        <w:rPr>
          <w:rFonts w:asciiTheme="minorHAnsi" w:eastAsia="Times New Roman" w:hAnsiTheme="minorHAnsi" w:cstheme="minorHAnsi"/>
        </w:rPr>
        <w:t xml:space="preserve"> fuel cut-off valves shall be clearly marked with their function and method of operation</w:t>
      </w:r>
    </w:p>
    <w:p w14:paraId="1ABBC114" w14:textId="77777777" w:rsidR="00B865A7" w:rsidRPr="00B865A7" w:rsidRDefault="00B865A7" w:rsidP="00B865A7">
      <w:pPr>
        <w:pStyle w:val="ListParagraph"/>
        <w:rPr>
          <w:rFonts w:asciiTheme="minorHAnsi" w:eastAsia="Times New Roman" w:hAnsiTheme="minorHAnsi" w:cstheme="minorHAnsi"/>
        </w:rPr>
      </w:pPr>
    </w:p>
    <w:p w14:paraId="435B2589" w14:textId="3E4CBAF9" w:rsidR="00B865A7" w:rsidRDefault="00B865A7" w:rsidP="00B865A7">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Tyre pressure should be marked above the mudguards. Tyre pressure monitors to be placed in each tyre.</w:t>
      </w:r>
    </w:p>
    <w:p w14:paraId="7D52F6A1" w14:textId="77777777" w:rsidR="00B865A7" w:rsidRPr="00B865A7" w:rsidRDefault="00B865A7" w:rsidP="00B865A7">
      <w:pPr>
        <w:pStyle w:val="ListParagraph"/>
        <w:rPr>
          <w:rFonts w:asciiTheme="minorHAnsi" w:eastAsia="Times New Roman" w:hAnsiTheme="minorHAnsi" w:cstheme="minorHAnsi"/>
        </w:rPr>
      </w:pPr>
    </w:p>
    <w:p w14:paraId="4DFAB7F4" w14:textId="77777777" w:rsidR="00B865A7" w:rsidRPr="005A5BE2" w:rsidRDefault="00B865A7" w:rsidP="00B865A7">
      <w:pPr>
        <w:pStyle w:val="ListParagraph"/>
        <w:widowControl/>
        <w:numPr>
          <w:ilvl w:val="2"/>
          <w:numId w:val="26"/>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Provide for Anti-graffiti graphics covering.</w:t>
      </w:r>
      <w:r w:rsidRPr="005A5BE2">
        <w:rPr>
          <w:rFonts w:asciiTheme="minorHAnsi" w:eastAsia="Times New Roman" w:hAnsiTheme="minorHAnsi" w:cstheme="minorHAnsi"/>
        </w:rPr>
        <w:br/>
      </w:r>
    </w:p>
    <w:p w14:paraId="266FE987" w14:textId="77777777" w:rsidR="00B865A7" w:rsidRPr="005A5BE2" w:rsidRDefault="00B865A7" w:rsidP="00B865A7">
      <w:pPr>
        <w:pStyle w:val="ListParagraph"/>
        <w:widowControl/>
        <w:numPr>
          <w:ilvl w:val="2"/>
          <w:numId w:val="26"/>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Provide 1 litre of touch-up paint for each colour used on vehicle.</w:t>
      </w:r>
    </w:p>
    <w:p w14:paraId="2E5EAA60" w14:textId="77777777" w:rsidR="00B865A7" w:rsidRPr="005A5BE2" w:rsidRDefault="00B865A7" w:rsidP="00B865A7">
      <w:pPr>
        <w:pStyle w:val="ListParagraph"/>
        <w:widowControl/>
        <w:autoSpaceDE/>
        <w:autoSpaceDN/>
        <w:spacing w:line="276" w:lineRule="auto"/>
        <w:ind w:left="709" w:hanging="709"/>
        <w:jc w:val="left"/>
        <w:rPr>
          <w:rFonts w:asciiTheme="minorHAnsi" w:eastAsia="Times New Roman" w:hAnsiTheme="minorHAnsi" w:cstheme="minorHAnsi"/>
        </w:rPr>
      </w:pPr>
    </w:p>
    <w:p w14:paraId="1F5EA634" w14:textId="1C1EB9F4" w:rsidR="00D705E3" w:rsidRPr="005A5BE2" w:rsidRDefault="00B865A7" w:rsidP="00B865A7">
      <w:pPr>
        <w:pStyle w:val="ListParagraph"/>
        <w:widowControl/>
        <w:numPr>
          <w:ilvl w:val="2"/>
          <w:numId w:val="26"/>
        </w:numPr>
        <w:autoSpaceDE/>
        <w:autoSpaceDN/>
        <w:spacing w:line="276" w:lineRule="auto"/>
        <w:ind w:left="709" w:hanging="709"/>
        <w:rPr>
          <w:rFonts w:asciiTheme="minorHAnsi" w:eastAsia="Times New Roman" w:hAnsiTheme="minorHAnsi" w:cstheme="minorHAnsi"/>
          <w:b/>
        </w:rPr>
      </w:pPr>
      <w:r w:rsidRPr="005A5BE2">
        <w:rPr>
          <w:rFonts w:asciiTheme="minorHAnsi" w:eastAsia="Times New Roman" w:hAnsiTheme="minorHAnsi" w:cstheme="minorHAnsi"/>
        </w:rPr>
        <w:t>For aesthetic purposes, safety markings should be as neutral as permissible e.g. white EU markings do not take from library livery.</w:t>
      </w:r>
    </w:p>
    <w:p w14:paraId="0CCEBA20" w14:textId="77777777" w:rsidR="00A92B5E" w:rsidRPr="005A5BE2" w:rsidRDefault="00A92B5E" w:rsidP="00A92B5E">
      <w:pPr>
        <w:pStyle w:val="ListParagraph"/>
        <w:widowControl/>
        <w:autoSpaceDE/>
        <w:autoSpaceDN/>
        <w:spacing w:line="276" w:lineRule="auto"/>
        <w:ind w:left="480" w:firstLine="0"/>
        <w:jc w:val="left"/>
        <w:rPr>
          <w:rFonts w:asciiTheme="minorHAnsi" w:eastAsia="Times New Roman" w:hAnsiTheme="minorHAnsi" w:cstheme="minorHAnsi"/>
        </w:rPr>
      </w:pPr>
    </w:p>
    <w:p w14:paraId="703C6E70" w14:textId="77777777" w:rsidR="00B865A7" w:rsidRPr="00B865A7" w:rsidRDefault="00B865A7" w:rsidP="00B865A7">
      <w:pPr>
        <w:pStyle w:val="ListParagraph"/>
        <w:widowControl/>
        <w:numPr>
          <w:ilvl w:val="0"/>
          <w:numId w:val="50"/>
        </w:numPr>
        <w:autoSpaceDE/>
        <w:autoSpaceDN/>
        <w:spacing w:line="276" w:lineRule="auto"/>
        <w:jc w:val="left"/>
        <w:rPr>
          <w:rFonts w:asciiTheme="minorHAnsi" w:eastAsia="Times New Roman" w:hAnsiTheme="minorHAnsi" w:cstheme="minorHAnsi"/>
          <w:b/>
          <w:vanish/>
          <w:sz w:val="28"/>
          <w:szCs w:val="24"/>
        </w:rPr>
      </w:pPr>
    </w:p>
    <w:p w14:paraId="2B1A7376" w14:textId="77777777" w:rsidR="00B865A7" w:rsidRPr="00B865A7" w:rsidRDefault="00B865A7" w:rsidP="00B865A7">
      <w:pPr>
        <w:pStyle w:val="ListParagraph"/>
        <w:widowControl/>
        <w:numPr>
          <w:ilvl w:val="1"/>
          <w:numId w:val="50"/>
        </w:numPr>
        <w:autoSpaceDE/>
        <w:autoSpaceDN/>
        <w:spacing w:line="276" w:lineRule="auto"/>
        <w:jc w:val="left"/>
        <w:rPr>
          <w:rFonts w:asciiTheme="minorHAnsi" w:eastAsia="Times New Roman" w:hAnsiTheme="minorHAnsi" w:cstheme="minorHAnsi"/>
          <w:b/>
          <w:vanish/>
          <w:sz w:val="28"/>
          <w:szCs w:val="24"/>
        </w:rPr>
      </w:pPr>
    </w:p>
    <w:p w14:paraId="27D0134D" w14:textId="77777777" w:rsidR="00B865A7" w:rsidRPr="00B865A7" w:rsidRDefault="00B865A7" w:rsidP="00B865A7">
      <w:pPr>
        <w:pStyle w:val="ListParagraph"/>
        <w:widowControl/>
        <w:numPr>
          <w:ilvl w:val="1"/>
          <w:numId w:val="50"/>
        </w:numPr>
        <w:autoSpaceDE/>
        <w:autoSpaceDN/>
        <w:spacing w:line="276" w:lineRule="auto"/>
        <w:jc w:val="left"/>
        <w:rPr>
          <w:rFonts w:asciiTheme="minorHAnsi" w:eastAsia="Times New Roman" w:hAnsiTheme="minorHAnsi" w:cstheme="minorHAnsi"/>
          <w:b/>
          <w:vanish/>
          <w:sz w:val="28"/>
          <w:szCs w:val="24"/>
        </w:rPr>
      </w:pPr>
    </w:p>
    <w:p w14:paraId="0349793D" w14:textId="30CC4717" w:rsidR="00D705E3" w:rsidRPr="005A5BE2" w:rsidRDefault="00D705E3" w:rsidP="001C7DDB">
      <w:pPr>
        <w:pStyle w:val="ListParagraph"/>
        <w:widowControl/>
        <w:numPr>
          <w:ilvl w:val="1"/>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b/>
          <w:sz w:val="28"/>
          <w:szCs w:val="24"/>
        </w:rPr>
        <w:t>Interior Finish</w:t>
      </w:r>
      <w:r w:rsidRPr="005A5BE2">
        <w:rPr>
          <w:rFonts w:asciiTheme="minorHAnsi" w:eastAsia="Times New Roman" w:hAnsiTheme="minorHAnsi" w:cstheme="minorHAnsi"/>
          <w:sz w:val="24"/>
          <w:szCs w:val="24"/>
        </w:rPr>
        <w:br/>
      </w:r>
    </w:p>
    <w:p w14:paraId="48AF7E60" w14:textId="3FEA1772" w:rsidR="00D705E3" w:rsidRPr="005A5BE2" w:rsidRDefault="007000CF" w:rsidP="007000CF">
      <w:pPr>
        <w:widowControl/>
        <w:autoSpaceDE/>
        <w:autoSpaceDN/>
        <w:spacing w:line="276" w:lineRule="auto"/>
        <w:ind w:left="720" w:hanging="720"/>
        <w:rPr>
          <w:rFonts w:asciiTheme="minorHAnsi" w:eastAsia="Times New Roman" w:hAnsiTheme="minorHAnsi" w:cstheme="minorHAnsi"/>
        </w:rPr>
      </w:pPr>
      <w:r w:rsidRPr="005A5BE2">
        <w:rPr>
          <w:rFonts w:asciiTheme="minorHAnsi" w:eastAsia="Times New Roman" w:hAnsiTheme="minorHAnsi" w:cstheme="minorHAnsi"/>
        </w:rPr>
        <w:t>3.4.1</w:t>
      </w:r>
      <w:r w:rsidRPr="005A5BE2">
        <w:rPr>
          <w:rFonts w:asciiTheme="minorHAnsi" w:eastAsia="Times New Roman" w:hAnsiTheme="minorHAnsi" w:cstheme="minorHAnsi"/>
        </w:rPr>
        <w:tab/>
      </w:r>
      <w:r w:rsidR="00D705E3" w:rsidRPr="005A5BE2">
        <w:rPr>
          <w:rFonts w:asciiTheme="minorHAnsi" w:eastAsia="Times New Roman" w:hAnsiTheme="minorHAnsi" w:cstheme="minorHAnsi"/>
        </w:rPr>
        <w:t>Interior floor</w:t>
      </w:r>
      <w:r w:rsidR="00D705E3" w:rsidRPr="005A5BE2">
        <w:rPr>
          <w:rFonts w:asciiTheme="minorHAnsi" w:eastAsia="Times New Roman" w:hAnsiTheme="minorHAnsi" w:cstheme="minorHAnsi"/>
          <w:lang w:val="en-GB"/>
        </w:rPr>
        <w:t xml:space="preserve"> shall be constructed of at least 18mm Wisadeck Floor or equivalent and laid and secured to the aluminium floor planks. </w:t>
      </w:r>
      <w:r w:rsidR="00C14CC8" w:rsidRPr="005A5BE2">
        <w:rPr>
          <w:rFonts w:asciiTheme="minorHAnsi" w:eastAsia="Times New Roman" w:hAnsiTheme="minorHAnsi" w:cstheme="minorHAnsi"/>
          <w:lang w:val="en-GB"/>
        </w:rPr>
        <w:t>Non-slip marmoleum floor covering</w:t>
      </w:r>
      <w:r w:rsidR="00C14CC8">
        <w:rPr>
          <w:rFonts w:asciiTheme="minorHAnsi" w:eastAsia="Times New Roman" w:hAnsiTheme="minorHAnsi" w:cstheme="minorHAnsi"/>
          <w:lang w:val="en-GB"/>
        </w:rPr>
        <w:t xml:space="preserve"> or suitable carpet material, to be confirmed at design meeting</w:t>
      </w:r>
      <w:r w:rsidR="00C14CC8" w:rsidRPr="005A5BE2">
        <w:rPr>
          <w:rFonts w:asciiTheme="minorHAnsi" w:eastAsia="Times New Roman" w:hAnsiTheme="minorHAnsi" w:cstheme="minorHAnsi"/>
          <w:lang w:val="en-GB"/>
        </w:rPr>
        <w:t xml:space="preserve"> </w:t>
      </w:r>
      <w:r w:rsidR="00D705E3" w:rsidRPr="005A5BE2">
        <w:rPr>
          <w:rFonts w:asciiTheme="minorHAnsi" w:eastAsia="Times New Roman" w:hAnsiTheme="minorHAnsi" w:cstheme="minorHAnsi"/>
          <w:lang w:val="en-GB"/>
        </w:rPr>
        <w:t>shall be fitted to conform to the performance requirements "of a low radius of effects of ignition", as defined in BS5287: 1988.</w:t>
      </w:r>
    </w:p>
    <w:p w14:paraId="4C0806FA" w14:textId="77777777" w:rsidR="00D705E3" w:rsidRPr="005A5BE2" w:rsidRDefault="00D705E3" w:rsidP="00D705E3">
      <w:pPr>
        <w:widowControl/>
        <w:autoSpaceDE/>
        <w:autoSpaceDN/>
        <w:spacing w:line="276" w:lineRule="auto"/>
        <w:rPr>
          <w:rFonts w:asciiTheme="minorHAnsi" w:eastAsia="Times New Roman" w:hAnsiTheme="minorHAnsi" w:cstheme="minorHAnsi"/>
          <w:lang w:val="en-GB"/>
        </w:rPr>
      </w:pPr>
    </w:p>
    <w:p w14:paraId="25CFF51B" w14:textId="6F70A1D2" w:rsidR="00D705E3" w:rsidRPr="005A5BE2" w:rsidRDefault="007000CF" w:rsidP="00C14CC8">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lang w:val="en-GB"/>
        </w:rPr>
      </w:pPr>
      <w:r w:rsidRPr="005A5BE2">
        <w:rPr>
          <w:rFonts w:asciiTheme="minorHAnsi" w:eastAsia="Times New Roman" w:hAnsiTheme="minorHAnsi" w:cstheme="minorHAnsi"/>
        </w:rPr>
        <w:t>Ex</w:t>
      </w:r>
      <w:r w:rsidR="00D705E3" w:rsidRPr="005A5BE2">
        <w:rPr>
          <w:rFonts w:asciiTheme="minorHAnsi" w:eastAsia="Times New Roman" w:hAnsiTheme="minorHAnsi" w:cstheme="minorHAnsi"/>
        </w:rPr>
        <w:t>posed wall surfaces to have soft trim, colour to be advised.</w:t>
      </w:r>
      <w:r w:rsidR="00D705E3" w:rsidRPr="005A5BE2">
        <w:rPr>
          <w:rFonts w:asciiTheme="minorHAnsi" w:eastAsia="Times New Roman" w:hAnsiTheme="minorHAnsi" w:cstheme="minorHAnsi"/>
        </w:rPr>
        <w:br/>
      </w:r>
    </w:p>
    <w:p w14:paraId="35FAE1EE" w14:textId="0D351395" w:rsidR="00D705E3" w:rsidRPr="005A5BE2" w:rsidRDefault="00D705E3" w:rsidP="00C14CC8">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Counter/work surfaces to have marmoleum top, colour to be advised.</w:t>
      </w:r>
      <w:r w:rsidRPr="005A5BE2">
        <w:rPr>
          <w:rFonts w:asciiTheme="minorHAnsi" w:eastAsia="Times New Roman" w:hAnsiTheme="minorHAnsi" w:cstheme="minorHAnsi"/>
        </w:rPr>
        <w:br/>
      </w:r>
    </w:p>
    <w:p w14:paraId="4ED41F8A" w14:textId="3E3AECA6" w:rsidR="00900E56" w:rsidRPr="005A5BE2" w:rsidRDefault="00D705E3" w:rsidP="00C14CC8">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All electrical fittings, including sockets and data points, to be complimentary to colour scheme i.e. stainless steel finish is in the case of sockets and data points.</w:t>
      </w:r>
    </w:p>
    <w:p w14:paraId="1458829D" w14:textId="77777777" w:rsidR="001258B4" w:rsidRPr="005A5BE2" w:rsidRDefault="001258B4" w:rsidP="00C14CC8">
      <w:pPr>
        <w:pStyle w:val="ListParagraph"/>
        <w:widowControl/>
        <w:autoSpaceDE/>
        <w:autoSpaceDN/>
        <w:spacing w:line="276" w:lineRule="auto"/>
        <w:ind w:left="709" w:hanging="709"/>
        <w:jc w:val="left"/>
        <w:rPr>
          <w:rFonts w:asciiTheme="minorHAnsi" w:eastAsia="Times New Roman" w:hAnsiTheme="minorHAnsi" w:cstheme="minorHAnsi"/>
        </w:rPr>
      </w:pPr>
    </w:p>
    <w:p w14:paraId="6D6939A4" w14:textId="2DB38B55" w:rsidR="001258B4" w:rsidRPr="005A5BE2" w:rsidRDefault="001258B4" w:rsidP="00C14CC8">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‘Marine’ latches on drawers/ cabinets to prevent opening during transit.</w:t>
      </w:r>
    </w:p>
    <w:p w14:paraId="0704D5EF" w14:textId="77777777" w:rsidR="001258B4" w:rsidRPr="005A5BE2" w:rsidRDefault="001258B4" w:rsidP="00C14CC8">
      <w:pPr>
        <w:pStyle w:val="ListParagraph"/>
        <w:ind w:left="709" w:hanging="709"/>
        <w:rPr>
          <w:rFonts w:asciiTheme="minorHAnsi" w:eastAsia="Times New Roman" w:hAnsiTheme="minorHAnsi" w:cstheme="minorHAnsi"/>
        </w:rPr>
      </w:pPr>
    </w:p>
    <w:p w14:paraId="2ABBF077" w14:textId="09C73F59" w:rsidR="001258B4" w:rsidRPr="005A5BE2" w:rsidRDefault="001258B4" w:rsidP="00C14CC8">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Quartz operated clock mounted in library area.</w:t>
      </w:r>
    </w:p>
    <w:p w14:paraId="14771A7D" w14:textId="77777777" w:rsidR="00900E56" w:rsidRPr="005A5BE2" w:rsidRDefault="00900E56" w:rsidP="00900E56">
      <w:pPr>
        <w:widowControl/>
        <w:autoSpaceDE/>
        <w:autoSpaceDN/>
        <w:spacing w:after="120" w:line="259" w:lineRule="auto"/>
        <w:contextualSpacing/>
        <w:rPr>
          <w:rFonts w:asciiTheme="minorHAnsi" w:eastAsia="Times New Roman" w:hAnsiTheme="minorHAnsi" w:cstheme="minorHAnsi"/>
          <w:lang w:val="en-GB"/>
        </w:rPr>
      </w:pPr>
    </w:p>
    <w:p w14:paraId="13749CB6" w14:textId="77777777" w:rsidR="008B65AF" w:rsidRDefault="008B65AF" w:rsidP="00900E56">
      <w:pPr>
        <w:widowControl/>
        <w:autoSpaceDE/>
        <w:autoSpaceDN/>
        <w:spacing w:after="120" w:line="259" w:lineRule="auto"/>
        <w:contextualSpacing/>
        <w:rPr>
          <w:rFonts w:asciiTheme="minorHAnsi" w:eastAsia="Times New Roman" w:hAnsiTheme="minorHAnsi" w:cstheme="minorHAnsi"/>
          <w:sz w:val="24"/>
          <w:szCs w:val="24"/>
          <w:lang w:val="en-GB"/>
        </w:rPr>
      </w:pPr>
    </w:p>
    <w:p w14:paraId="7234156E" w14:textId="77777777" w:rsidR="00C25E65" w:rsidRDefault="00C25E65" w:rsidP="00900E56">
      <w:pPr>
        <w:widowControl/>
        <w:autoSpaceDE/>
        <w:autoSpaceDN/>
        <w:spacing w:after="120" w:line="259" w:lineRule="auto"/>
        <w:contextualSpacing/>
        <w:rPr>
          <w:rFonts w:asciiTheme="minorHAnsi" w:eastAsia="Times New Roman" w:hAnsiTheme="minorHAnsi" w:cstheme="minorHAnsi"/>
          <w:sz w:val="24"/>
          <w:szCs w:val="24"/>
          <w:lang w:val="en-GB"/>
        </w:rPr>
      </w:pPr>
    </w:p>
    <w:p w14:paraId="3FF4C3FE" w14:textId="77777777" w:rsidR="00C25E65" w:rsidRPr="005A5BE2" w:rsidRDefault="00C25E65" w:rsidP="00900E56">
      <w:pPr>
        <w:widowControl/>
        <w:autoSpaceDE/>
        <w:autoSpaceDN/>
        <w:spacing w:after="120" w:line="259" w:lineRule="auto"/>
        <w:contextualSpacing/>
        <w:rPr>
          <w:rFonts w:asciiTheme="minorHAnsi" w:eastAsia="Times New Roman" w:hAnsiTheme="minorHAnsi" w:cstheme="minorHAnsi"/>
          <w:sz w:val="24"/>
          <w:szCs w:val="24"/>
          <w:lang w:val="en-GB"/>
        </w:rPr>
      </w:pPr>
    </w:p>
    <w:p w14:paraId="2A39BFCE" w14:textId="77777777" w:rsidR="008B65AF" w:rsidRPr="005A5BE2" w:rsidRDefault="008B65AF" w:rsidP="00900E56">
      <w:pPr>
        <w:widowControl/>
        <w:autoSpaceDE/>
        <w:autoSpaceDN/>
        <w:spacing w:after="120" w:line="259" w:lineRule="auto"/>
        <w:contextualSpacing/>
        <w:rPr>
          <w:rFonts w:asciiTheme="minorHAnsi" w:eastAsia="Times New Roman" w:hAnsiTheme="minorHAnsi" w:cstheme="minorHAnsi"/>
          <w:sz w:val="24"/>
          <w:szCs w:val="24"/>
          <w:lang w:val="en-GB"/>
        </w:rPr>
      </w:pPr>
    </w:p>
    <w:p w14:paraId="02CDD9CE" w14:textId="7C388183" w:rsidR="003F2912" w:rsidRPr="005A5BE2" w:rsidRDefault="007000CF" w:rsidP="00C14CC8">
      <w:pPr>
        <w:pStyle w:val="ListParagraph"/>
        <w:widowControl/>
        <w:numPr>
          <w:ilvl w:val="1"/>
          <w:numId w:val="50"/>
        </w:numPr>
        <w:autoSpaceDE/>
        <w:autoSpaceDN/>
        <w:spacing w:after="120" w:line="259" w:lineRule="auto"/>
        <w:contextualSpacing/>
        <w:rPr>
          <w:rFonts w:asciiTheme="minorHAnsi" w:eastAsia="Times New Roman" w:hAnsiTheme="minorHAnsi" w:cstheme="minorHAnsi"/>
          <w:b/>
          <w:sz w:val="28"/>
          <w:szCs w:val="24"/>
        </w:rPr>
      </w:pPr>
      <w:r w:rsidRPr="005A5BE2">
        <w:rPr>
          <w:rFonts w:asciiTheme="minorHAnsi" w:eastAsia="Times New Roman" w:hAnsiTheme="minorHAnsi" w:cstheme="minorHAnsi"/>
          <w:b/>
          <w:sz w:val="28"/>
          <w:szCs w:val="24"/>
        </w:rPr>
        <w:lastRenderedPageBreak/>
        <w:tab/>
      </w:r>
      <w:r w:rsidR="00964BE0" w:rsidRPr="005A5BE2">
        <w:rPr>
          <w:rFonts w:asciiTheme="minorHAnsi" w:eastAsia="Times New Roman" w:hAnsiTheme="minorHAnsi" w:cstheme="minorHAnsi"/>
          <w:b/>
          <w:sz w:val="28"/>
          <w:szCs w:val="24"/>
        </w:rPr>
        <w:t>Library Desk and Storage Units</w:t>
      </w:r>
    </w:p>
    <w:p w14:paraId="3A774461" w14:textId="382A793A" w:rsidR="00964BE0" w:rsidRPr="005A5BE2" w:rsidRDefault="007000CF" w:rsidP="007000CF">
      <w:pPr>
        <w:widowControl/>
        <w:autoSpaceDE/>
        <w:autoSpaceDN/>
        <w:spacing w:after="120" w:line="259" w:lineRule="auto"/>
        <w:ind w:left="720" w:hanging="720"/>
        <w:contextualSpacing/>
        <w:rPr>
          <w:rFonts w:asciiTheme="minorHAnsi" w:eastAsia="Times New Roman" w:hAnsiTheme="minorHAnsi" w:cstheme="minorHAnsi"/>
          <w:lang w:val="en-GB"/>
        </w:rPr>
      </w:pPr>
      <w:r w:rsidRPr="005A5BE2">
        <w:rPr>
          <w:rFonts w:asciiTheme="minorHAnsi" w:eastAsia="Times New Roman" w:hAnsiTheme="minorHAnsi" w:cstheme="minorHAnsi"/>
        </w:rPr>
        <w:t>3.5.1</w:t>
      </w:r>
      <w:r w:rsidRPr="005A5BE2">
        <w:rPr>
          <w:rFonts w:asciiTheme="minorHAnsi" w:eastAsia="Times New Roman" w:hAnsiTheme="minorHAnsi" w:cstheme="minorHAnsi"/>
        </w:rPr>
        <w:tab/>
      </w:r>
      <w:r w:rsidR="00964BE0" w:rsidRPr="005A5BE2">
        <w:rPr>
          <w:rFonts w:asciiTheme="minorHAnsi" w:eastAsia="Times New Roman" w:hAnsiTheme="minorHAnsi" w:cstheme="minorHAnsi"/>
        </w:rPr>
        <w:t>The precise position of the desk will be determined at the inspection detailed at design meeting.</w:t>
      </w:r>
    </w:p>
    <w:p w14:paraId="1575E895" w14:textId="5628E96A" w:rsidR="00964BE0" w:rsidRPr="005A5BE2" w:rsidRDefault="008B3267"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precise design of the desk shall be agreed at inspection at design meetings. An innovative solution to this design concept is sought. However, the following parameters will apply in every case.</w:t>
      </w:r>
      <w:r w:rsidR="00964BE0" w:rsidRPr="005A5BE2">
        <w:rPr>
          <w:rFonts w:asciiTheme="minorHAnsi" w:eastAsia="Times New Roman" w:hAnsiTheme="minorHAnsi" w:cstheme="minorHAnsi"/>
        </w:rPr>
        <w:br/>
      </w:r>
    </w:p>
    <w:p w14:paraId="5A589315" w14:textId="4668BC68"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Counter. </w:t>
      </w:r>
      <w:r w:rsidR="001258B4" w:rsidRPr="005A5BE2">
        <w:rPr>
          <w:rFonts w:asciiTheme="minorHAnsi" w:eastAsia="Times New Roman" w:hAnsiTheme="minorHAnsi" w:cstheme="minorHAnsi"/>
        </w:rPr>
        <w:t xml:space="preserve">Rounded corners. </w:t>
      </w:r>
      <w:r w:rsidRPr="005A5BE2">
        <w:rPr>
          <w:rFonts w:asciiTheme="minorHAnsi" w:eastAsia="Times New Roman" w:hAnsiTheme="minorHAnsi" w:cstheme="minorHAnsi"/>
        </w:rPr>
        <w:t xml:space="preserve">Built in a modern style with veneered fascias, radiused corners and a </w:t>
      </w:r>
      <w:r w:rsidR="008B3267">
        <w:rPr>
          <w:rFonts w:asciiTheme="minorHAnsi" w:eastAsia="Times New Roman" w:hAnsiTheme="minorHAnsi" w:cstheme="minorHAnsi"/>
        </w:rPr>
        <w:t>marmoleum</w:t>
      </w:r>
      <w:r w:rsidRPr="005A5BE2">
        <w:rPr>
          <w:rFonts w:asciiTheme="minorHAnsi" w:eastAsia="Times New Roman" w:hAnsiTheme="minorHAnsi" w:cstheme="minorHAnsi"/>
        </w:rPr>
        <w:t xml:space="preserve"> top. One nest of </w:t>
      </w:r>
      <w:r w:rsidR="008B3267">
        <w:rPr>
          <w:rFonts w:asciiTheme="minorHAnsi" w:eastAsia="Times New Roman" w:hAnsiTheme="minorHAnsi" w:cstheme="minorHAnsi"/>
        </w:rPr>
        <w:t xml:space="preserve">up to </w:t>
      </w:r>
      <w:r w:rsidRPr="005A5BE2">
        <w:rPr>
          <w:rFonts w:asciiTheme="minorHAnsi" w:eastAsia="Times New Roman" w:hAnsiTheme="minorHAnsi" w:cstheme="minorHAnsi"/>
        </w:rPr>
        <w:t>four drawers with push button catches. Shelving under counter. Allow for four double 13 amp sockets to be installed in counter area. Supply fixed folding seat (leather upholstery) behind desk. Detailed sketches to be agreed with coach builder at design meeting.</w:t>
      </w:r>
      <w:r w:rsidRPr="005A5BE2">
        <w:rPr>
          <w:rFonts w:asciiTheme="minorHAnsi" w:eastAsia="Times New Roman" w:hAnsiTheme="minorHAnsi" w:cstheme="minorHAnsi"/>
        </w:rPr>
        <w:br/>
      </w:r>
    </w:p>
    <w:p w14:paraId="130F7921" w14:textId="57A4B488"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There will be a microwave oven of </w:t>
      </w:r>
      <w:r w:rsidR="002A1AEB">
        <w:rPr>
          <w:rFonts w:asciiTheme="minorHAnsi" w:eastAsia="Times New Roman" w:hAnsiTheme="minorHAnsi" w:cstheme="minorHAnsi"/>
        </w:rPr>
        <w:t xml:space="preserve">minimum </w:t>
      </w:r>
      <w:r w:rsidRPr="005A5BE2">
        <w:rPr>
          <w:rFonts w:asciiTheme="minorHAnsi" w:eastAsia="Times New Roman" w:hAnsiTheme="minorHAnsi" w:cstheme="minorHAnsi"/>
        </w:rPr>
        <w:t>750 watts, in a unit. A small fridge will be provided and fitted adjacent.</w:t>
      </w:r>
      <w:r w:rsidR="008B3267">
        <w:rPr>
          <w:rFonts w:asciiTheme="minorHAnsi" w:eastAsia="Times New Roman" w:hAnsiTheme="minorHAnsi" w:cstheme="minorHAnsi"/>
        </w:rPr>
        <w:t xml:space="preserve">  A foldable sink</w:t>
      </w:r>
      <w:r w:rsidR="00EB1AC4">
        <w:rPr>
          <w:rFonts w:asciiTheme="minorHAnsi" w:eastAsia="Times New Roman" w:hAnsiTheme="minorHAnsi" w:cstheme="minorHAnsi"/>
        </w:rPr>
        <w:t xml:space="preserve">, </w:t>
      </w:r>
      <w:r w:rsidR="00EB1AC4" w:rsidRPr="00EB1AC4">
        <w:rPr>
          <w:rFonts w:asciiTheme="minorHAnsi" w:eastAsia="Times New Roman" w:hAnsiTheme="minorHAnsi" w:cstheme="minorHAnsi"/>
        </w:rPr>
        <w:t>Eberspacher Handi Wash</w:t>
      </w:r>
      <w:r w:rsidR="00EB1AC4">
        <w:rPr>
          <w:rFonts w:asciiTheme="minorHAnsi" w:eastAsia="Times New Roman" w:hAnsiTheme="minorHAnsi" w:cstheme="minorHAnsi"/>
        </w:rPr>
        <w:t xml:space="preserve"> or equivalent </w:t>
      </w:r>
      <w:r w:rsidR="008B3267">
        <w:rPr>
          <w:rFonts w:asciiTheme="minorHAnsi" w:eastAsia="Times New Roman" w:hAnsiTheme="minorHAnsi" w:cstheme="minorHAnsi"/>
        </w:rPr>
        <w:t xml:space="preserve">with </w:t>
      </w:r>
      <w:r w:rsidR="00EB1AC4">
        <w:rPr>
          <w:rFonts w:asciiTheme="minorHAnsi" w:eastAsia="Times New Roman" w:hAnsiTheme="minorHAnsi" w:cstheme="minorHAnsi"/>
        </w:rPr>
        <w:t xml:space="preserve">150L </w:t>
      </w:r>
      <w:r w:rsidR="008B3267">
        <w:rPr>
          <w:rFonts w:asciiTheme="minorHAnsi" w:eastAsia="Times New Roman" w:hAnsiTheme="minorHAnsi" w:cstheme="minorHAnsi"/>
        </w:rPr>
        <w:t>water reservoir and drain is required.</w:t>
      </w:r>
      <w:r w:rsidRPr="005A5BE2">
        <w:rPr>
          <w:rFonts w:asciiTheme="minorHAnsi" w:eastAsia="Times New Roman" w:hAnsiTheme="minorHAnsi" w:cstheme="minorHAnsi"/>
        </w:rPr>
        <w:br/>
      </w:r>
    </w:p>
    <w:p w14:paraId="399797DE" w14:textId="542BC3C5"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Counter worktop and undersides to have a finish compatible with public area fittings.</w:t>
      </w:r>
      <w:r w:rsidRPr="005A5BE2">
        <w:rPr>
          <w:rFonts w:asciiTheme="minorHAnsi" w:eastAsia="Times New Roman" w:hAnsiTheme="minorHAnsi" w:cstheme="minorHAnsi"/>
        </w:rPr>
        <w:br/>
      </w:r>
    </w:p>
    <w:p w14:paraId="1F92B98C" w14:textId="3F801BA5" w:rsidR="00964BE0" w:rsidRPr="005A5BE2" w:rsidRDefault="00964BE0" w:rsidP="008B3267">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There will be a 2</w:t>
      </w:r>
      <w:r w:rsidR="008B3267">
        <w:rPr>
          <w:rFonts w:asciiTheme="minorHAnsi" w:eastAsia="Times New Roman" w:hAnsiTheme="minorHAnsi" w:cstheme="minorHAnsi"/>
        </w:rPr>
        <w:t>30</w:t>
      </w:r>
      <w:r w:rsidRPr="005A5BE2">
        <w:rPr>
          <w:rFonts w:asciiTheme="minorHAnsi" w:eastAsia="Times New Roman" w:hAnsiTheme="minorHAnsi" w:cstheme="minorHAnsi"/>
        </w:rPr>
        <w:t>-volt power supply to the desk and a cable port will be positioned at the lower level nearside for installation (post-delivery) of librarian's PC.</w:t>
      </w:r>
    </w:p>
    <w:p w14:paraId="5AE505CD" w14:textId="77777777" w:rsidR="00964BE0" w:rsidRPr="005A5BE2" w:rsidRDefault="00964BE0" w:rsidP="008B3267">
      <w:pPr>
        <w:widowControl/>
        <w:autoSpaceDE/>
        <w:autoSpaceDN/>
        <w:spacing w:line="276" w:lineRule="auto"/>
        <w:ind w:left="709" w:hanging="709"/>
        <w:rPr>
          <w:rFonts w:asciiTheme="minorHAnsi" w:eastAsia="Times New Roman" w:hAnsiTheme="minorHAnsi" w:cstheme="minorHAnsi"/>
        </w:rPr>
      </w:pPr>
    </w:p>
    <w:p w14:paraId="2111CF1B" w14:textId="67C91BFF" w:rsidR="00964BE0" w:rsidRPr="005A5BE2" w:rsidRDefault="00964BE0" w:rsidP="008B3267">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 xml:space="preserve">The desk should incorporate a shallow sliding drawer to hold the librarian's laptop PC </w:t>
      </w:r>
      <w:r w:rsidR="007D433A">
        <w:rPr>
          <w:rFonts w:asciiTheme="minorHAnsi" w:eastAsia="Times New Roman" w:hAnsiTheme="minorHAnsi" w:cstheme="minorHAnsi"/>
        </w:rPr>
        <w:t xml:space="preserve">and receipt printer </w:t>
      </w:r>
      <w:r w:rsidRPr="005A5BE2">
        <w:rPr>
          <w:rFonts w:asciiTheme="minorHAnsi" w:eastAsia="Times New Roman" w:hAnsiTheme="minorHAnsi" w:cstheme="minorHAnsi"/>
        </w:rPr>
        <w:t>during transport. Solutions on how to hold librarian's laptop PC on top of desk during customer transactions should be proposed.</w:t>
      </w:r>
      <w:r w:rsidR="00D97796" w:rsidRPr="005A5BE2">
        <w:rPr>
          <w:rFonts w:asciiTheme="minorHAnsi" w:hAnsiTheme="minorHAnsi" w:cstheme="minorHAnsi"/>
        </w:rPr>
        <w:t xml:space="preserve"> A small built in waste bin in a sturdy pull-out drawer shall be included.</w:t>
      </w:r>
    </w:p>
    <w:p w14:paraId="4342F98D" w14:textId="77777777" w:rsidR="00964BE0" w:rsidRPr="005A5BE2" w:rsidRDefault="00964BE0" w:rsidP="008B3267">
      <w:pPr>
        <w:widowControl/>
        <w:autoSpaceDE/>
        <w:autoSpaceDN/>
        <w:spacing w:line="276" w:lineRule="auto"/>
        <w:ind w:left="709" w:hanging="709"/>
        <w:rPr>
          <w:rFonts w:asciiTheme="minorHAnsi" w:eastAsia="Times New Roman" w:hAnsiTheme="minorHAnsi" w:cstheme="minorHAnsi"/>
        </w:rPr>
      </w:pPr>
    </w:p>
    <w:p w14:paraId="2FE23C7B" w14:textId="77777777" w:rsidR="00ED565F" w:rsidRPr="005A5BE2" w:rsidRDefault="00964BE0" w:rsidP="008B3267">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Allow for a graphic to be fitted to front of desk, e.g. Council logo. To be agreed at design meeting.</w:t>
      </w:r>
    </w:p>
    <w:p w14:paraId="15370863" w14:textId="77777777" w:rsidR="00ED565F" w:rsidRPr="005A5BE2" w:rsidRDefault="00ED565F" w:rsidP="008B3267">
      <w:pPr>
        <w:pStyle w:val="ListParagraph"/>
        <w:ind w:left="709" w:hanging="709"/>
        <w:rPr>
          <w:rFonts w:asciiTheme="minorHAnsi" w:eastAsia="Times New Roman" w:hAnsiTheme="minorHAnsi" w:cstheme="minorHAnsi"/>
        </w:rPr>
      </w:pPr>
    </w:p>
    <w:p w14:paraId="52D66A60" w14:textId="527C9BC1" w:rsidR="007000CF" w:rsidRPr="005A5BE2" w:rsidRDefault="00ED565F" w:rsidP="008B3267">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hAnsiTheme="minorHAnsi" w:cstheme="minorHAnsi"/>
        </w:rPr>
        <w:t xml:space="preserve">Space provision </w:t>
      </w:r>
      <w:proofErr w:type="gramStart"/>
      <w:r w:rsidRPr="005A5BE2">
        <w:rPr>
          <w:rFonts w:asciiTheme="minorHAnsi" w:hAnsiTheme="minorHAnsi" w:cstheme="minorHAnsi"/>
        </w:rPr>
        <w:t>shall</w:t>
      </w:r>
      <w:proofErr w:type="gramEnd"/>
      <w:r w:rsidRPr="005A5BE2">
        <w:rPr>
          <w:rFonts w:asciiTheme="minorHAnsi" w:hAnsiTheme="minorHAnsi" w:cstheme="minorHAnsi"/>
        </w:rPr>
        <w:t xml:space="preserve"> be made for additional items such as printer, </w:t>
      </w:r>
      <w:r w:rsidR="008B3267">
        <w:rPr>
          <w:rFonts w:asciiTheme="minorHAnsi" w:hAnsiTheme="minorHAnsi" w:cstheme="minorHAnsi"/>
        </w:rPr>
        <w:t>router or 5G wireless modem</w:t>
      </w:r>
      <w:r w:rsidRPr="005A5BE2">
        <w:rPr>
          <w:rFonts w:asciiTheme="minorHAnsi" w:hAnsiTheme="minorHAnsi" w:cstheme="minorHAnsi"/>
        </w:rPr>
        <w:t>.</w:t>
      </w:r>
      <w:r w:rsidR="00964BE0" w:rsidRPr="005A5BE2">
        <w:rPr>
          <w:rFonts w:asciiTheme="minorHAnsi" w:eastAsia="Times New Roman" w:hAnsiTheme="minorHAnsi" w:cstheme="minorHAnsi"/>
        </w:rPr>
        <w:br/>
      </w:r>
    </w:p>
    <w:p w14:paraId="6D1A126F" w14:textId="77777777" w:rsidR="007000CF" w:rsidRDefault="007000CF" w:rsidP="00BA4B75">
      <w:pPr>
        <w:pStyle w:val="ListParagraph"/>
        <w:rPr>
          <w:rFonts w:asciiTheme="minorHAnsi" w:eastAsia="Times New Roman" w:hAnsiTheme="minorHAnsi" w:cstheme="minorHAnsi"/>
          <w:sz w:val="24"/>
          <w:szCs w:val="24"/>
        </w:rPr>
      </w:pPr>
    </w:p>
    <w:p w14:paraId="7EF6C14A" w14:textId="77777777" w:rsidR="00C25E65" w:rsidRPr="005A5BE2" w:rsidRDefault="00C25E65" w:rsidP="00BA4B75">
      <w:pPr>
        <w:pStyle w:val="ListParagraph"/>
        <w:rPr>
          <w:rFonts w:asciiTheme="minorHAnsi" w:eastAsia="Times New Roman" w:hAnsiTheme="minorHAnsi" w:cstheme="minorHAnsi"/>
          <w:sz w:val="24"/>
          <w:szCs w:val="24"/>
        </w:rPr>
      </w:pPr>
    </w:p>
    <w:p w14:paraId="17978577" w14:textId="18857A0D" w:rsidR="00BA4B75" w:rsidRPr="005A5BE2" w:rsidRDefault="007000CF" w:rsidP="008B3267">
      <w:pPr>
        <w:pStyle w:val="ListParagraph"/>
        <w:widowControl/>
        <w:numPr>
          <w:ilvl w:val="1"/>
          <w:numId w:val="50"/>
        </w:numPr>
        <w:autoSpaceDE/>
        <w:autoSpaceDN/>
        <w:spacing w:line="276" w:lineRule="auto"/>
        <w:rPr>
          <w:rFonts w:asciiTheme="minorHAnsi" w:eastAsia="Times New Roman" w:hAnsiTheme="minorHAnsi" w:cstheme="minorHAnsi"/>
          <w:b/>
        </w:rPr>
      </w:pPr>
      <w:r w:rsidRPr="005A5BE2">
        <w:rPr>
          <w:rFonts w:asciiTheme="minorHAnsi" w:eastAsia="Times New Roman" w:hAnsiTheme="minorHAnsi" w:cstheme="minorHAnsi"/>
          <w:b/>
          <w:sz w:val="28"/>
          <w:szCs w:val="24"/>
        </w:rPr>
        <w:tab/>
      </w:r>
      <w:r w:rsidR="00BA4B75" w:rsidRPr="005A5BE2">
        <w:rPr>
          <w:rFonts w:asciiTheme="minorHAnsi" w:eastAsia="Times New Roman" w:hAnsiTheme="minorHAnsi" w:cstheme="minorHAnsi"/>
          <w:b/>
          <w:sz w:val="28"/>
          <w:szCs w:val="24"/>
        </w:rPr>
        <w:t>Shelving</w:t>
      </w:r>
      <w:r w:rsidR="00BA4B75" w:rsidRPr="005A5BE2">
        <w:rPr>
          <w:rFonts w:asciiTheme="minorHAnsi" w:eastAsia="Times New Roman" w:hAnsiTheme="minorHAnsi" w:cstheme="minorHAnsi"/>
          <w:sz w:val="24"/>
          <w:szCs w:val="24"/>
        </w:rPr>
        <w:br/>
      </w:r>
    </w:p>
    <w:p w14:paraId="05C90BCA" w14:textId="2902F464" w:rsidR="008B3267" w:rsidRPr="005A5BE2" w:rsidRDefault="008B3267" w:rsidP="008B3267">
      <w:pPr>
        <w:widowControl/>
        <w:autoSpaceDE/>
        <w:autoSpaceDN/>
        <w:spacing w:line="276" w:lineRule="auto"/>
        <w:ind w:left="709" w:hanging="709"/>
        <w:rPr>
          <w:rFonts w:asciiTheme="minorHAnsi" w:eastAsia="Times New Roman" w:hAnsiTheme="minorHAnsi" w:cstheme="minorHAnsi"/>
        </w:rPr>
      </w:pPr>
      <w:r>
        <w:rPr>
          <w:rFonts w:asciiTheme="minorHAnsi" w:eastAsia="Times New Roman" w:hAnsiTheme="minorHAnsi" w:cstheme="minorHAnsi"/>
          <w:b/>
          <w:bCs/>
        </w:rPr>
        <w:t xml:space="preserve"> </w:t>
      </w:r>
      <w:r w:rsidR="007000CF" w:rsidRPr="00DF0ACC">
        <w:rPr>
          <w:rFonts w:asciiTheme="minorHAnsi" w:eastAsia="Times New Roman" w:hAnsiTheme="minorHAnsi" w:cstheme="minorHAnsi"/>
          <w:b/>
          <w:bCs/>
        </w:rPr>
        <w:t>3.6.1</w:t>
      </w:r>
      <w:r w:rsidR="007000CF" w:rsidRPr="005A5BE2">
        <w:rPr>
          <w:rFonts w:asciiTheme="minorHAnsi" w:eastAsia="Times New Roman" w:hAnsiTheme="minorHAnsi" w:cstheme="minorHAnsi"/>
        </w:rPr>
        <w:tab/>
      </w:r>
      <w:r w:rsidR="00BA4B75" w:rsidRPr="005A5BE2">
        <w:rPr>
          <w:rFonts w:asciiTheme="minorHAnsi" w:eastAsia="Times New Roman" w:hAnsiTheme="minorHAnsi" w:cstheme="minorHAnsi"/>
        </w:rPr>
        <w:t xml:space="preserve">The capacity of the mobile library shall be </w:t>
      </w:r>
      <w:r>
        <w:rPr>
          <w:rFonts w:asciiTheme="minorHAnsi" w:eastAsia="Times New Roman" w:hAnsiTheme="minorHAnsi" w:cstheme="minorHAnsi"/>
        </w:rPr>
        <w:t>18</w:t>
      </w:r>
      <w:r w:rsidRPr="005A5BE2">
        <w:rPr>
          <w:rFonts w:asciiTheme="minorHAnsi" w:eastAsia="Times New Roman" w:hAnsiTheme="minorHAnsi" w:cstheme="minorHAnsi"/>
        </w:rPr>
        <w:t>00-</w:t>
      </w:r>
      <w:r>
        <w:rPr>
          <w:rFonts w:asciiTheme="minorHAnsi" w:eastAsia="Times New Roman" w:hAnsiTheme="minorHAnsi" w:cstheme="minorHAnsi"/>
        </w:rPr>
        <w:t>2</w:t>
      </w:r>
      <w:r w:rsidRPr="005A5BE2">
        <w:rPr>
          <w:rFonts w:asciiTheme="minorHAnsi" w:eastAsia="Times New Roman" w:hAnsiTheme="minorHAnsi" w:cstheme="minorHAnsi"/>
        </w:rPr>
        <w:t xml:space="preserve">000 </w:t>
      </w:r>
      <w:r w:rsidR="00BA4B75" w:rsidRPr="005A5BE2">
        <w:rPr>
          <w:rFonts w:asciiTheme="minorHAnsi" w:eastAsia="Times New Roman" w:hAnsiTheme="minorHAnsi" w:cstheme="minorHAnsi"/>
        </w:rPr>
        <w:t xml:space="preserve">books and shelving shall be supplied on the interior of the van to hold this quantity of books. </w:t>
      </w:r>
      <w:r w:rsidRPr="005A5BE2">
        <w:rPr>
          <w:rFonts w:asciiTheme="minorHAnsi" w:eastAsia="Times New Roman" w:hAnsiTheme="minorHAnsi" w:cstheme="minorHAnsi"/>
        </w:rPr>
        <w:t>It should be particularly borne in mind that, because of the loading on the sides of the vehicle rather than the usual loading through the floor, unusual rigidity will need to be built into the sides, to eliminate undesirable whip and vibration. The tender should include proposals on this point.</w:t>
      </w:r>
    </w:p>
    <w:p w14:paraId="5E4F220A" w14:textId="77777777" w:rsidR="00BA4B75" w:rsidRPr="005A5BE2" w:rsidRDefault="00BA4B75" w:rsidP="00BA4B75">
      <w:pPr>
        <w:widowControl/>
        <w:autoSpaceDE/>
        <w:autoSpaceDN/>
        <w:spacing w:line="276" w:lineRule="auto"/>
        <w:rPr>
          <w:rFonts w:asciiTheme="minorHAnsi" w:eastAsia="Times New Roman" w:hAnsiTheme="minorHAnsi" w:cstheme="minorHAnsi"/>
        </w:rPr>
      </w:pPr>
    </w:p>
    <w:p w14:paraId="1CD9CAB4" w14:textId="6AB62EBA" w:rsidR="00BA4B75" w:rsidRPr="005A5BE2" w:rsidRDefault="00BA4B75" w:rsidP="008B3267">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Wall shelving shall consist of quality metal brackets with metal shelving of proprietary make, easily adjustable and removable (samples to be provided in advance). Shelving to be raked with 6 shelves per bay, bays to be approximately 850mm wide</w:t>
      </w:r>
      <w:r w:rsidR="008B3267">
        <w:rPr>
          <w:rFonts w:asciiTheme="minorHAnsi" w:eastAsia="Times New Roman" w:hAnsiTheme="minorHAnsi" w:cstheme="minorHAnsi"/>
        </w:rPr>
        <w:t xml:space="preserve"> with alternative widths accepted to maximise use of space</w:t>
      </w:r>
      <w:r w:rsidRPr="005A5BE2">
        <w:rPr>
          <w:rFonts w:asciiTheme="minorHAnsi" w:eastAsia="Times New Roman" w:hAnsiTheme="minorHAnsi" w:cstheme="minorHAnsi"/>
        </w:rPr>
        <w:t>. All shelving to be interchangeable insofar as possible.</w:t>
      </w:r>
    </w:p>
    <w:p w14:paraId="03CE05FD" w14:textId="77777777" w:rsidR="00BA4B75" w:rsidRPr="005A5BE2" w:rsidRDefault="00BA4B75" w:rsidP="008B3267">
      <w:pPr>
        <w:widowControl/>
        <w:autoSpaceDE/>
        <w:autoSpaceDN/>
        <w:spacing w:line="276" w:lineRule="auto"/>
        <w:ind w:left="709" w:hanging="709"/>
        <w:rPr>
          <w:rFonts w:asciiTheme="minorHAnsi" w:eastAsia="Times New Roman" w:hAnsiTheme="minorHAnsi" w:cstheme="minorHAnsi"/>
        </w:rPr>
      </w:pPr>
    </w:p>
    <w:p w14:paraId="60838C9A" w14:textId="31C81C8E" w:rsidR="00C25E65" w:rsidRPr="00C25E65" w:rsidRDefault="00BA4B75" w:rsidP="008B3267">
      <w:pPr>
        <w:pStyle w:val="ListParagraph"/>
        <w:widowControl/>
        <w:numPr>
          <w:ilvl w:val="2"/>
          <w:numId w:val="50"/>
        </w:numPr>
        <w:autoSpaceDE/>
        <w:autoSpaceDN/>
        <w:spacing w:line="276" w:lineRule="auto"/>
        <w:ind w:left="709" w:hanging="709"/>
        <w:rPr>
          <w:rFonts w:asciiTheme="minorHAnsi" w:hAnsiTheme="minorHAnsi" w:cstheme="minorHAnsi"/>
        </w:rPr>
      </w:pPr>
      <w:r w:rsidRPr="005A5BE2">
        <w:rPr>
          <w:rFonts w:asciiTheme="minorHAnsi" w:eastAsia="Times New Roman" w:hAnsiTheme="minorHAnsi" w:cstheme="minorHAnsi"/>
        </w:rPr>
        <w:lastRenderedPageBreak/>
        <w:t>Wall shelving shall run continuously on both sides to the rear of the vehicle</w:t>
      </w:r>
      <w:r w:rsidR="00C83F03" w:rsidRPr="005A5BE2">
        <w:rPr>
          <w:rFonts w:asciiTheme="minorHAnsi" w:eastAsia="Times New Roman" w:hAnsiTheme="minorHAnsi" w:cstheme="minorHAnsi"/>
        </w:rPr>
        <w:t xml:space="preserve"> and accommodate Adult, </w:t>
      </w:r>
      <w:r w:rsidR="00D75CE9" w:rsidRPr="005A5BE2">
        <w:rPr>
          <w:rFonts w:asciiTheme="minorHAnsi" w:eastAsia="Times New Roman" w:hAnsiTheme="minorHAnsi" w:cstheme="minorHAnsi"/>
        </w:rPr>
        <w:t>T</w:t>
      </w:r>
      <w:r w:rsidR="00C83F03" w:rsidRPr="005A5BE2">
        <w:rPr>
          <w:rFonts w:asciiTheme="minorHAnsi" w:eastAsia="Times New Roman" w:hAnsiTheme="minorHAnsi" w:cstheme="minorHAnsi"/>
        </w:rPr>
        <w:t>eenage and Childrens stock and materials</w:t>
      </w:r>
      <w:r w:rsidRPr="005A5BE2">
        <w:rPr>
          <w:rFonts w:asciiTheme="minorHAnsi" w:eastAsia="Times New Roman" w:hAnsiTheme="minorHAnsi" w:cstheme="minorHAnsi"/>
        </w:rPr>
        <w:t xml:space="preserve">. </w:t>
      </w:r>
      <w:r w:rsidR="0028359C" w:rsidRPr="005A5BE2">
        <w:rPr>
          <w:rFonts w:asciiTheme="minorHAnsi" w:eastAsia="Times New Roman" w:hAnsiTheme="minorHAnsi" w:cstheme="minorHAnsi"/>
        </w:rPr>
        <w:t xml:space="preserve">Supplier to provide innovative design for secured </w:t>
      </w:r>
      <w:r w:rsidR="00973B8A">
        <w:rPr>
          <w:rFonts w:asciiTheme="minorHAnsi" w:eastAsia="Times New Roman" w:hAnsiTheme="minorHAnsi" w:cstheme="minorHAnsi"/>
        </w:rPr>
        <w:t>display</w:t>
      </w:r>
      <w:r w:rsidR="0028359C" w:rsidRPr="005A5BE2">
        <w:rPr>
          <w:rFonts w:asciiTheme="minorHAnsi" w:eastAsia="Times New Roman" w:hAnsiTheme="minorHAnsi" w:cstheme="minorHAnsi"/>
        </w:rPr>
        <w:t xml:space="preserve"> of paperback books</w:t>
      </w:r>
      <w:r w:rsidR="00C83F03" w:rsidRPr="005A5BE2">
        <w:rPr>
          <w:rFonts w:asciiTheme="minorHAnsi" w:eastAsia="Times New Roman" w:hAnsiTheme="minorHAnsi" w:cstheme="minorHAnsi"/>
        </w:rPr>
        <w:t>,</w:t>
      </w:r>
      <w:r w:rsidR="00973B8A">
        <w:rPr>
          <w:rFonts w:asciiTheme="minorHAnsi" w:eastAsia="Times New Roman" w:hAnsiTheme="minorHAnsi" w:cstheme="minorHAnsi"/>
        </w:rPr>
        <w:t xml:space="preserve"> </w:t>
      </w:r>
      <w:r w:rsidR="0028359C" w:rsidRPr="005A5BE2">
        <w:rPr>
          <w:rFonts w:asciiTheme="minorHAnsi" w:eastAsia="Times New Roman" w:hAnsiTheme="minorHAnsi" w:cstheme="minorHAnsi"/>
        </w:rPr>
        <w:t>DVDs</w:t>
      </w:r>
      <w:r w:rsidR="00C83F03" w:rsidRPr="005A5BE2">
        <w:rPr>
          <w:rFonts w:asciiTheme="minorHAnsi" w:eastAsia="Times New Roman" w:hAnsiTheme="minorHAnsi" w:cstheme="minorHAnsi"/>
        </w:rPr>
        <w:t xml:space="preserve"> and Audio Books</w:t>
      </w:r>
      <w:r w:rsidR="0028359C" w:rsidRPr="005A5BE2">
        <w:rPr>
          <w:rFonts w:asciiTheme="minorHAnsi" w:eastAsia="Times New Roman" w:hAnsiTheme="minorHAnsi" w:cstheme="minorHAnsi"/>
        </w:rPr>
        <w:t>. In a</w:t>
      </w:r>
      <w:r w:rsidR="00672382" w:rsidRPr="005A5BE2">
        <w:rPr>
          <w:rFonts w:asciiTheme="minorHAnsi" w:eastAsia="Times New Roman" w:hAnsiTheme="minorHAnsi" w:cstheme="minorHAnsi"/>
        </w:rPr>
        <w:t>ddition, provide an innovative design for the secured accommodation of children’s picture books to be placed at floor level in the children’s area.</w:t>
      </w:r>
      <w:r w:rsidR="00C25E65">
        <w:rPr>
          <w:rFonts w:asciiTheme="minorHAnsi" w:eastAsia="Times New Roman" w:hAnsiTheme="minorHAnsi" w:cstheme="minorHAnsi"/>
        </w:rPr>
        <w:t xml:space="preserve">   </w:t>
      </w:r>
    </w:p>
    <w:p w14:paraId="0D5921E5" w14:textId="5B622DCA" w:rsidR="00BA4B75" w:rsidRPr="00C25E65" w:rsidRDefault="00C25E65" w:rsidP="00C25E65">
      <w:pPr>
        <w:widowControl/>
        <w:autoSpaceDE/>
        <w:autoSpaceDN/>
        <w:spacing w:line="276" w:lineRule="auto"/>
        <w:rPr>
          <w:rFonts w:asciiTheme="minorHAnsi" w:hAnsiTheme="minorHAnsi" w:cstheme="minorHAnsi"/>
        </w:rPr>
      </w:pPr>
      <w:r w:rsidRPr="00C25E65">
        <w:rPr>
          <w:rFonts w:asciiTheme="minorHAnsi" w:eastAsia="Times New Roman" w:hAnsiTheme="minorHAnsi" w:cstheme="minorHAnsi"/>
        </w:rPr>
        <w:t xml:space="preserve">                     </w:t>
      </w:r>
    </w:p>
    <w:p w14:paraId="13E58EF2" w14:textId="557BB7EA" w:rsidR="00BA4B75" w:rsidRPr="005A5BE2" w:rsidRDefault="00BA4B75"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At the front of the main library section </w:t>
      </w:r>
      <w:proofErr w:type="gramStart"/>
      <w:r w:rsidRPr="005A5BE2">
        <w:rPr>
          <w:rFonts w:asciiTheme="minorHAnsi" w:eastAsia="Times New Roman" w:hAnsiTheme="minorHAnsi" w:cstheme="minorHAnsi"/>
        </w:rPr>
        <w:t>a cabinet</w:t>
      </w:r>
      <w:proofErr w:type="gramEnd"/>
      <w:r w:rsidRPr="005A5BE2">
        <w:rPr>
          <w:rFonts w:asciiTheme="minorHAnsi" w:eastAsia="Times New Roman" w:hAnsiTheme="minorHAnsi" w:cstheme="minorHAnsi"/>
        </w:rPr>
        <w:t xml:space="preserve">, floor to ceiling, with shelves for storage of supplies at the top level. Clear space underneath to incorporate a microwave at mid-level and a fridge at the lower level. The side of the cabinet facing the public shall incorporate a notice board. </w:t>
      </w:r>
    </w:p>
    <w:p w14:paraId="68A9A37E" w14:textId="77777777" w:rsidR="00BA4B75" w:rsidRPr="005A5BE2" w:rsidRDefault="00BA4B75" w:rsidP="008B3267">
      <w:pPr>
        <w:widowControl/>
        <w:autoSpaceDE/>
        <w:autoSpaceDN/>
        <w:spacing w:line="276" w:lineRule="auto"/>
        <w:ind w:left="709" w:hanging="709"/>
        <w:rPr>
          <w:rFonts w:asciiTheme="minorHAnsi" w:eastAsia="Times New Roman" w:hAnsiTheme="minorHAnsi" w:cstheme="minorHAnsi"/>
        </w:rPr>
      </w:pPr>
    </w:p>
    <w:p w14:paraId="78317806" w14:textId="3CB0E079" w:rsidR="00132398" w:rsidRPr="005A5BE2" w:rsidRDefault="00BA4B75" w:rsidP="00AF3DDB">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lang w:val="en-GB"/>
        </w:rPr>
      </w:pPr>
      <w:r w:rsidRPr="005A5BE2">
        <w:rPr>
          <w:rFonts w:asciiTheme="minorHAnsi" w:eastAsia="Times New Roman" w:hAnsiTheme="minorHAnsi" w:cstheme="minorHAnsi"/>
        </w:rPr>
        <w:t>A magazine/leaflet holder to be provided on the face of the second cabinet.</w:t>
      </w:r>
    </w:p>
    <w:p w14:paraId="02E16F9B" w14:textId="77777777" w:rsidR="00A073F8" w:rsidRPr="005A5BE2" w:rsidRDefault="00A073F8" w:rsidP="008B3267">
      <w:pPr>
        <w:pStyle w:val="ListParagraph"/>
        <w:ind w:left="709" w:hanging="709"/>
        <w:rPr>
          <w:rFonts w:asciiTheme="minorHAnsi" w:hAnsiTheme="minorHAnsi" w:cstheme="minorHAnsi"/>
        </w:rPr>
      </w:pPr>
    </w:p>
    <w:p w14:paraId="298232BE" w14:textId="3E34F3E0" w:rsidR="00A073F8" w:rsidRPr="005A5BE2" w:rsidRDefault="00A073F8" w:rsidP="008B3267">
      <w:pPr>
        <w:pStyle w:val="ListParagraph"/>
        <w:numPr>
          <w:ilvl w:val="2"/>
          <w:numId w:val="50"/>
        </w:numPr>
        <w:spacing w:line="276" w:lineRule="auto"/>
        <w:ind w:left="709" w:hanging="709"/>
        <w:jc w:val="left"/>
        <w:rPr>
          <w:rFonts w:asciiTheme="minorHAnsi" w:hAnsiTheme="minorHAnsi" w:cstheme="minorHAnsi"/>
        </w:rPr>
      </w:pPr>
      <w:r w:rsidRPr="005A5BE2">
        <w:rPr>
          <w:rFonts w:asciiTheme="minorHAnsi" w:hAnsiTheme="minorHAnsi" w:cstheme="minorHAnsi"/>
        </w:rPr>
        <w:t>Space and electrical socket provision shall be made for additional items such as printer, modem and satellite box.</w:t>
      </w:r>
    </w:p>
    <w:p w14:paraId="2F3683DB" w14:textId="77777777" w:rsidR="00BA4B75" w:rsidRPr="005A5BE2" w:rsidRDefault="00BA4B75" w:rsidP="00BA4B75">
      <w:pPr>
        <w:widowControl/>
        <w:autoSpaceDE/>
        <w:autoSpaceDN/>
        <w:spacing w:line="276" w:lineRule="auto"/>
        <w:rPr>
          <w:rFonts w:asciiTheme="minorHAnsi" w:eastAsia="Times New Roman" w:hAnsiTheme="minorHAnsi" w:cstheme="minorHAnsi"/>
        </w:rPr>
      </w:pPr>
    </w:p>
    <w:p w14:paraId="377F93D6" w14:textId="3C41E58E" w:rsidR="003F2912" w:rsidRPr="005A5BE2" w:rsidRDefault="007000CF" w:rsidP="00C14CC8">
      <w:pPr>
        <w:pStyle w:val="ListParagraph"/>
        <w:widowControl/>
        <w:numPr>
          <w:ilvl w:val="1"/>
          <w:numId w:val="50"/>
        </w:numPr>
        <w:autoSpaceDE/>
        <w:autoSpaceDN/>
        <w:spacing w:line="276" w:lineRule="auto"/>
        <w:rPr>
          <w:rFonts w:asciiTheme="minorHAnsi" w:eastAsia="Times New Roman" w:hAnsiTheme="minorHAnsi" w:cstheme="minorHAnsi"/>
          <w:b/>
          <w:sz w:val="28"/>
          <w:szCs w:val="24"/>
        </w:rPr>
      </w:pPr>
      <w:r w:rsidRPr="005A5BE2">
        <w:rPr>
          <w:rFonts w:asciiTheme="minorHAnsi" w:eastAsia="Times New Roman" w:hAnsiTheme="minorHAnsi" w:cstheme="minorHAnsi"/>
          <w:b/>
          <w:sz w:val="28"/>
          <w:szCs w:val="24"/>
        </w:rPr>
        <w:tab/>
      </w:r>
      <w:r w:rsidR="00964BE0" w:rsidRPr="005A5BE2">
        <w:rPr>
          <w:rFonts w:asciiTheme="minorHAnsi" w:eastAsia="Times New Roman" w:hAnsiTheme="minorHAnsi" w:cstheme="minorHAnsi"/>
          <w:b/>
          <w:sz w:val="28"/>
          <w:szCs w:val="24"/>
        </w:rPr>
        <w:t>Electrics</w:t>
      </w:r>
    </w:p>
    <w:p w14:paraId="3F37904D" w14:textId="77777777" w:rsidR="00F617D6" w:rsidRPr="005A5BE2" w:rsidRDefault="00F617D6" w:rsidP="003F2912">
      <w:pPr>
        <w:widowControl/>
        <w:autoSpaceDE/>
        <w:autoSpaceDN/>
        <w:spacing w:line="276" w:lineRule="auto"/>
        <w:ind w:left="360"/>
        <w:rPr>
          <w:rFonts w:asciiTheme="minorHAnsi" w:eastAsia="Times New Roman" w:hAnsiTheme="minorHAnsi" w:cstheme="minorHAnsi"/>
        </w:rPr>
      </w:pPr>
    </w:p>
    <w:p w14:paraId="4ABE9F0B" w14:textId="3FEB15B0" w:rsidR="003F2912" w:rsidRPr="005A5BE2" w:rsidRDefault="007000CF" w:rsidP="007000CF">
      <w:pPr>
        <w:widowControl/>
        <w:autoSpaceDE/>
        <w:autoSpaceDN/>
        <w:spacing w:line="276" w:lineRule="auto"/>
        <w:ind w:left="720" w:hanging="720"/>
        <w:rPr>
          <w:rFonts w:asciiTheme="minorHAnsi" w:eastAsia="Times New Roman" w:hAnsiTheme="minorHAnsi" w:cstheme="minorHAnsi"/>
        </w:rPr>
      </w:pPr>
      <w:r w:rsidRPr="005A5BE2">
        <w:rPr>
          <w:rFonts w:asciiTheme="minorHAnsi" w:eastAsia="Times New Roman" w:hAnsiTheme="minorHAnsi" w:cstheme="minorHAnsi"/>
        </w:rPr>
        <w:t>3.7.1</w:t>
      </w:r>
      <w:r w:rsidRPr="005A5BE2">
        <w:rPr>
          <w:rFonts w:asciiTheme="minorHAnsi" w:eastAsia="Times New Roman" w:hAnsiTheme="minorHAnsi" w:cstheme="minorHAnsi"/>
        </w:rPr>
        <w:tab/>
      </w:r>
      <w:r w:rsidR="00964BE0" w:rsidRPr="005A5BE2">
        <w:rPr>
          <w:rFonts w:asciiTheme="minorHAnsi" w:eastAsia="Times New Roman" w:hAnsiTheme="minorHAnsi" w:cstheme="minorHAnsi"/>
        </w:rPr>
        <w:t>All electrical apparatus and circuits will be constructed and installed so as to protect against the risk of electrical shock or the outbreak of fire.</w:t>
      </w:r>
      <w:r w:rsidR="00964BE0" w:rsidRPr="005A5BE2">
        <w:rPr>
          <w:rFonts w:asciiTheme="minorHAnsi" w:eastAsia="Times New Roman" w:hAnsiTheme="minorHAnsi" w:cstheme="minorHAnsi"/>
        </w:rPr>
        <w:br/>
      </w:r>
    </w:p>
    <w:p w14:paraId="579A70C3" w14:textId="195ACB27" w:rsidR="00964BE0" w:rsidRPr="005A5BE2" w:rsidRDefault="00964BE0" w:rsidP="00B865A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In every electrical circuit, other than a </w:t>
      </w:r>
      <w:r w:rsidR="00F617D6" w:rsidRPr="005A5BE2">
        <w:rPr>
          <w:rFonts w:asciiTheme="minorHAnsi" w:eastAsia="Times New Roman" w:hAnsiTheme="minorHAnsi" w:cstheme="minorHAnsi"/>
        </w:rPr>
        <w:t>high-tension</w:t>
      </w:r>
      <w:r w:rsidRPr="005A5BE2">
        <w:rPr>
          <w:rFonts w:asciiTheme="minorHAnsi" w:eastAsia="Times New Roman" w:hAnsiTheme="minorHAnsi" w:cstheme="minorHAnsi"/>
        </w:rPr>
        <w:t xml:space="preserve"> ignition circuit, in which the voltage exceeds 50 volts, a manually operated isolation switch will be connected in each pole of the main circuit and shall be located in a position readily accessible to the library staff. The location of this switch will be decided in agreement with</w:t>
      </w:r>
      <w:r w:rsidR="00F617D6" w:rsidRPr="005A5BE2">
        <w:rPr>
          <w:rFonts w:asciiTheme="minorHAnsi" w:eastAsia="Times New Roman" w:hAnsiTheme="minorHAnsi" w:cstheme="minorHAnsi"/>
        </w:rPr>
        <w:t xml:space="preserve">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w:t>
      </w:r>
      <w:r w:rsidRPr="005A5BE2">
        <w:rPr>
          <w:rFonts w:asciiTheme="minorHAnsi" w:eastAsia="Times New Roman" w:hAnsiTheme="minorHAnsi" w:cstheme="minorHAnsi"/>
        </w:rPr>
        <w:br/>
      </w:r>
    </w:p>
    <w:p w14:paraId="15F3548A" w14:textId="048700F5"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Where voltage exceeds 100 volts in one or more electrical circuits in the vehicle</w:t>
      </w:r>
      <w:r w:rsidR="003F2912" w:rsidRPr="005A5BE2">
        <w:rPr>
          <w:rFonts w:asciiTheme="minorHAnsi" w:eastAsia="Times New Roman" w:hAnsiTheme="minorHAnsi" w:cstheme="minorHAnsi"/>
        </w:rPr>
        <w:t xml:space="preserve"> </w:t>
      </w:r>
      <w:r w:rsidRPr="005A5BE2">
        <w:rPr>
          <w:rFonts w:asciiTheme="minorHAnsi" w:eastAsia="Times New Roman" w:hAnsiTheme="minorHAnsi" w:cstheme="minorHAnsi"/>
        </w:rPr>
        <w:t xml:space="preserve">body a manually operated isolating switch, which can disconnect all such circuits from the main electrical supply, shall be connected in each pole of that </w:t>
      </w:r>
      <w:proofErr w:type="gramStart"/>
      <w:r w:rsidRPr="005A5BE2">
        <w:rPr>
          <w:rFonts w:asciiTheme="minorHAnsi" w:eastAsia="Times New Roman" w:hAnsiTheme="minorHAnsi" w:cstheme="minorHAnsi"/>
        </w:rPr>
        <w:t>supply</w:t>
      </w:r>
      <w:proofErr w:type="gramEnd"/>
      <w:r w:rsidRPr="005A5BE2">
        <w:rPr>
          <w:rFonts w:asciiTheme="minorHAnsi" w:eastAsia="Times New Roman" w:hAnsiTheme="minorHAnsi" w:cstheme="minorHAnsi"/>
        </w:rPr>
        <w:t xml:space="preserve"> which</w:t>
      </w:r>
      <w:r w:rsidR="003F2912" w:rsidRPr="005A5BE2">
        <w:rPr>
          <w:rFonts w:asciiTheme="minorHAnsi" w:eastAsia="Times New Roman" w:hAnsiTheme="minorHAnsi" w:cstheme="minorHAnsi"/>
        </w:rPr>
        <w:t xml:space="preserve"> </w:t>
      </w:r>
      <w:r w:rsidRPr="005A5BE2">
        <w:rPr>
          <w:rFonts w:asciiTheme="minorHAnsi" w:eastAsia="Times New Roman" w:hAnsiTheme="minorHAnsi" w:cstheme="minorHAnsi"/>
        </w:rPr>
        <w:t>is not electrically connected to earth, and located inside the vehicle in a readily accessible position. No such isolating switch shall disconnect any electrical circuit supplying lamps carried for the purpose of lighting regulations, S.I.189 of 1963.</w:t>
      </w:r>
      <w:r w:rsidRPr="005A5BE2">
        <w:rPr>
          <w:rFonts w:asciiTheme="minorHAnsi" w:eastAsia="Times New Roman" w:hAnsiTheme="minorHAnsi" w:cstheme="minorHAnsi"/>
        </w:rPr>
        <w:br/>
      </w:r>
    </w:p>
    <w:p w14:paraId="2254E0AF" w14:textId="43875884"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All wiring will be of PVC covered cable and in accordance with BS Au7 1968. </w:t>
      </w:r>
      <w:r w:rsidRPr="00B865A7">
        <w:rPr>
          <w:rFonts w:asciiTheme="minorHAnsi" w:eastAsia="Times New Roman" w:hAnsiTheme="minorHAnsi" w:cstheme="minorHAnsi"/>
        </w:rPr>
        <w:t>The harness shall be protected by tape or conduit, additionally protected by grommets or conduit at points liable to chafing and generously slipped in position.</w:t>
      </w:r>
      <w:r w:rsidRPr="005A5BE2">
        <w:rPr>
          <w:rFonts w:asciiTheme="minorHAnsi" w:eastAsia="Times New Roman" w:hAnsiTheme="minorHAnsi" w:cstheme="minorHAnsi"/>
        </w:rPr>
        <w:t xml:space="preserve"> Circuits will be tested for insulation, continuity and non-contact. Generous wire sizes will be used on all circuits. All wiring through the roof will be run in conduit where possible and suitable access will be provided.</w:t>
      </w:r>
      <w:r w:rsidRPr="005A5BE2">
        <w:rPr>
          <w:rFonts w:asciiTheme="minorHAnsi" w:eastAsia="Times New Roman" w:hAnsiTheme="minorHAnsi" w:cstheme="minorHAnsi"/>
        </w:rPr>
        <w:br/>
      </w:r>
    </w:p>
    <w:p w14:paraId="7EF72B49" w14:textId="1A91EE65" w:rsidR="00964BE0" w:rsidRPr="005A5BE2" w:rsidRDefault="00964BE0" w:rsidP="008B3267">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All circuit connections will be made in an insulated box. The box will also house all</w:t>
      </w:r>
      <w:r w:rsidR="003F2912" w:rsidRPr="005A5BE2">
        <w:rPr>
          <w:rFonts w:asciiTheme="minorHAnsi" w:eastAsia="Times New Roman" w:hAnsiTheme="minorHAnsi" w:cstheme="minorHAnsi"/>
        </w:rPr>
        <w:t xml:space="preserve"> </w:t>
      </w:r>
      <w:r w:rsidRPr="005A5BE2">
        <w:rPr>
          <w:rFonts w:asciiTheme="minorHAnsi" w:eastAsia="Times New Roman" w:hAnsiTheme="minorHAnsi" w:cstheme="minorHAnsi"/>
        </w:rPr>
        <w:t xml:space="preserve">fuses, heater resistances and relays where practical. All loose ends of harness fitted to the chassis will be shortened to a length suitable for terminating in the box. The location of this box will be dependent on the final arrangement of the interior fit-out but should be accessed from within the library. On agreement of the final layout a position for the connection box can be agreed with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w:t>
      </w:r>
      <w:r w:rsidRPr="005A5BE2">
        <w:rPr>
          <w:rFonts w:asciiTheme="minorHAnsi" w:eastAsia="Times New Roman" w:hAnsiTheme="minorHAnsi" w:cstheme="minorHAnsi"/>
        </w:rPr>
        <w:br/>
      </w:r>
    </w:p>
    <w:p w14:paraId="3FFFC151" w14:textId="2D4D054E"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All circuits will be individually fused at a rating matched to the circuit loading. Fuse and junction boxes will be heavy duty units. Fuses will be clearly labeled and the fuse size easily identifiable. Trip switches will be fitted on all circuits.</w:t>
      </w:r>
      <w:r w:rsidRPr="005A5BE2">
        <w:rPr>
          <w:rFonts w:asciiTheme="minorHAnsi" w:eastAsia="Times New Roman" w:hAnsiTheme="minorHAnsi" w:cstheme="minorHAnsi"/>
        </w:rPr>
        <w:br/>
      </w:r>
    </w:p>
    <w:p w14:paraId="38D0B6B4" w14:textId="447F79CA"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lastRenderedPageBreak/>
        <w:t xml:space="preserve">Fuse boxes will be fed directly from the starter solenoid by a cable having a capacity in excess of the total fuse rating. Clearly indelibly labeled rocker type switches for all electrical circuits will be mounted on a single panel located in a position agreed with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 The chassis will be fitted with a PSV type master switch fitted in a convenient position.</w:t>
      </w:r>
      <w:r w:rsidRPr="005A5BE2">
        <w:rPr>
          <w:rFonts w:asciiTheme="minorHAnsi" w:eastAsia="Times New Roman" w:hAnsiTheme="minorHAnsi" w:cstheme="minorHAnsi"/>
        </w:rPr>
        <w:br/>
      </w:r>
    </w:p>
    <w:p w14:paraId="5DA93B47" w14:textId="041ADC6E"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A battery system will be supplied with sufficient capacity to operate the auxiliary equipment and start the </w:t>
      </w:r>
      <w:r w:rsidR="0016778E">
        <w:rPr>
          <w:rFonts w:asciiTheme="minorHAnsi" w:eastAsia="Times New Roman" w:hAnsiTheme="minorHAnsi" w:cstheme="minorHAnsi"/>
        </w:rPr>
        <w:t>motor</w:t>
      </w:r>
      <w:r w:rsidRPr="005A5BE2">
        <w:rPr>
          <w:rFonts w:asciiTheme="minorHAnsi" w:eastAsia="Times New Roman" w:hAnsiTheme="minorHAnsi" w:cstheme="minorHAnsi"/>
        </w:rPr>
        <w:t xml:space="preserve"> without overloading. A separate battery system comprising two 12 volt 180 amp hour batteries will be fitted to provide for the operation of the library circuits, three laptop computers, one printer and one barcode scanner. A diode arrangement will be fitted so that all batteries are kept sufficiently charged by the vehicles charging system.</w:t>
      </w:r>
      <w:r w:rsidRPr="005A5BE2">
        <w:rPr>
          <w:rFonts w:asciiTheme="minorHAnsi" w:eastAsia="Times New Roman" w:hAnsiTheme="minorHAnsi" w:cstheme="minorHAnsi"/>
        </w:rPr>
        <w:br/>
      </w:r>
    </w:p>
    <w:p w14:paraId="704D81A4" w14:textId="0AD32B3F" w:rsidR="00964BE0"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 xml:space="preserve">An exterior battery charger will be installed so that the batteries may be charged from a mains supply when the vehicle is not in use. This charger will be fitted in a concealed position for taking the battery charging lead from a mains supply. An alternator system capable of charging all batteries will be supplied and all vehicle electronics will be independent of the interior electronics. Separate battery condition indicators will be supplied and installed at a location agreed with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w:t>
      </w:r>
    </w:p>
    <w:p w14:paraId="2BBB2872" w14:textId="77777777" w:rsidR="00964BE0" w:rsidRPr="005A5BE2" w:rsidRDefault="00964BE0" w:rsidP="00C234FE">
      <w:pPr>
        <w:widowControl/>
        <w:autoSpaceDE/>
        <w:autoSpaceDN/>
        <w:spacing w:line="276" w:lineRule="auto"/>
        <w:ind w:left="709" w:hanging="709"/>
        <w:rPr>
          <w:rFonts w:asciiTheme="minorHAnsi" w:eastAsia="Times New Roman" w:hAnsiTheme="minorHAnsi" w:cstheme="minorHAnsi"/>
        </w:rPr>
      </w:pPr>
    </w:p>
    <w:p w14:paraId="3D899136" w14:textId="371AD7AF"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The position of the auxiliary batteries will depend on the chassis type chosen by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Council. The batteries will be installed in a weatherproof compartment with adequate ventilation and external access. The batteries will be mounted on a suitable sliding carrier to allow for ease of removal and maintenance in situ.</w:t>
      </w:r>
      <w:r w:rsidRPr="005A5BE2">
        <w:rPr>
          <w:rFonts w:asciiTheme="minorHAnsi" w:eastAsia="Times New Roman" w:hAnsiTheme="minorHAnsi" w:cstheme="minorHAnsi"/>
        </w:rPr>
        <w:br/>
      </w:r>
    </w:p>
    <w:p w14:paraId="1F6A0AD7" w14:textId="77B31D32"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main auxiliary battery compartment will be located in a flush fitting locker underneath the vehicle's floor level on a suitable sliding carrier. The compartment will be well ventilated and located as far as is practical from the vehicles exhaust system. The compartment will be accessible via a flush fitting locker door with flush fitting lever latches keyed commonly with the other under-floor lockers.</w:t>
      </w:r>
      <w:r w:rsidRPr="005A5BE2">
        <w:rPr>
          <w:rFonts w:asciiTheme="minorHAnsi" w:eastAsia="Times New Roman" w:hAnsiTheme="minorHAnsi" w:cstheme="minorHAnsi"/>
        </w:rPr>
        <w:br/>
      </w:r>
    </w:p>
    <w:p w14:paraId="5D358F1A" w14:textId="22290F75"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An inverter will be supplied and installed to provide power for the microwave cooker and laptop computers. The wave pattern required for the laptops to be considered in the selection of the inverter. </w:t>
      </w:r>
      <w:r w:rsidRPr="005A5BE2">
        <w:rPr>
          <w:rFonts w:asciiTheme="minorHAnsi" w:eastAsia="Times New Roman" w:hAnsiTheme="minorHAnsi" w:cstheme="minorHAnsi"/>
          <w:lang w:val="en-GB"/>
        </w:rPr>
        <w:t>Specify the make and model of the inverter and the body charger you propose to use</w:t>
      </w:r>
      <w:r w:rsidRPr="005A5BE2">
        <w:rPr>
          <w:rFonts w:asciiTheme="minorHAnsi" w:eastAsia="Times New Roman" w:hAnsiTheme="minorHAnsi" w:cstheme="minorHAnsi"/>
        </w:rPr>
        <w:t>.</w:t>
      </w:r>
      <w:r w:rsidRPr="005A5BE2">
        <w:rPr>
          <w:rFonts w:asciiTheme="minorHAnsi" w:eastAsia="Times New Roman" w:hAnsiTheme="minorHAnsi" w:cstheme="minorHAnsi"/>
        </w:rPr>
        <w:br/>
      </w:r>
    </w:p>
    <w:p w14:paraId="10A1BC52" w14:textId="31580196" w:rsidR="00964BE0"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The bodybuilder will calculate the electrical output required to operate simultaneously the following on-board equipment</w:t>
      </w:r>
      <w:r w:rsidR="0013510A">
        <w:rPr>
          <w:rFonts w:asciiTheme="minorHAnsi" w:eastAsia="Times New Roman" w:hAnsiTheme="minorHAnsi" w:cstheme="minorHAnsi"/>
        </w:rPr>
        <w:t>:</w:t>
      </w:r>
    </w:p>
    <w:p w14:paraId="27C240A6"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Lighting: strip lighting and spot-lights all day (approx. 8 hours).</w:t>
      </w:r>
    </w:p>
    <w:p w14:paraId="6236F63F"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Heating all day.</w:t>
      </w:r>
    </w:p>
    <w:p w14:paraId="7191B5D6"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Desk PC all day.</w:t>
      </w:r>
    </w:p>
    <w:p w14:paraId="7DF9C29B"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Microwave intermittent.</w:t>
      </w:r>
    </w:p>
    <w:p w14:paraId="71ABBBDA"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Wheelchair lift intermittent.</w:t>
      </w:r>
    </w:p>
    <w:p w14:paraId="64528AA9"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Electric Kettle intermittent.</w:t>
      </w:r>
    </w:p>
    <w:p w14:paraId="4D9E67F6"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Radio all day.</w:t>
      </w:r>
    </w:p>
    <w:p w14:paraId="510717CA"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Fridge all day.</w:t>
      </w:r>
    </w:p>
    <w:p w14:paraId="18288EE8"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rPr>
        <w:t>There shall also be the potential to power two further PCs (OPAC units) at a later date.</w:t>
      </w:r>
    </w:p>
    <w:p w14:paraId="66FF0AAF" w14:textId="77777777" w:rsidR="00964BE0" w:rsidRPr="005A5BE2" w:rsidRDefault="00964BE0"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 xml:space="preserve">GPS based people counter. </w:t>
      </w:r>
    </w:p>
    <w:p w14:paraId="63FC9814" w14:textId="036F0448" w:rsidR="00E43595" w:rsidRPr="005A5BE2" w:rsidRDefault="00E43595"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WiFi System all day</w:t>
      </w:r>
    </w:p>
    <w:p w14:paraId="14341BB3" w14:textId="7F32C7E0" w:rsidR="00E43595" w:rsidRPr="005A5BE2" w:rsidRDefault="00024426" w:rsidP="00C234FE">
      <w:pPr>
        <w:pStyle w:val="ListParagraph"/>
        <w:widowControl/>
        <w:numPr>
          <w:ilvl w:val="0"/>
          <w:numId w:val="28"/>
        </w:numPr>
        <w:autoSpaceDE/>
        <w:autoSpaceDN/>
        <w:spacing w:after="120" w:line="259" w:lineRule="auto"/>
        <w:ind w:left="1701" w:hanging="567"/>
        <w:contextualSpacing/>
        <w:rPr>
          <w:rFonts w:asciiTheme="minorHAnsi" w:eastAsia="Times New Roman" w:hAnsiTheme="minorHAnsi" w:cstheme="minorHAnsi"/>
          <w:lang w:val="en-GB"/>
        </w:rPr>
      </w:pPr>
      <w:r w:rsidRPr="005A5BE2">
        <w:rPr>
          <w:rFonts w:asciiTheme="minorHAnsi" w:eastAsia="Times New Roman" w:hAnsiTheme="minorHAnsi" w:cstheme="minorHAnsi"/>
          <w:lang w:val="en-GB"/>
        </w:rPr>
        <w:t xml:space="preserve">Induction </w:t>
      </w:r>
      <w:r w:rsidR="00E43595" w:rsidRPr="005A5BE2">
        <w:rPr>
          <w:rFonts w:asciiTheme="minorHAnsi" w:eastAsia="Times New Roman" w:hAnsiTheme="minorHAnsi" w:cstheme="minorHAnsi"/>
          <w:lang w:val="en-GB"/>
        </w:rPr>
        <w:t xml:space="preserve">Loop System all Day </w:t>
      </w:r>
    </w:p>
    <w:p w14:paraId="6149C273" w14:textId="77777777" w:rsidR="00964BE0" w:rsidRPr="005A5BE2" w:rsidRDefault="00964BE0" w:rsidP="003F2912">
      <w:pPr>
        <w:widowControl/>
        <w:autoSpaceDE/>
        <w:autoSpaceDN/>
        <w:spacing w:line="276" w:lineRule="auto"/>
        <w:ind w:left="1440"/>
        <w:contextualSpacing/>
        <w:rPr>
          <w:rFonts w:asciiTheme="minorHAnsi" w:eastAsia="Times New Roman" w:hAnsiTheme="minorHAnsi" w:cstheme="minorHAnsi"/>
          <w:lang w:val="en-GB"/>
        </w:rPr>
      </w:pPr>
    </w:p>
    <w:p w14:paraId="0E9519F5" w14:textId="0FF7C232"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lastRenderedPageBreak/>
        <w:t>The bodybuilder will specify the number, size and location of batteries and inverter units to power the above. There shall be facilities for overnight outside charging with easy access to batteries on outside of vehicle suitably weatherproofed.</w:t>
      </w:r>
      <w:r w:rsidR="00C234FE">
        <w:rPr>
          <w:rFonts w:asciiTheme="minorHAnsi" w:eastAsia="Times New Roman" w:hAnsiTheme="minorHAnsi" w:cstheme="minorHAnsi"/>
        </w:rPr>
        <w:t xml:space="preserve">  At least one 180W solar panel must be fixed to the roof to aid in charging the 12V batteries.</w:t>
      </w:r>
      <w:r w:rsidRPr="005A5BE2">
        <w:rPr>
          <w:rFonts w:asciiTheme="minorHAnsi" w:eastAsia="Times New Roman" w:hAnsiTheme="minorHAnsi" w:cstheme="minorHAnsi"/>
        </w:rPr>
        <w:br/>
      </w:r>
    </w:p>
    <w:p w14:paraId="09117272" w14:textId="34CFB61A"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vehicle electrics will be independent of the interior electrics</w:t>
      </w:r>
      <w:r w:rsidR="003F2912" w:rsidRPr="005A5BE2">
        <w:rPr>
          <w:rFonts w:asciiTheme="minorHAnsi" w:eastAsia="Times New Roman" w:hAnsiTheme="minorHAnsi" w:cstheme="minorHAnsi"/>
        </w:rPr>
        <w:t>.</w:t>
      </w:r>
    </w:p>
    <w:p w14:paraId="7D6039DB" w14:textId="77777777" w:rsidR="00964BE0" w:rsidRPr="005A5BE2" w:rsidRDefault="00964BE0" w:rsidP="00C234FE">
      <w:pPr>
        <w:widowControl/>
        <w:autoSpaceDE/>
        <w:autoSpaceDN/>
        <w:spacing w:line="276" w:lineRule="auto"/>
        <w:ind w:left="709" w:hanging="709"/>
        <w:rPr>
          <w:rFonts w:asciiTheme="minorHAnsi" w:eastAsia="Times New Roman" w:hAnsiTheme="minorHAnsi" w:cstheme="minorHAnsi"/>
        </w:rPr>
      </w:pPr>
    </w:p>
    <w:p w14:paraId="479F4DCC" w14:textId="75D7F699"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There will be separate indicators on control panel to indicate condition of vehicle batteries and interior batteries</w:t>
      </w:r>
      <w:r w:rsidR="003F2912" w:rsidRPr="005A5BE2">
        <w:rPr>
          <w:rFonts w:asciiTheme="minorHAnsi" w:eastAsia="Times New Roman" w:hAnsiTheme="minorHAnsi" w:cstheme="minorHAnsi"/>
        </w:rPr>
        <w:t>.</w:t>
      </w:r>
      <w:r w:rsidRPr="005A5BE2">
        <w:rPr>
          <w:rFonts w:asciiTheme="minorHAnsi" w:eastAsia="Times New Roman" w:hAnsiTheme="minorHAnsi" w:cstheme="minorHAnsi"/>
        </w:rPr>
        <w:br/>
      </w:r>
    </w:p>
    <w:p w14:paraId="358F1DEB" w14:textId="3932DF3B" w:rsidR="00964BE0"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Interior lighting will consist of continuous runs of LED type offside and nearside mounted on ceiling above bays. Adjustable energy saving spotlights will be mounted above paperback</w:t>
      </w:r>
      <w:r w:rsidR="00672382" w:rsidRPr="005A5BE2">
        <w:rPr>
          <w:rFonts w:asciiTheme="minorHAnsi" w:eastAsia="Times New Roman" w:hAnsiTheme="minorHAnsi" w:cstheme="minorHAnsi"/>
        </w:rPr>
        <w:t>/DVD shelving</w:t>
      </w:r>
      <w:r w:rsidRPr="005A5BE2">
        <w:rPr>
          <w:rFonts w:asciiTheme="minorHAnsi" w:eastAsia="Times New Roman" w:hAnsiTheme="minorHAnsi" w:cstheme="minorHAnsi"/>
        </w:rPr>
        <w:t>. There will be a uniform level of lighting in the counter/staff area.</w:t>
      </w:r>
    </w:p>
    <w:p w14:paraId="4E7B8A7A" w14:textId="77777777" w:rsidR="00964BE0" w:rsidRPr="005A5BE2" w:rsidRDefault="00964BE0" w:rsidP="00C234FE">
      <w:pPr>
        <w:widowControl/>
        <w:autoSpaceDE/>
        <w:autoSpaceDN/>
        <w:spacing w:line="276" w:lineRule="auto"/>
        <w:ind w:left="709" w:hanging="709"/>
        <w:rPr>
          <w:rFonts w:asciiTheme="minorHAnsi" w:eastAsia="Times New Roman" w:hAnsiTheme="minorHAnsi" w:cstheme="minorHAnsi"/>
        </w:rPr>
      </w:pPr>
    </w:p>
    <w:p w14:paraId="14B49569" w14:textId="3E98E0E0" w:rsidR="00F617D6" w:rsidRPr="005A5BE2" w:rsidRDefault="003F2912"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A</w:t>
      </w:r>
      <w:r w:rsidR="00964BE0" w:rsidRPr="005A5BE2">
        <w:rPr>
          <w:rFonts w:asciiTheme="minorHAnsi" w:eastAsia="Times New Roman" w:hAnsiTheme="minorHAnsi" w:cstheme="minorHAnsi"/>
        </w:rPr>
        <w:t>ll lighting to be as energy efficient as possible</w:t>
      </w:r>
      <w:r w:rsidRPr="005A5BE2">
        <w:rPr>
          <w:rFonts w:asciiTheme="minorHAnsi" w:eastAsia="Times New Roman" w:hAnsiTheme="minorHAnsi" w:cstheme="minorHAnsi"/>
        </w:rPr>
        <w:t>.</w:t>
      </w:r>
      <w:r w:rsidR="00C234FE">
        <w:rPr>
          <w:rFonts w:asciiTheme="minorHAnsi" w:eastAsia="Times New Roman" w:hAnsiTheme="minorHAnsi" w:cstheme="minorHAnsi"/>
        </w:rPr>
        <w:t xml:space="preserve">  </w:t>
      </w:r>
      <w:r w:rsidR="008F378D" w:rsidRPr="005A5BE2">
        <w:rPr>
          <w:rFonts w:asciiTheme="minorHAnsi" w:eastAsia="Times New Roman" w:hAnsiTheme="minorHAnsi" w:cstheme="minorHAnsi"/>
        </w:rPr>
        <w:t>Products that are included in the Triple E Register will be deemed to comply.</w:t>
      </w:r>
      <w:r w:rsidR="0020488B" w:rsidRPr="005A5BE2">
        <w:rPr>
          <w:rFonts w:asciiTheme="minorHAnsi" w:eastAsia="Times New Roman" w:hAnsiTheme="minorHAnsi" w:cstheme="minorHAnsi"/>
        </w:rPr>
        <w:t xml:space="preserve"> </w:t>
      </w:r>
      <w:r w:rsidR="008F378D" w:rsidRPr="005A5BE2">
        <w:rPr>
          <w:rFonts w:asciiTheme="minorHAnsi" w:eastAsia="Times New Roman" w:hAnsiTheme="minorHAnsi" w:cstheme="minorHAnsi"/>
        </w:rPr>
        <w:t>Alternativ</w:t>
      </w:r>
      <w:r w:rsidR="0020488B" w:rsidRPr="005A5BE2">
        <w:rPr>
          <w:rFonts w:asciiTheme="minorHAnsi" w:eastAsia="Times New Roman" w:hAnsiTheme="minorHAnsi" w:cstheme="minorHAnsi"/>
        </w:rPr>
        <w:t>e</w:t>
      </w:r>
      <w:r w:rsidR="008F378D" w:rsidRPr="005A5BE2">
        <w:rPr>
          <w:rFonts w:asciiTheme="minorHAnsi" w:eastAsia="Times New Roman" w:hAnsiTheme="minorHAnsi" w:cstheme="minorHAnsi"/>
        </w:rPr>
        <w:t>ly, technical documentation and test reports must be provided demonstrating compliance with his requirement. Lighting must comply with the WEEE Directive 2021/EU</w:t>
      </w:r>
      <w:r w:rsidR="0020488B" w:rsidRPr="005A5BE2">
        <w:rPr>
          <w:rFonts w:asciiTheme="minorHAnsi" w:eastAsia="Times New Roman" w:hAnsiTheme="minorHAnsi" w:cstheme="minorHAnsi"/>
        </w:rPr>
        <w:t>.</w:t>
      </w:r>
    </w:p>
    <w:p w14:paraId="6ED48A2D" w14:textId="77777777" w:rsidR="00F617D6" w:rsidRPr="005A5BE2" w:rsidRDefault="00F617D6" w:rsidP="00C234FE">
      <w:pPr>
        <w:pStyle w:val="ListParagraph"/>
        <w:ind w:left="709" w:hanging="709"/>
        <w:rPr>
          <w:rFonts w:asciiTheme="minorHAnsi" w:eastAsia="Times New Roman" w:hAnsiTheme="minorHAnsi" w:cstheme="minorHAnsi"/>
        </w:rPr>
      </w:pPr>
    </w:p>
    <w:p w14:paraId="5C41A23B" w14:textId="178C1234" w:rsidR="00964BE0"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 xml:space="preserve">Safety lighting will be installed in entrance. </w:t>
      </w:r>
    </w:p>
    <w:p w14:paraId="3E514F72" w14:textId="77777777" w:rsidR="00F617D6" w:rsidRPr="005A5BE2" w:rsidRDefault="00F617D6" w:rsidP="00C234FE">
      <w:pPr>
        <w:widowControl/>
        <w:autoSpaceDE/>
        <w:autoSpaceDN/>
        <w:spacing w:line="276" w:lineRule="auto"/>
        <w:ind w:left="709" w:hanging="709"/>
        <w:rPr>
          <w:rFonts w:asciiTheme="minorHAnsi" w:eastAsia="Times New Roman" w:hAnsiTheme="minorHAnsi" w:cstheme="minorHAnsi"/>
        </w:rPr>
      </w:pPr>
    </w:p>
    <w:p w14:paraId="5C20E889" w14:textId="43A59D14" w:rsidR="00964BE0" w:rsidRPr="005A5BE2" w:rsidRDefault="00C234FE"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DD6849">
        <w:rPr>
          <w:rFonts w:asciiTheme="minorHAnsi" w:eastAsia="Times New Roman" w:hAnsiTheme="minorHAnsi" w:cstheme="minorHAnsi"/>
        </w:rPr>
        <w:t>Four double 13 amp sockets will be mounted in the counter area nearside and offside (independent of microwave/fridge/PC unit). Sockets must colour match interior design colours. The sockets shall have USB A+C charging ports. The exact number of sockets shall be decided at the design meeting.</w:t>
      </w:r>
      <w:r w:rsidR="00964BE0" w:rsidRPr="005A5BE2">
        <w:rPr>
          <w:rFonts w:asciiTheme="minorHAnsi" w:eastAsia="Times New Roman" w:hAnsiTheme="minorHAnsi" w:cstheme="minorHAnsi"/>
        </w:rPr>
        <w:br/>
      </w:r>
    </w:p>
    <w:p w14:paraId="23725B3A" w14:textId="3C45C372"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All switches for lighting will be on the main control panel in staff area with separate circuits for nearside, offside and staff areas.</w:t>
      </w:r>
      <w:r w:rsidRPr="005A5BE2">
        <w:rPr>
          <w:rFonts w:asciiTheme="minorHAnsi" w:eastAsia="Times New Roman" w:hAnsiTheme="minorHAnsi" w:cstheme="minorHAnsi"/>
        </w:rPr>
        <w:br/>
      </w:r>
    </w:p>
    <w:p w14:paraId="46EE0590" w14:textId="20918896"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 battery isolation switch shall be positioned conveniently in a position to be agreed.</w:t>
      </w:r>
      <w:r w:rsidRPr="005A5BE2">
        <w:rPr>
          <w:rFonts w:asciiTheme="minorHAnsi" w:eastAsia="Times New Roman" w:hAnsiTheme="minorHAnsi" w:cstheme="minorHAnsi"/>
        </w:rPr>
        <w:br/>
      </w:r>
    </w:p>
    <w:p w14:paraId="34584E23" w14:textId="38705FA6" w:rsidR="00964BE0" w:rsidRPr="005A5BE2" w:rsidRDefault="000678EA"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Warning </w:t>
      </w:r>
      <w:r w:rsidR="00964BE0" w:rsidRPr="005A5BE2">
        <w:rPr>
          <w:rFonts w:asciiTheme="minorHAnsi" w:eastAsia="Times New Roman" w:hAnsiTheme="minorHAnsi" w:cstheme="minorHAnsi"/>
        </w:rPr>
        <w:t xml:space="preserve">Indicators to flash on </w:t>
      </w:r>
      <w:r w:rsidR="00F617D6" w:rsidRPr="005A5BE2">
        <w:rPr>
          <w:rFonts w:asciiTheme="minorHAnsi" w:eastAsia="Times New Roman" w:hAnsiTheme="minorHAnsi" w:cstheme="minorHAnsi"/>
        </w:rPr>
        <w:t>dashboard</w:t>
      </w:r>
      <w:r w:rsidR="00964BE0" w:rsidRPr="005A5BE2">
        <w:rPr>
          <w:rFonts w:asciiTheme="minorHAnsi" w:eastAsia="Times New Roman" w:hAnsiTheme="minorHAnsi" w:cstheme="minorHAnsi"/>
        </w:rPr>
        <w:t>.</w:t>
      </w:r>
      <w:r w:rsidR="00964BE0" w:rsidRPr="005A5BE2">
        <w:rPr>
          <w:rFonts w:asciiTheme="minorHAnsi" w:eastAsia="Times New Roman" w:hAnsiTheme="minorHAnsi" w:cstheme="minorHAnsi"/>
        </w:rPr>
        <w:br/>
      </w:r>
    </w:p>
    <w:p w14:paraId="0EAEBBEB" w14:textId="77777777" w:rsidR="00DF5211" w:rsidRPr="00B728B0" w:rsidRDefault="00964BE0" w:rsidP="00C234FE">
      <w:pPr>
        <w:pStyle w:val="ListParagraph"/>
        <w:widowControl/>
        <w:numPr>
          <w:ilvl w:val="2"/>
          <w:numId w:val="50"/>
        </w:numPr>
        <w:autoSpaceDE/>
        <w:autoSpaceDN/>
        <w:spacing w:line="276" w:lineRule="auto"/>
        <w:ind w:left="709" w:hanging="709"/>
        <w:jc w:val="left"/>
        <w:rPr>
          <w:rFonts w:asciiTheme="minorHAnsi" w:hAnsiTheme="minorHAnsi" w:cstheme="minorHAnsi"/>
        </w:rPr>
      </w:pPr>
      <w:r w:rsidRPr="00B728B0">
        <w:rPr>
          <w:rFonts w:asciiTheme="minorHAnsi" w:eastAsia="Times New Roman" w:hAnsiTheme="minorHAnsi" w:cstheme="minorHAnsi"/>
        </w:rPr>
        <w:t>Blue tooth phone connection and cradle to be provided and fitted.</w:t>
      </w:r>
    </w:p>
    <w:p w14:paraId="1255B99D" w14:textId="7DBE7580" w:rsidR="00DF5211" w:rsidRPr="00B728B0" w:rsidRDefault="00DF5211" w:rsidP="00C234FE">
      <w:pPr>
        <w:pStyle w:val="ListParagraph"/>
        <w:widowControl/>
        <w:autoSpaceDE/>
        <w:autoSpaceDN/>
        <w:spacing w:line="276" w:lineRule="auto"/>
        <w:ind w:left="709" w:hanging="709"/>
        <w:jc w:val="left"/>
        <w:rPr>
          <w:rFonts w:asciiTheme="minorHAnsi" w:hAnsiTheme="minorHAnsi" w:cstheme="minorHAnsi"/>
        </w:rPr>
      </w:pPr>
      <w:r w:rsidRPr="00B728B0">
        <w:rPr>
          <w:rFonts w:asciiTheme="minorHAnsi" w:eastAsia="Times New Roman" w:hAnsiTheme="minorHAnsi" w:cstheme="minorHAnsi"/>
        </w:rPr>
        <w:t xml:space="preserve"> </w:t>
      </w:r>
    </w:p>
    <w:p w14:paraId="56340132" w14:textId="0DD1F92D" w:rsidR="00DF5211" w:rsidRPr="00993F3E" w:rsidRDefault="00DF5211" w:rsidP="00C234FE">
      <w:pPr>
        <w:pStyle w:val="ListParagraph"/>
        <w:widowControl/>
        <w:numPr>
          <w:ilvl w:val="2"/>
          <w:numId w:val="50"/>
        </w:numPr>
        <w:autoSpaceDE/>
        <w:autoSpaceDN/>
        <w:spacing w:line="276" w:lineRule="auto"/>
        <w:ind w:left="709" w:hanging="709"/>
        <w:jc w:val="left"/>
        <w:rPr>
          <w:rFonts w:asciiTheme="minorHAnsi" w:hAnsiTheme="minorHAnsi" w:cstheme="minorHAnsi"/>
          <w:highlight w:val="yellow"/>
        </w:rPr>
      </w:pPr>
      <w:r w:rsidRPr="00B728B0">
        <w:rPr>
          <w:rFonts w:asciiTheme="minorHAnsi" w:hAnsiTheme="minorHAnsi" w:cstheme="minorHAnsi"/>
        </w:rPr>
        <w:t xml:space="preserve"> </w:t>
      </w:r>
      <w:r w:rsidR="00C234FE" w:rsidRPr="00B728B0">
        <w:rPr>
          <w:rFonts w:asciiTheme="minorHAnsi" w:hAnsiTheme="minorHAnsi" w:cstheme="minorHAnsi"/>
        </w:rPr>
        <w:t>Wi-Fi router for wireless Internet will be supplied by RCC’s contracted provider.</w:t>
      </w:r>
      <w:r w:rsidRPr="00B728B0">
        <w:rPr>
          <w:rFonts w:asciiTheme="minorHAnsi" w:hAnsiTheme="minorHAnsi" w:cstheme="minorHAnsi"/>
        </w:rPr>
        <w:t xml:space="preserve"> The mobile library shall</w:t>
      </w:r>
      <w:r w:rsidRPr="00C06B86">
        <w:rPr>
          <w:rFonts w:asciiTheme="minorHAnsi" w:hAnsiTheme="minorHAnsi" w:cstheme="minorHAnsi"/>
        </w:rPr>
        <w:t xml:space="preserve"> be fully wired for </w:t>
      </w:r>
      <w:r w:rsidR="00046EEE" w:rsidRPr="00C06B86">
        <w:rPr>
          <w:rFonts w:asciiTheme="minorHAnsi" w:hAnsiTheme="minorHAnsi" w:cstheme="minorHAnsi"/>
        </w:rPr>
        <w:t>network connections</w:t>
      </w:r>
      <w:r w:rsidRPr="00C06B86">
        <w:rPr>
          <w:rFonts w:asciiTheme="minorHAnsi" w:hAnsiTheme="minorHAnsi" w:cstheme="minorHAnsi"/>
        </w:rPr>
        <w:t>. The supplier is required to wire a network system to the desk with a minimum of 4 connections</w:t>
      </w:r>
      <w:r w:rsidR="00046EEE" w:rsidRPr="00C06B86">
        <w:rPr>
          <w:rFonts w:asciiTheme="minorHAnsi" w:hAnsiTheme="minorHAnsi" w:cstheme="minorHAnsi"/>
        </w:rPr>
        <w:t>.</w:t>
      </w:r>
    </w:p>
    <w:p w14:paraId="241EB814" w14:textId="77777777" w:rsidR="00DF5211" w:rsidRPr="00B728B0" w:rsidRDefault="00DF5211" w:rsidP="00C234FE">
      <w:pPr>
        <w:pStyle w:val="Default"/>
        <w:numPr>
          <w:ilvl w:val="0"/>
          <w:numId w:val="41"/>
        </w:numPr>
        <w:spacing w:after="35"/>
        <w:ind w:left="709" w:hanging="709"/>
        <w:rPr>
          <w:rFonts w:asciiTheme="minorHAnsi" w:hAnsiTheme="minorHAnsi" w:cstheme="minorHAnsi"/>
          <w:sz w:val="22"/>
          <w:szCs w:val="22"/>
        </w:rPr>
      </w:pPr>
      <w:r w:rsidRPr="00B728B0">
        <w:rPr>
          <w:rFonts w:asciiTheme="minorHAnsi" w:hAnsiTheme="minorHAnsi" w:cstheme="minorHAnsi"/>
          <w:sz w:val="22"/>
          <w:szCs w:val="22"/>
        </w:rPr>
        <w:t xml:space="preserve">All data cables must be brought back to a central comms cabinet and terminated on an RJ45 patch panel </w:t>
      </w:r>
    </w:p>
    <w:p w14:paraId="498893BC" w14:textId="77777777" w:rsidR="00DF5211" w:rsidRPr="00B728B0" w:rsidRDefault="00DF5211" w:rsidP="00C234FE">
      <w:pPr>
        <w:pStyle w:val="Default"/>
        <w:numPr>
          <w:ilvl w:val="0"/>
          <w:numId w:val="41"/>
        </w:numPr>
        <w:spacing w:after="35"/>
        <w:ind w:left="709" w:hanging="709"/>
        <w:rPr>
          <w:rFonts w:asciiTheme="minorHAnsi" w:hAnsiTheme="minorHAnsi" w:cstheme="minorHAnsi"/>
          <w:sz w:val="22"/>
          <w:szCs w:val="22"/>
        </w:rPr>
      </w:pPr>
      <w:r w:rsidRPr="00B728B0">
        <w:rPr>
          <w:rFonts w:asciiTheme="minorHAnsi" w:hAnsiTheme="minorHAnsi" w:cstheme="minorHAnsi"/>
          <w:sz w:val="22"/>
          <w:szCs w:val="22"/>
        </w:rPr>
        <w:t xml:space="preserve">All data cables must be terminated at the other end </w:t>
      </w:r>
      <w:r w:rsidRPr="00B728B0">
        <w:rPr>
          <w:rFonts w:asciiTheme="minorHAnsi" w:hAnsiTheme="minorHAnsi" w:cstheme="minorHAnsi"/>
          <w:color w:val="000000" w:themeColor="text1"/>
          <w:sz w:val="22"/>
          <w:szCs w:val="22"/>
        </w:rPr>
        <w:t xml:space="preserve">with </w:t>
      </w:r>
      <w:r w:rsidRPr="00B728B0">
        <w:rPr>
          <w:rFonts w:asciiTheme="minorHAnsi" w:hAnsiTheme="minorHAnsi" w:cstheme="minorHAnsi"/>
          <w:sz w:val="22"/>
          <w:szCs w:val="22"/>
        </w:rPr>
        <w:t xml:space="preserve">RJ45 sockets. </w:t>
      </w:r>
    </w:p>
    <w:p w14:paraId="17985D2E" w14:textId="063D3630" w:rsidR="00DF5211" w:rsidRPr="00B728B0" w:rsidRDefault="00DF5211" w:rsidP="00C234FE">
      <w:pPr>
        <w:pStyle w:val="Default"/>
        <w:numPr>
          <w:ilvl w:val="0"/>
          <w:numId w:val="41"/>
        </w:numPr>
        <w:spacing w:after="35"/>
        <w:ind w:left="709" w:hanging="709"/>
        <w:rPr>
          <w:rFonts w:asciiTheme="minorHAnsi" w:hAnsiTheme="minorHAnsi" w:cstheme="minorHAnsi"/>
          <w:sz w:val="22"/>
          <w:szCs w:val="22"/>
        </w:rPr>
      </w:pPr>
      <w:r w:rsidRPr="00B728B0">
        <w:rPr>
          <w:rFonts w:asciiTheme="minorHAnsi" w:hAnsiTheme="minorHAnsi" w:cstheme="minorHAnsi"/>
          <w:sz w:val="22"/>
          <w:szCs w:val="22"/>
        </w:rPr>
        <w:t xml:space="preserve">The cabinet must be sufficient enough in size to accommodate patch panels and I.T. network equipment. Approx 12U in height. </w:t>
      </w:r>
    </w:p>
    <w:p w14:paraId="4B3B64EF" w14:textId="77777777" w:rsidR="00DF5211" w:rsidRPr="00B728B0" w:rsidRDefault="00DF5211" w:rsidP="00C234FE">
      <w:pPr>
        <w:pStyle w:val="Default"/>
        <w:numPr>
          <w:ilvl w:val="0"/>
          <w:numId w:val="41"/>
        </w:numPr>
        <w:spacing w:after="35"/>
        <w:ind w:left="709" w:hanging="709"/>
        <w:rPr>
          <w:rFonts w:asciiTheme="minorHAnsi" w:hAnsiTheme="minorHAnsi" w:cstheme="minorHAnsi"/>
          <w:sz w:val="22"/>
          <w:szCs w:val="22"/>
        </w:rPr>
      </w:pPr>
      <w:r w:rsidRPr="00B728B0">
        <w:rPr>
          <w:rFonts w:asciiTheme="minorHAnsi" w:hAnsiTheme="minorHAnsi" w:cstheme="minorHAnsi"/>
          <w:sz w:val="22"/>
          <w:szCs w:val="22"/>
        </w:rPr>
        <w:t xml:space="preserve">If CCTV equipment is to be housed in I.T. comms cabinet, there must be sufficient space remaining for I.T. equipment. </w:t>
      </w:r>
    </w:p>
    <w:p w14:paraId="31BB4BAD" w14:textId="77777777" w:rsidR="00DF5211" w:rsidRPr="00B728B0" w:rsidRDefault="00DF5211" w:rsidP="00C234FE">
      <w:pPr>
        <w:pStyle w:val="Default"/>
        <w:numPr>
          <w:ilvl w:val="0"/>
          <w:numId w:val="41"/>
        </w:numPr>
        <w:ind w:left="709" w:hanging="709"/>
        <w:rPr>
          <w:rFonts w:asciiTheme="minorHAnsi" w:hAnsiTheme="minorHAnsi" w:cstheme="minorHAnsi"/>
          <w:sz w:val="22"/>
          <w:szCs w:val="22"/>
        </w:rPr>
      </w:pPr>
      <w:r w:rsidRPr="00B728B0">
        <w:rPr>
          <w:rFonts w:asciiTheme="minorHAnsi" w:hAnsiTheme="minorHAnsi" w:cstheme="minorHAnsi"/>
          <w:sz w:val="22"/>
          <w:szCs w:val="22"/>
        </w:rPr>
        <w:t xml:space="preserve">At least four data sockets should be installed at staff desk to allow for multiple computers, printers, and other devices. </w:t>
      </w:r>
    </w:p>
    <w:p w14:paraId="79530755" w14:textId="77777777" w:rsidR="00DF5211" w:rsidRPr="005A5BE2" w:rsidRDefault="00DF5211" w:rsidP="00C234FE">
      <w:pPr>
        <w:pStyle w:val="Default"/>
        <w:ind w:left="709" w:hanging="709"/>
        <w:rPr>
          <w:rFonts w:asciiTheme="minorHAnsi" w:hAnsiTheme="minorHAnsi" w:cstheme="minorHAnsi"/>
          <w:sz w:val="22"/>
          <w:szCs w:val="22"/>
        </w:rPr>
      </w:pPr>
    </w:p>
    <w:p w14:paraId="2BD0D057" w14:textId="2F8C5F47" w:rsidR="00964BE0" w:rsidRPr="00C06B86" w:rsidRDefault="00DF5211" w:rsidP="00FF3E8A">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C06B86">
        <w:rPr>
          <w:rFonts w:asciiTheme="minorHAnsi" w:hAnsiTheme="minorHAnsi" w:cstheme="minorHAnsi"/>
          <w:b/>
          <w:bCs/>
        </w:rPr>
        <w:lastRenderedPageBreak/>
        <w:t xml:space="preserve"> </w:t>
      </w:r>
      <w:r w:rsidR="00964BE0" w:rsidRPr="00C06B86">
        <w:rPr>
          <w:rFonts w:asciiTheme="minorHAnsi" w:eastAsia="Times New Roman" w:hAnsiTheme="minorHAnsi" w:cstheme="minorHAnsi"/>
        </w:rPr>
        <w:t xml:space="preserve">Supply CCTV cameras capturing 360 degree exterior (incorporating the vehicle blind spot &amp; reverse cameras) as well as the interior cameras and hard disk 28-day recorder to be put in a lockable cabinet. Cameras to be located at entrance, exits, desk and main library. </w:t>
      </w:r>
      <w:r w:rsidR="00964BE0" w:rsidRPr="00C06B86">
        <w:rPr>
          <w:rFonts w:asciiTheme="minorHAnsi" w:eastAsia="Times New Roman" w:hAnsiTheme="minorHAnsi" w:cstheme="minorHAnsi"/>
          <w:lang w:val="en-GB"/>
        </w:rPr>
        <w:t>Exterior cameras need a protective steel cover.</w:t>
      </w:r>
    </w:p>
    <w:p w14:paraId="04D55567" w14:textId="77777777" w:rsidR="00964BE0" w:rsidRPr="005A5BE2" w:rsidRDefault="00964BE0" w:rsidP="00C234FE">
      <w:pPr>
        <w:widowControl/>
        <w:autoSpaceDE/>
        <w:autoSpaceDN/>
        <w:spacing w:line="276" w:lineRule="auto"/>
        <w:ind w:left="709" w:hanging="709"/>
        <w:rPr>
          <w:rFonts w:asciiTheme="minorHAnsi" w:eastAsia="Times New Roman" w:hAnsiTheme="minorHAnsi" w:cstheme="minorHAnsi"/>
        </w:rPr>
      </w:pPr>
    </w:p>
    <w:p w14:paraId="4BD261F2" w14:textId="22545D7B" w:rsidR="00A92B5E"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Induction loop to be fitted in desk</w:t>
      </w:r>
      <w:r w:rsidR="00A92B5E" w:rsidRPr="005A5BE2">
        <w:rPr>
          <w:rFonts w:asciiTheme="minorHAnsi" w:eastAsia="Times New Roman" w:hAnsiTheme="minorHAnsi" w:cstheme="minorHAnsi"/>
        </w:rPr>
        <w:t>.</w:t>
      </w:r>
      <w:r w:rsidR="0030056F">
        <w:rPr>
          <w:rFonts w:asciiTheme="minorHAnsi" w:eastAsia="Times New Roman" w:hAnsiTheme="minorHAnsi" w:cstheme="minorHAnsi"/>
        </w:rPr>
        <w:t xml:space="preserve">  This must be demonstrated on delivery of </w:t>
      </w:r>
      <w:proofErr w:type="gramStart"/>
      <w:r w:rsidR="0030056F">
        <w:rPr>
          <w:rFonts w:asciiTheme="minorHAnsi" w:eastAsia="Times New Roman" w:hAnsiTheme="minorHAnsi" w:cstheme="minorHAnsi"/>
        </w:rPr>
        <w:t>vehicle</w:t>
      </w:r>
      <w:proofErr w:type="gramEnd"/>
      <w:r w:rsidR="0030056F">
        <w:rPr>
          <w:rFonts w:asciiTheme="minorHAnsi" w:eastAsia="Times New Roman" w:hAnsiTheme="minorHAnsi" w:cstheme="minorHAnsi"/>
        </w:rPr>
        <w:t>.</w:t>
      </w:r>
    </w:p>
    <w:p w14:paraId="5F6CCFEA" w14:textId="77777777" w:rsidR="00672382" w:rsidRPr="005A5BE2" w:rsidRDefault="00672382" w:rsidP="00C234FE">
      <w:pPr>
        <w:pStyle w:val="ListParagraph"/>
        <w:widowControl/>
        <w:autoSpaceDE/>
        <w:autoSpaceDN/>
        <w:spacing w:line="276" w:lineRule="auto"/>
        <w:ind w:left="709" w:hanging="709"/>
        <w:rPr>
          <w:rFonts w:asciiTheme="minorHAnsi" w:eastAsia="Times New Roman" w:hAnsiTheme="minorHAnsi" w:cstheme="minorHAnsi"/>
        </w:rPr>
      </w:pPr>
    </w:p>
    <w:p w14:paraId="4030D82D" w14:textId="1DC724E0" w:rsidR="002D1154" w:rsidRPr="005A5BE2" w:rsidRDefault="00964BE0"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Access to the main circuit, inverter, etc. should ideally be on the inside of the vehicle to prevent water ingress. It would be desirable to locate this access point at the rear of the vehicle interior. It could be incorporated into a bench seat (leather finish)</w:t>
      </w:r>
      <w:r w:rsidR="00672382" w:rsidRPr="005A5BE2">
        <w:rPr>
          <w:rFonts w:asciiTheme="minorHAnsi" w:eastAsia="Times New Roman" w:hAnsiTheme="minorHAnsi" w:cstheme="minorHAnsi"/>
        </w:rPr>
        <w:t>.</w:t>
      </w:r>
    </w:p>
    <w:p w14:paraId="13A9FAB5" w14:textId="77777777" w:rsidR="00D636BA" w:rsidRPr="005A5BE2" w:rsidRDefault="00D636BA" w:rsidP="00D636BA">
      <w:pPr>
        <w:pStyle w:val="ListParagraph"/>
        <w:rPr>
          <w:rFonts w:asciiTheme="minorHAnsi" w:eastAsia="Times New Roman" w:hAnsiTheme="minorHAnsi" w:cstheme="minorHAnsi"/>
        </w:rPr>
      </w:pPr>
    </w:p>
    <w:p w14:paraId="0C8D2E76" w14:textId="154D4641" w:rsidR="00D636BA" w:rsidRPr="005A5BE2" w:rsidRDefault="000B209F" w:rsidP="00B728B0">
      <w:pPr>
        <w:widowControl/>
        <w:autoSpaceDE/>
        <w:autoSpaceDN/>
        <w:spacing w:line="276" w:lineRule="auto"/>
        <w:ind w:left="709" w:hanging="709"/>
        <w:rPr>
          <w:rFonts w:asciiTheme="minorHAnsi" w:hAnsiTheme="minorHAnsi" w:cstheme="minorHAnsi"/>
        </w:rPr>
      </w:pPr>
      <w:r w:rsidRPr="005A5BE2">
        <w:rPr>
          <w:rFonts w:asciiTheme="minorHAnsi" w:eastAsia="Times New Roman" w:hAnsiTheme="minorHAnsi" w:cstheme="minorHAnsi"/>
          <w:b/>
          <w:bCs/>
        </w:rPr>
        <w:t>3.7.30</w:t>
      </w:r>
      <w:r w:rsidRPr="005A5BE2">
        <w:rPr>
          <w:rFonts w:asciiTheme="minorHAnsi" w:eastAsia="Times New Roman" w:hAnsiTheme="minorHAnsi" w:cstheme="minorHAnsi"/>
        </w:rPr>
        <w:t xml:space="preserve">    </w:t>
      </w:r>
      <w:r w:rsidR="00D636BA" w:rsidRPr="00B728B0">
        <w:rPr>
          <w:rFonts w:asciiTheme="minorHAnsi" w:eastAsia="Times New Roman" w:hAnsiTheme="minorHAnsi" w:cstheme="minorHAnsi"/>
        </w:rPr>
        <w:t>A GPS based</w:t>
      </w:r>
      <w:r w:rsidR="00B728B0" w:rsidRPr="00B728B0">
        <w:rPr>
          <w:rFonts w:asciiTheme="minorHAnsi" w:eastAsia="Times New Roman" w:hAnsiTheme="minorHAnsi" w:cstheme="minorHAnsi"/>
        </w:rPr>
        <w:t xml:space="preserve"> or other</w:t>
      </w:r>
      <w:r w:rsidR="00D636BA" w:rsidRPr="00B728B0">
        <w:rPr>
          <w:rFonts w:asciiTheme="minorHAnsi" w:eastAsia="Times New Roman" w:hAnsiTheme="minorHAnsi" w:cstheme="minorHAnsi"/>
        </w:rPr>
        <w:t xml:space="preserve"> People Counter that can be used to anylyse visitor numbers in each location shall be provided.</w:t>
      </w:r>
      <w:r w:rsidR="00D636BA" w:rsidRPr="005A5BE2">
        <w:rPr>
          <w:rFonts w:asciiTheme="minorHAnsi" w:eastAsia="Times New Roman" w:hAnsiTheme="minorHAnsi" w:cstheme="minorHAnsi"/>
        </w:rPr>
        <w:t xml:space="preserve"> </w:t>
      </w:r>
      <w:r w:rsidR="00B728B0">
        <w:rPr>
          <w:rFonts w:asciiTheme="minorHAnsi" w:eastAsia="Times New Roman" w:hAnsiTheme="minorHAnsi" w:cstheme="minorHAnsi"/>
        </w:rPr>
        <w:t>Network point may be installed at door as appropriate.</w:t>
      </w:r>
    </w:p>
    <w:p w14:paraId="1F3C265B" w14:textId="77777777" w:rsidR="00D636BA" w:rsidRPr="005A5BE2" w:rsidRDefault="00D636BA" w:rsidP="00D636BA">
      <w:pPr>
        <w:pStyle w:val="ListParagraph"/>
        <w:rPr>
          <w:rFonts w:asciiTheme="minorHAnsi" w:hAnsiTheme="minorHAnsi" w:cstheme="minorHAnsi"/>
        </w:rPr>
      </w:pPr>
    </w:p>
    <w:p w14:paraId="4CA2B1D5" w14:textId="5ABADB07" w:rsidR="00D636BA" w:rsidRPr="005A5BE2" w:rsidRDefault="00647334" w:rsidP="00C234FE">
      <w:pPr>
        <w:pageBreakBefore/>
        <w:widowControl/>
        <w:autoSpaceDE/>
        <w:autoSpaceDN/>
        <w:spacing w:line="276" w:lineRule="auto"/>
        <w:ind w:left="851" w:hanging="709"/>
        <w:rPr>
          <w:rFonts w:asciiTheme="minorHAnsi" w:hAnsiTheme="minorHAnsi" w:cstheme="minorHAnsi"/>
        </w:rPr>
      </w:pPr>
      <w:r w:rsidRPr="005A5BE2">
        <w:rPr>
          <w:rFonts w:asciiTheme="minorHAnsi" w:hAnsiTheme="minorHAnsi" w:cstheme="minorHAnsi"/>
          <w:b/>
          <w:bCs/>
        </w:rPr>
        <w:lastRenderedPageBreak/>
        <w:t>3.7.31</w:t>
      </w:r>
      <w:r w:rsidR="00C234FE">
        <w:rPr>
          <w:rFonts w:asciiTheme="minorHAnsi" w:hAnsiTheme="minorHAnsi" w:cstheme="minorHAnsi"/>
          <w:b/>
          <w:bCs/>
        </w:rPr>
        <w:t xml:space="preserve">   </w:t>
      </w:r>
      <w:r w:rsidR="00D636BA" w:rsidRPr="00B728B0">
        <w:rPr>
          <w:rFonts w:asciiTheme="minorHAnsi" w:hAnsiTheme="minorHAnsi" w:cstheme="minorHAnsi"/>
        </w:rPr>
        <w:t>Tenderers should consult the SEAI Triple E product register for an approved energy efficient water heater. Repair or replacement of the water heater and each of its components must be covered by the warranty terms for a minimum of five years from the date of commissioning. The tenderer must confirm that genuine or equivalent spare parts will be available for at least ten years from the date of purchase. Where repair work is undertaken the maximum time period from notification of the fault through to its resolution must be stated together with the provision which will be made for temporary alternative heat sources where required. Tenderers must provide a copy of the warranty terms which includes the above requirements. A copy of the installation instructions and user information which will be supplied with the equipment must be provided in electronic format as part of the tender. At the time of submitting an invoice in respect of any products supplied under the contract, the contractor must provide evidence that the producer has reported these products to the national registration body, in accordance with S.I. 149/2014 (as amended) on waste electrical and electronic equipment. This may be in the form of a link showing the producer’s up-to-date registration with the national registration body.</w:t>
      </w:r>
      <w:r w:rsidR="00D636BA" w:rsidRPr="005A5BE2">
        <w:rPr>
          <w:rFonts w:asciiTheme="minorHAnsi" w:hAnsiTheme="minorHAnsi" w:cstheme="minorHAnsi"/>
        </w:rPr>
        <w:t xml:space="preserve"> </w:t>
      </w:r>
    </w:p>
    <w:p w14:paraId="56C7142E" w14:textId="77777777" w:rsidR="00647334" w:rsidRPr="005A5BE2" w:rsidRDefault="00647334" w:rsidP="00647334">
      <w:pPr>
        <w:pageBreakBefore/>
        <w:widowControl/>
        <w:autoSpaceDE/>
        <w:autoSpaceDN/>
        <w:spacing w:line="276" w:lineRule="auto"/>
        <w:ind w:left="142"/>
        <w:rPr>
          <w:rFonts w:asciiTheme="minorHAnsi" w:hAnsiTheme="minorHAnsi" w:cstheme="minorHAnsi"/>
        </w:rPr>
      </w:pPr>
    </w:p>
    <w:p w14:paraId="3970DC38" w14:textId="44388496" w:rsidR="002D1154" w:rsidRPr="005A5BE2" w:rsidRDefault="005F6D3D" w:rsidP="00C14CC8">
      <w:pPr>
        <w:pStyle w:val="ListParagraph"/>
        <w:numPr>
          <w:ilvl w:val="1"/>
          <w:numId w:val="50"/>
        </w:numPr>
        <w:rPr>
          <w:rFonts w:asciiTheme="minorHAnsi" w:eastAsia="Times New Roman" w:hAnsiTheme="minorHAnsi" w:cstheme="minorHAnsi"/>
        </w:rPr>
      </w:pPr>
      <w:r w:rsidRPr="005A5BE2">
        <w:rPr>
          <w:rFonts w:asciiTheme="minorHAnsi" w:eastAsia="Times New Roman" w:hAnsiTheme="minorHAnsi" w:cstheme="minorHAnsi"/>
          <w:b/>
          <w:sz w:val="28"/>
          <w:szCs w:val="24"/>
        </w:rPr>
        <w:tab/>
      </w:r>
      <w:r w:rsidR="00964BE0" w:rsidRPr="005A5BE2">
        <w:rPr>
          <w:rFonts w:asciiTheme="minorHAnsi" w:eastAsia="Times New Roman" w:hAnsiTheme="minorHAnsi" w:cstheme="minorHAnsi"/>
          <w:b/>
          <w:sz w:val="28"/>
          <w:szCs w:val="24"/>
        </w:rPr>
        <w:t>Heating</w:t>
      </w:r>
      <w:r w:rsidR="00964BE0" w:rsidRPr="005A5BE2">
        <w:rPr>
          <w:rFonts w:asciiTheme="minorHAnsi" w:eastAsia="Times New Roman" w:hAnsiTheme="minorHAnsi" w:cstheme="minorHAnsi"/>
          <w:sz w:val="24"/>
          <w:szCs w:val="24"/>
        </w:rPr>
        <w:br/>
      </w:r>
    </w:p>
    <w:p w14:paraId="20FCE4B4" w14:textId="3BAF7D7A" w:rsidR="002D1154" w:rsidRPr="005A5BE2" w:rsidRDefault="005F6D3D" w:rsidP="00C234FE">
      <w:pPr>
        <w:ind w:left="709" w:hanging="709"/>
        <w:rPr>
          <w:rFonts w:asciiTheme="minorHAnsi" w:eastAsia="Times New Roman" w:hAnsiTheme="minorHAnsi" w:cstheme="minorHAnsi"/>
        </w:rPr>
      </w:pPr>
      <w:r w:rsidRPr="00411919">
        <w:rPr>
          <w:rFonts w:asciiTheme="minorHAnsi" w:eastAsia="Times New Roman" w:hAnsiTheme="minorHAnsi" w:cstheme="minorHAnsi"/>
          <w:b/>
          <w:bCs/>
        </w:rPr>
        <w:t>3.8.1</w:t>
      </w:r>
      <w:r w:rsidRPr="005A5BE2">
        <w:rPr>
          <w:rFonts w:asciiTheme="minorHAnsi" w:eastAsia="Times New Roman" w:hAnsiTheme="minorHAnsi" w:cstheme="minorHAnsi"/>
        </w:rPr>
        <w:tab/>
      </w:r>
      <w:r w:rsidR="00C234FE" w:rsidRPr="00355C11">
        <w:rPr>
          <w:rFonts w:asciiTheme="minorHAnsi" w:eastAsia="Times New Roman" w:hAnsiTheme="minorHAnsi" w:cstheme="minorHAnsi"/>
        </w:rPr>
        <w:t>The approximate size/volume of the vehicle will be 30 metres cubed. The design of the heat system must be capable to provide up to 19°C at 0°C. To achieve the above, the tenderer should quote for 1 no. night heater type 5KW heating or equivalent to be installed in locker.</w:t>
      </w:r>
    </w:p>
    <w:p w14:paraId="62B6F424" w14:textId="77777777" w:rsidR="002D1154" w:rsidRPr="005A5BE2" w:rsidRDefault="002D1154" w:rsidP="002D1154">
      <w:pPr>
        <w:pStyle w:val="ListParagraph"/>
        <w:ind w:left="720" w:firstLine="0"/>
        <w:rPr>
          <w:rFonts w:asciiTheme="minorHAnsi" w:eastAsia="Times New Roman" w:hAnsiTheme="minorHAnsi" w:cstheme="minorHAnsi"/>
        </w:rPr>
      </w:pPr>
    </w:p>
    <w:p w14:paraId="3E391558" w14:textId="2D9B9DCE" w:rsidR="002D1154" w:rsidRPr="005A5BE2" w:rsidRDefault="00964BE0" w:rsidP="00C234FE">
      <w:pPr>
        <w:pStyle w:val="ListParagraph"/>
        <w:numPr>
          <w:ilvl w:val="2"/>
          <w:numId w:val="50"/>
        </w:numPr>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w:t>
      </w:r>
      <w:r w:rsidR="002D1154" w:rsidRPr="005A5BE2">
        <w:rPr>
          <w:rFonts w:asciiTheme="minorHAnsi" w:eastAsia="Times New Roman" w:hAnsiTheme="minorHAnsi" w:cstheme="minorHAnsi"/>
        </w:rPr>
        <w:t xml:space="preserve"> minimum</w:t>
      </w:r>
      <w:r w:rsidRPr="005A5BE2">
        <w:rPr>
          <w:rFonts w:asciiTheme="minorHAnsi" w:eastAsia="Times New Roman" w:hAnsiTheme="minorHAnsi" w:cstheme="minorHAnsi"/>
        </w:rPr>
        <w:t xml:space="preserve"> </w:t>
      </w:r>
      <w:proofErr w:type="gramStart"/>
      <w:r w:rsidR="00B03C6D" w:rsidRPr="005A5BE2">
        <w:rPr>
          <w:rFonts w:asciiTheme="minorHAnsi" w:eastAsia="Times New Roman" w:hAnsiTheme="minorHAnsi" w:cstheme="minorHAnsi"/>
        </w:rPr>
        <w:t>twenty four month</w:t>
      </w:r>
      <w:proofErr w:type="gramEnd"/>
      <w:r w:rsidR="00B03C6D" w:rsidRPr="005A5BE2">
        <w:rPr>
          <w:rFonts w:asciiTheme="minorHAnsi" w:eastAsia="Times New Roman" w:hAnsiTheme="minorHAnsi" w:cstheme="minorHAnsi"/>
        </w:rPr>
        <w:t xml:space="preserve"> </w:t>
      </w:r>
      <w:r w:rsidRPr="005A5BE2">
        <w:rPr>
          <w:rFonts w:asciiTheme="minorHAnsi" w:eastAsia="Times New Roman" w:hAnsiTheme="minorHAnsi" w:cstheme="minorHAnsi"/>
        </w:rPr>
        <w:t>warranty on heating system to be included in tender price</w:t>
      </w:r>
      <w:r w:rsidR="002D1154" w:rsidRPr="005A5BE2">
        <w:rPr>
          <w:rFonts w:asciiTheme="minorHAnsi" w:eastAsia="Times New Roman" w:hAnsiTheme="minorHAnsi" w:cstheme="minorHAnsi"/>
        </w:rPr>
        <w:t>.</w:t>
      </w:r>
    </w:p>
    <w:p w14:paraId="2EF4A63D" w14:textId="77777777" w:rsidR="002D1154" w:rsidRPr="005A5BE2" w:rsidRDefault="002D1154" w:rsidP="00C234FE">
      <w:pPr>
        <w:pStyle w:val="ListParagraph"/>
        <w:ind w:left="709" w:hanging="709"/>
        <w:rPr>
          <w:rFonts w:asciiTheme="minorHAnsi" w:eastAsia="Times New Roman" w:hAnsiTheme="minorHAnsi" w:cstheme="minorHAnsi"/>
        </w:rPr>
      </w:pPr>
    </w:p>
    <w:p w14:paraId="29AC07DD" w14:textId="77777777" w:rsidR="00270550" w:rsidRPr="005A5BE2" w:rsidRDefault="00964BE0" w:rsidP="00C234FE">
      <w:pPr>
        <w:pStyle w:val="ListParagraph"/>
        <w:numPr>
          <w:ilvl w:val="2"/>
          <w:numId w:val="50"/>
        </w:numPr>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Special consideration to be given for the availability of regional servicing and spare parts for heating system chosen. </w:t>
      </w:r>
    </w:p>
    <w:p w14:paraId="3B423FCF" w14:textId="77777777" w:rsidR="00270550" w:rsidRPr="005A5BE2" w:rsidRDefault="00270550" w:rsidP="00C234FE">
      <w:pPr>
        <w:pStyle w:val="ListParagraph"/>
        <w:ind w:left="709" w:hanging="709"/>
        <w:jc w:val="left"/>
        <w:rPr>
          <w:rFonts w:asciiTheme="minorHAnsi" w:eastAsia="Times New Roman" w:hAnsiTheme="minorHAnsi" w:cstheme="minorHAnsi"/>
        </w:rPr>
      </w:pPr>
    </w:p>
    <w:p w14:paraId="7FA336AA" w14:textId="4EF9A7DA" w:rsidR="00964BE0" w:rsidRPr="005A5BE2" w:rsidRDefault="00964BE0" w:rsidP="00C234FE">
      <w:pPr>
        <w:pStyle w:val="ListParagraph"/>
        <w:numPr>
          <w:ilvl w:val="2"/>
          <w:numId w:val="50"/>
        </w:numPr>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heater should work independently and be ducted to heat the entire vehicle (with vents at regular intervals).</w:t>
      </w:r>
      <w:r w:rsidR="00CD6696" w:rsidRPr="005A5BE2">
        <w:rPr>
          <w:rFonts w:asciiTheme="minorHAnsi" w:eastAsia="Times New Roman" w:hAnsiTheme="minorHAnsi" w:cstheme="minorHAnsi"/>
        </w:rPr>
        <w:t xml:space="preserve"> </w:t>
      </w:r>
      <w:r w:rsidRPr="005A5BE2">
        <w:rPr>
          <w:rFonts w:asciiTheme="minorHAnsi" w:eastAsia="Times New Roman" w:hAnsiTheme="minorHAnsi" w:cstheme="minorHAnsi"/>
        </w:rPr>
        <w:br/>
      </w:r>
    </w:p>
    <w:p w14:paraId="3830095C" w14:textId="1041E482" w:rsidR="00964BE0" w:rsidRPr="005A5BE2" w:rsidRDefault="002552A7" w:rsidP="00C234FE">
      <w:pPr>
        <w:pStyle w:val="ListParagraph"/>
        <w:numPr>
          <w:ilvl w:val="2"/>
          <w:numId w:val="50"/>
        </w:numPr>
        <w:ind w:left="709" w:hanging="709"/>
        <w:jc w:val="left"/>
        <w:rPr>
          <w:rFonts w:asciiTheme="minorHAnsi" w:eastAsia="Times New Roman" w:hAnsiTheme="minorHAnsi" w:cstheme="minorHAnsi"/>
        </w:rPr>
      </w:pPr>
      <w:r w:rsidRPr="002552A7">
        <w:rPr>
          <w:rFonts w:asciiTheme="minorHAnsi" w:eastAsia="Times New Roman" w:hAnsiTheme="minorHAnsi" w:cstheme="minorHAnsi"/>
        </w:rPr>
        <w:t>It</w:t>
      </w:r>
      <w:r w:rsidR="00964BE0" w:rsidRPr="002552A7">
        <w:rPr>
          <w:rFonts w:asciiTheme="minorHAnsi" w:eastAsia="Times New Roman" w:hAnsiTheme="minorHAnsi" w:cstheme="minorHAnsi"/>
        </w:rPr>
        <w:t xml:space="preserve"> shall be positioned in </w:t>
      </w:r>
      <w:r w:rsidRPr="002552A7">
        <w:rPr>
          <w:rFonts w:asciiTheme="minorHAnsi" w:eastAsia="Times New Roman" w:hAnsiTheme="minorHAnsi" w:cstheme="minorHAnsi"/>
        </w:rPr>
        <w:t xml:space="preserve">a </w:t>
      </w:r>
      <w:r w:rsidR="00964BE0" w:rsidRPr="002552A7">
        <w:rPr>
          <w:rFonts w:asciiTheme="minorHAnsi" w:eastAsia="Times New Roman" w:hAnsiTheme="minorHAnsi" w:cstheme="minorHAnsi"/>
        </w:rPr>
        <w:t>fireproof locker under the main floor and must be accessible from the outside of the vehicle.</w:t>
      </w:r>
    </w:p>
    <w:p w14:paraId="44547041" w14:textId="77777777" w:rsidR="002552A7" w:rsidRPr="002552A7" w:rsidRDefault="002552A7" w:rsidP="00C234FE">
      <w:pPr>
        <w:widowControl/>
        <w:autoSpaceDE/>
        <w:autoSpaceDN/>
        <w:spacing w:line="276" w:lineRule="auto"/>
        <w:ind w:left="709" w:hanging="709"/>
        <w:rPr>
          <w:rFonts w:asciiTheme="minorHAnsi" w:eastAsia="Times New Roman" w:hAnsiTheme="minorHAnsi" w:cstheme="minorHAnsi"/>
        </w:rPr>
      </w:pPr>
    </w:p>
    <w:p w14:paraId="31D0F558" w14:textId="108473A0"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Heating ducts will be fully insulated and outlets positioned to give maximum heat in the area forward of the counter.</w:t>
      </w:r>
      <w:r w:rsidRPr="005A5BE2">
        <w:rPr>
          <w:rFonts w:asciiTheme="minorHAnsi" w:eastAsia="Times New Roman" w:hAnsiTheme="minorHAnsi" w:cstheme="minorHAnsi"/>
        </w:rPr>
        <w:br/>
      </w:r>
    </w:p>
    <w:p w14:paraId="5F6F3F86" w14:textId="31736857" w:rsidR="002D1154"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Heater exhausts must be extended to clear the side of the vehicle. </w:t>
      </w:r>
    </w:p>
    <w:p w14:paraId="6F59F288" w14:textId="77777777" w:rsidR="002D1154" w:rsidRPr="005A5BE2" w:rsidRDefault="002D1154" w:rsidP="00C234FE">
      <w:pPr>
        <w:widowControl/>
        <w:autoSpaceDE/>
        <w:autoSpaceDN/>
        <w:spacing w:line="276" w:lineRule="auto"/>
        <w:ind w:left="709" w:hanging="709"/>
        <w:rPr>
          <w:rFonts w:asciiTheme="minorHAnsi" w:eastAsia="Times New Roman" w:hAnsiTheme="minorHAnsi" w:cstheme="minorHAnsi"/>
        </w:rPr>
      </w:pPr>
    </w:p>
    <w:p w14:paraId="3B8726F4" w14:textId="014F1ED5" w:rsidR="00964BE0" w:rsidRPr="005A5BE2" w:rsidRDefault="00964BE0" w:rsidP="00C234FE">
      <w:pPr>
        <w:pStyle w:val="ListParagraph"/>
        <w:widowControl/>
        <w:numPr>
          <w:ilvl w:val="2"/>
          <w:numId w:val="50"/>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heater manufacturers or their agents should issue a certificate of compliance on installation of the heater and ducts.</w:t>
      </w:r>
      <w:r w:rsidRPr="005A5BE2">
        <w:rPr>
          <w:rFonts w:asciiTheme="minorHAnsi" w:eastAsia="Times New Roman" w:hAnsiTheme="minorHAnsi" w:cstheme="minorHAnsi"/>
        </w:rPr>
        <w:br/>
      </w:r>
    </w:p>
    <w:p w14:paraId="4EB2F60B" w14:textId="77777777" w:rsidR="00C234FE" w:rsidRPr="005A5BE2" w:rsidRDefault="00C234FE"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 xml:space="preserve">The main public body of the vehicle will be air-conditioned in order to control temperature in summer months. </w:t>
      </w:r>
      <w:r w:rsidRPr="00AD17DD">
        <w:rPr>
          <w:rFonts w:asciiTheme="minorHAnsi" w:eastAsia="Times New Roman" w:hAnsiTheme="minorHAnsi" w:cstheme="minorHAnsi"/>
        </w:rPr>
        <w:t>An air-conditioning unit, which will work off an inverter may be installed, or alternatively roof skylights with 12V ventilation fans.</w:t>
      </w:r>
      <w:r w:rsidRPr="005A5BE2">
        <w:rPr>
          <w:rFonts w:asciiTheme="minorHAnsi" w:eastAsia="Times New Roman" w:hAnsiTheme="minorHAnsi" w:cstheme="minorHAnsi"/>
        </w:rPr>
        <w:t xml:space="preserve"> </w:t>
      </w:r>
    </w:p>
    <w:p w14:paraId="4D033D10" w14:textId="77777777" w:rsidR="002D1154" w:rsidRPr="00C234FE" w:rsidRDefault="002D1154" w:rsidP="00C234FE">
      <w:pPr>
        <w:pStyle w:val="ListParagraph"/>
        <w:widowControl/>
        <w:autoSpaceDE/>
        <w:autoSpaceDN/>
        <w:spacing w:line="276" w:lineRule="auto"/>
        <w:ind w:left="709" w:firstLine="0"/>
        <w:rPr>
          <w:rFonts w:asciiTheme="minorHAnsi" w:eastAsia="Times New Roman" w:hAnsiTheme="minorHAnsi" w:cstheme="minorHAnsi"/>
        </w:rPr>
      </w:pPr>
    </w:p>
    <w:p w14:paraId="679E3EE8" w14:textId="24EDE613" w:rsidR="00964BE0" w:rsidRPr="005A5BE2" w:rsidRDefault="00964BE0" w:rsidP="00C234FE">
      <w:pPr>
        <w:pStyle w:val="ListParagraph"/>
        <w:numPr>
          <w:ilvl w:val="2"/>
          <w:numId w:val="50"/>
        </w:numPr>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 certificate of compliance will be issued by the manufacturer after the heating system has been tested by the manufacturer.</w:t>
      </w:r>
      <w:r w:rsidRPr="005A5BE2">
        <w:rPr>
          <w:rFonts w:asciiTheme="minorHAnsi" w:eastAsia="Times New Roman" w:hAnsiTheme="minorHAnsi" w:cstheme="minorHAnsi"/>
        </w:rPr>
        <w:br/>
      </w:r>
    </w:p>
    <w:p w14:paraId="328C7AA1" w14:textId="5A6230F8" w:rsidR="00C234FE" w:rsidRPr="005A5BE2" w:rsidRDefault="00C234FE" w:rsidP="00C234FE">
      <w:pPr>
        <w:pStyle w:val="ListParagraph"/>
        <w:widowControl/>
        <w:numPr>
          <w:ilvl w:val="2"/>
          <w:numId w:val="50"/>
        </w:numPr>
        <w:autoSpaceDE/>
        <w:autoSpaceDN/>
        <w:spacing w:line="276" w:lineRule="auto"/>
        <w:ind w:left="709" w:hanging="709"/>
        <w:rPr>
          <w:rFonts w:asciiTheme="minorHAnsi" w:eastAsia="Times New Roman" w:hAnsiTheme="minorHAnsi" w:cstheme="minorHAnsi"/>
        </w:rPr>
      </w:pPr>
      <w:r w:rsidRPr="005A5BE2">
        <w:rPr>
          <w:rFonts w:asciiTheme="minorHAnsi" w:eastAsia="Times New Roman" w:hAnsiTheme="minorHAnsi" w:cstheme="minorHAnsi"/>
        </w:rPr>
        <w:t>The fuel for the heating system</w:t>
      </w:r>
      <w:r>
        <w:rPr>
          <w:rFonts w:asciiTheme="minorHAnsi" w:eastAsia="Times New Roman" w:hAnsiTheme="minorHAnsi" w:cstheme="minorHAnsi"/>
        </w:rPr>
        <w:t xml:space="preserve"> may</w:t>
      </w:r>
      <w:r w:rsidRPr="005A5BE2">
        <w:rPr>
          <w:rFonts w:asciiTheme="minorHAnsi" w:eastAsia="Times New Roman" w:hAnsiTheme="minorHAnsi" w:cstheme="minorHAnsi"/>
        </w:rPr>
        <w:t xml:space="preserve"> be provided from the main </w:t>
      </w:r>
      <w:proofErr w:type="gramStart"/>
      <w:r w:rsidRPr="005A5BE2">
        <w:rPr>
          <w:rFonts w:asciiTheme="minorHAnsi" w:eastAsia="Times New Roman" w:hAnsiTheme="minorHAnsi" w:cstheme="minorHAnsi"/>
        </w:rPr>
        <w:t>vehicle</w:t>
      </w:r>
      <w:proofErr w:type="gramEnd"/>
      <w:r w:rsidRPr="005A5BE2">
        <w:rPr>
          <w:rFonts w:asciiTheme="minorHAnsi" w:eastAsia="Times New Roman" w:hAnsiTheme="minorHAnsi" w:cstheme="minorHAnsi"/>
        </w:rPr>
        <w:t xml:space="preserve"> </w:t>
      </w:r>
      <w:r w:rsidR="0039760D">
        <w:rPr>
          <w:rFonts w:asciiTheme="minorHAnsi" w:eastAsia="Times New Roman" w:hAnsiTheme="minorHAnsi" w:cstheme="minorHAnsi"/>
        </w:rPr>
        <w:t>battery storage</w:t>
      </w:r>
      <w:r>
        <w:rPr>
          <w:rFonts w:asciiTheme="minorHAnsi" w:eastAsia="Times New Roman" w:hAnsiTheme="minorHAnsi" w:cstheme="minorHAnsi"/>
        </w:rPr>
        <w:t xml:space="preserve"> or be housed separate</w:t>
      </w:r>
      <w:r w:rsidR="0039760D">
        <w:rPr>
          <w:rFonts w:asciiTheme="minorHAnsi" w:eastAsia="Times New Roman" w:hAnsiTheme="minorHAnsi" w:cstheme="minorHAnsi"/>
        </w:rPr>
        <w:t>ly</w:t>
      </w:r>
      <w:r>
        <w:rPr>
          <w:rFonts w:asciiTheme="minorHAnsi" w:eastAsia="Times New Roman" w:hAnsiTheme="minorHAnsi" w:cstheme="minorHAnsi"/>
        </w:rPr>
        <w:t xml:space="preserve"> and powered by HVO</w:t>
      </w:r>
      <w:r w:rsidRPr="005A5BE2">
        <w:rPr>
          <w:rFonts w:asciiTheme="minorHAnsi" w:eastAsia="Times New Roman" w:hAnsiTheme="minorHAnsi" w:cstheme="minorHAnsi"/>
        </w:rPr>
        <w:t>.</w:t>
      </w:r>
    </w:p>
    <w:p w14:paraId="3F73A763" w14:textId="77777777" w:rsidR="008B65AF" w:rsidRDefault="008B65AF" w:rsidP="002D1154">
      <w:pPr>
        <w:widowControl/>
        <w:autoSpaceDE/>
        <w:autoSpaceDN/>
        <w:spacing w:line="276" w:lineRule="auto"/>
        <w:rPr>
          <w:rFonts w:asciiTheme="minorHAnsi" w:eastAsia="Times New Roman" w:hAnsiTheme="minorHAnsi" w:cstheme="minorHAnsi"/>
          <w:sz w:val="24"/>
          <w:szCs w:val="24"/>
        </w:rPr>
      </w:pPr>
    </w:p>
    <w:p w14:paraId="30FB9F77" w14:textId="77777777" w:rsidR="0030056F" w:rsidRPr="005A5BE2" w:rsidRDefault="0030056F" w:rsidP="002D1154">
      <w:pPr>
        <w:widowControl/>
        <w:autoSpaceDE/>
        <w:autoSpaceDN/>
        <w:spacing w:line="276" w:lineRule="auto"/>
        <w:rPr>
          <w:rFonts w:asciiTheme="minorHAnsi" w:eastAsia="Times New Roman" w:hAnsiTheme="minorHAnsi" w:cstheme="minorHAnsi"/>
          <w:sz w:val="24"/>
          <w:szCs w:val="24"/>
        </w:rPr>
      </w:pPr>
    </w:p>
    <w:p w14:paraId="76BE329A" w14:textId="47A16132" w:rsidR="00964BE0" w:rsidRPr="005A5BE2" w:rsidRDefault="001F4C12" w:rsidP="00964BE0">
      <w:pPr>
        <w:widowControl/>
        <w:autoSpaceDE/>
        <w:autoSpaceDN/>
        <w:spacing w:line="276" w:lineRule="auto"/>
        <w:ind w:left="720" w:hanging="720"/>
        <w:rPr>
          <w:rFonts w:asciiTheme="minorHAnsi" w:eastAsia="Times New Roman" w:hAnsiTheme="minorHAnsi" w:cstheme="minorHAnsi"/>
          <w:sz w:val="32"/>
          <w:szCs w:val="32"/>
          <w:u w:val="single"/>
        </w:rPr>
      </w:pPr>
      <w:r w:rsidRPr="005A5BE2">
        <w:rPr>
          <w:rFonts w:asciiTheme="minorHAnsi" w:eastAsia="Times New Roman" w:hAnsiTheme="minorHAnsi" w:cstheme="minorHAnsi"/>
          <w:b/>
          <w:sz w:val="32"/>
          <w:szCs w:val="32"/>
          <w:u w:val="single"/>
        </w:rPr>
        <w:t>4</w:t>
      </w:r>
      <w:r w:rsidR="00964BE0" w:rsidRPr="005A5BE2">
        <w:rPr>
          <w:rFonts w:asciiTheme="minorHAnsi" w:eastAsia="Times New Roman" w:hAnsiTheme="minorHAnsi" w:cstheme="minorHAnsi"/>
          <w:b/>
          <w:sz w:val="32"/>
          <w:szCs w:val="32"/>
          <w:u w:val="single"/>
        </w:rPr>
        <w:t xml:space="preserve">. </w:t>
      </w:r>
      <w:r w:rsidR="005F6D3D" w:rsidRPr="005A5BE2">
        <w:rPr>
          <w:rFonts w:asciiTheme="minorHAnsi" w:eastAsia="Times New Roman" w:hAnsiTheme="minorHAnsi" w:cstheme="minorHAnsi"/>
          <w:b/>
          <w:sz w:val="32"/>
          <w:szCs w:val="32"/>
          <w:u w:val="single"/>
        </w:rPr>
        <w:tab/>
      </w:r>
      <w:r w:rsidR="00964BE0" w:rsidRPr="005A5BE2">
        <w:rPr>
          <w:rFonts w:asciiTheme="minorHAnsi" w:eastAsia="Times New Roman" w:hAnsiTheme="minorHAnsi" w:cstheme="minorHAnsi"/>
          <w:b/>
          <w:sz w:val="32"/>
          <w:szCs w:val="32"/>
          <w:u w:val="single"/>
        </w:rPr>
        <w:t>Public and Disabled Access</w:t>
      </w:r>
    </w:p>
    <w:p w14:paraId="79A84257" w14:textId="77777777" w:rsidR="00964BE0" w:rsidRDefault="00964BE0" w:rsidP="00964BE0">
      <w:pPr>
        <w:widowControl/>
        <w:autoSpaceDE/>
        <w:autoSpaceDN/>
        <w:spacing w:line="276" w:lineRule="auto"/>
        <w:ind w:left="720" w:hanging="720"/>
        <w:rPr>
          <w:rFonts w:asciiTheme="minorHAnsi" w:eastAsia="Times New Roman" w:hAnsiTheme="minorHAnsi" w:cstheme="minorHAnsi"/>
          <w:b/>
        </w:rPr>
      </w:pPr>
    </w:p>
    <w:p w14:paraId="5E92092A" w14:textId="77777777" w:rsidR="0030056F" w:rsidRPr="005A5BE2" w:rsidRDefault="0030056F" w:rsidP="00964BE0">
      <w:pPr>
        <w:widowControl/>
        <w:autoSpaceDE/>
        <w:autoSpaceDN/>
        <w:spacing w:line="276" w:lineRule="auto"/>
        <w:ind w:left="720" w:hanging="720"/>
        <w:rPr>
          <w:rFonts w:asciiTheme="minorHAnsi" w:eastAsia="Times New Roman" w:hAnsiTheme="minorHAnsi" w:cstheme="minorHAnsi"/>
          <w:b/>
        </w:rPr>
      </w:pPr>
    </w:p>
    <w:p w14:paraId="31D5607E" w14:textId="7DE259BF" w:rsidR="001F4C12" w:rsidRDefault="00964BE0" w:rsidP="00D26606">
      <w:pPr>
        <w:widowControl/>
        <w:autoSpaceDE/>
        <w:autoSpaceDN/>
        <w:spacing w:line="276" w:lineRule="auto"/>
        <w:ind w:firstLine="720"/>
        <w:rPr>
          <w:rFonts w:asciiTheme="minorHAnsi" w:eastAsia="Times New Roman" w:hAnsiTheme="minorHAnsi" w:cstheme="minorHAnsi"/>
          <w:b/>
        </w:rPr>
      </w:pPr>
      <w:r w:rsidRPr="005A5BE2">
        <w:rPr>
          <w:rFonts w:asciiTheme="minorHAnsi" w:eastAsia="Times New Roman" w:hAnsiTheme="minorHAnsi" w:cstheme="minorHAnsi"/>
          <w:b/>
        </w:rPr>
        <w:t>Single Public Entrance</w:t>
      </w:r>
    </w:p>
    <w:p w14:paraId="545150FD" w14:textId="77777777" w:rsidR="00411919" w:rsidRPr="005A5BE2" w:rsidRDefault="00411919" w:rsidP="00D26606">
      <w:pPr>
        <w:widowControl/>
        <w:autoSpaceDE/>
        <w:autoSpaceDN/>
        <w:spacing w:line="276" w:lineRule="auto"/>
        <w:ind w:firstLine="720"/>
        <w:rPr>
          <w:rFonts w:asciiTheme="minorHAnsi" w:eastAsia="Times New Roman" w:hAnsiTheme="minorHAnsi" w:cstheme="minorHAnsi"/>
        </w:rPr>
      </w:pPr>
    </w:p>
    <w:p w14:paraId="740EF141" w14:textId="6E0FC0BA" w:rsidR="005F6D3D" w:rsidRPr="005A5BE2" w:rsidRDefault="00964BE0" w:rsidP="007E770A">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preferred option is a single public entrance provided on the near side and behind the back</w:t>
      </w:r>
      <w:r w:rsidR="001F4C12" w:rsidRPr="005A5BE2">
        <w:rPr>
          <w:rFonts w:asciiTheme="minorHAnsi" w:eastAsia="Times New Roman" w:hAnsiTheme="minorHAnsi" w:cstheme="minorHAnsi"/>
        </w:rPr>
        <w:t xml:space="preserve"> </w:t>
      </w:r>
      <w:r w:rsidRPr="005A5BE2">
        <w:rPr>
          <w:rFonts w:asciiTheme="minorHAnsi" w:eastAsia="Times New Roman" w:hAnsiTheme="minorHAnsi" w:cstheme="minorHAnsi"/>
        </w:rPr>
        <w:t xml:space="preserve">wheel of the vehicle. The single entrance will serve as a pedestrian and wheelchair entry. This entrance should be in the range of 2286mm high with 1100mm clear width. The exact size should meet current regulations for both public and disabled access. Final design, including width, to be agreed at design meetings. </w:t>
      </w:r>
    </w:p>
    <w:p w14:paraId="45005578" w14:textId="77777777" w:rsidR="005F6D3D" w:rsidRPr="005A5BE2" w:rsidRDefault="005F6D3D" w:rsidP="00D26606">
      <w:pPr>
        <w:pStyle w:val="ListParagraph"/>
        <w:widowControl/>
        <w:autoSpaceDE/>
        <w:autoSpaceDN/>
        <w:spacing w:line="276" w:lineRule="auto"/>
        <w:ind w:left="709" w:firstLine="0"/>
        <w:jc w:val="left"/>
        <w:rPr>
          <w:rFonts w:asciiTheme="minorHAnsi" w:eastAsia="Times New Roman" w:hAnsiTheme="minorHAnsi" w:cstheme="minorHAnsi"/>
        </w:rPr>
      </w:pPr>
    </w:p>
    <w:p w14:paraId="7736456D" w14:textId="77777777"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lastRenderedPageBreak/>
        <w:t>Intending suppliers should quote for power operated doors. The door mechanism shall be agreed and full details of door gear, type of door etc. shall be provided with each tender. The door should be designed to open electronically from the cab. However, it should be possible to open the door manually from both the inside and the outside in the event of failure of the powered system. The public entrance door should adhere to S.I. 190 of 1963 Article 71, in particular the requirements of sub-article 8.</w:t>
      </w:r>
    </w:p>
    <w:p w14:paraId="78126C91" w14:textId="77777777" w:rsidR="005F6D3D" w:rsidRPr="005A5BE2" w:rsidRDefault="005F6D3D" w:rsidP="00D26606">
      <w:pPr>
        <w:pStyle w:val="ListParagraph"/>
        <w:jc w:val="left"/>
        <w:rPr>
          <w:rFonts w:asciiTheme="minorHAnsi" w:eastAsia="Times New Roman" w:hAnsiTheme="minorHAnsi" w:cstheme="minorHAnsi"/>
        </w:rPr>
      </w:pPr>
    </w:p>
    <w:p w14:paraId="757AC566" w14:textId="77777777"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Particular care should be given to how the doors are supported to prevent strain on opening/closing mechanism, which in turn creates reliability problems (clear details should be submitted on how this important issue will be addressed).</w:t>
      </w:r>
    </w:p>
    <w:p w14:paraId="01F3CFFF" w14:textId="77777777" w:rsidR="005F6D3D" w:rsidRPr="005A5BE2" w:rsidRDefault="005F6D3D" w:rsidP="00D26606">
      <w:pPr>
        <w:pStyle w:val="ListParagraph"/>
        <w:jc w:val="left"/>
        <w:rPr>
          <w:rFonts w:asciiTheme="minorHAnsi" w:eastAsia="Times New Roman" w:hAnsiTheme="minorHAnsi" w:cstheme="minorHAnsi"/>
        </w:rPr>
      </w:pPr>
    </w:p>
    <w:p w14:paraId="03E550F7" w14:textId="77777777"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Doors should open externally and rest externally on outside of vehicle when open, to facilitate ease of maintenance. </w:t>
      </w:r>
    </w:p>
    <w:p w14:paraId="0F5FC988" w14:textId="77777777" w:rsidR="005F6D3D" w:rsidRPr="005A5BE2" w:rsidRDefault="005F6D3D" w:rsidP="00D26606">
      <w:pPr>
        <w:pStyle w:val="ListParagraph"/>
        <w:jc w:val="left"/>
        <w:rPr>
          <w:rFonts w:asciiTheme="minorHAnsi" w:eastAsia="Times New Roman" w:hAnsiTheme="minorHAnsi" w:cstheme="minorHAnsi"/>
        </w:rPr>
      </w:pPr>
    </w:p>
    <w:p w14:paraId="662593FE" w14:textId="6A083357"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The door mechanism is one of the most complex design issues and challenging operational </w:t>
      </w:r>
      <w:proofErr w:type="gramStart"/>
      <w:r w:rsidRPr="005A5BE2">
        <w:rPr>
          <w:rFonts w:asciiTheme="minorHAnsi" w:eastAsia="Times New Roman" w:hAnsiTheme="minorHAnsi" w:cstheme="minorHAnsi"/>
        </w:rPr>
        <w:t>issue</w:t>
      </w:r>
      <w:proofErr w:type="gramEnd"/>
      <w:r w:rsidRPr="005A5BE2">
        <w:rPr>
          <w:rFonts w:asciiTheme="minorHAnsi" w:eastAsia="Times New Roman" w:hAnsiTheme="minorHAnsi" w:cstheme="minorHAnsi"/>
        </w:rPr>
        <w:t xml:space="preserve"> in a mobile</w:t>
      </w:r>
      <w:r w:rsidR="0065116F">
        <w:rPr>
          <w:rFonts w:asciiTheme="minorHAnsi" w:eastAsia="Times New Roman" w:hAnsiTheme="minorHAnsi" w:cstheme="minorHAnsi"/>
        </w:rPr>
        <w:t xml:space="preserve"> library</w:t>
      </w:r>
      <w:r w:rsidRPr="005A5BE2">
        <w:rPr>
          <w:rFonts w:asciiTheme="minorHAnsi" w:eastAsia="Times New Roman" w:hAnsiTheme="minorHAnsi" w:cstheme="minorHAnsi"/>
        </w:rPr>
        <w:t>. The tenderer may supply more innovative solutions to this issue.</w:t>
      </w:r>
    </w:p>
    <w:p w14:paraId="4AAB674A" w14:textId="77777777" w:rsidR="005F6D3D" w:rsidRPr="005A5BE2" w:rsidRDefault="005F6D3D" w:rsidP="00D26606">
      <w:pPr>
        <w:pStyle w:val="ListParagraph"/>
        <w:jc w:val="left"/>
        <w:rPr>
          <w:rFonts w:asciiTheme="minorHAnsi" w:eastAsia="Times New Roman" w:hAnsiTheme="minorHAnsi" w:cstheme="minorHAnsi"/>
        </w:rPr>
      </w:pPr>
    </w:p>
    <w:p w14:paraId="3E14AD05" w14:textId="77777777"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tenderer shall submit suggestions of type of door best suited for this purpose and to include proof of reliability and ease of use.</w:t>
      </w:r>
    </w:p>
    <w:p w14:paraId="3A3E7368" w14:textId="77777777" w:rsidR="005F6D3D" w:rsidRPr="005A5BE2" w:rsidRDefault="005F6D3D" w:rsidP="00D26606">
      <w:pPr>
        <w:pStyle w:val="ListParagraph"/>
        <w:jc w:val="left"/>
        <w:rPr>
          <w:rFonts w:asciiTheme="minorHAnsi" w:eastAsia="Times New Roman" w:hAnsiTheme="minorHAnsi" w:cstheme="minorHAnsi"/>
        </w:rPr>
      </w:pPr>
    </w:p>
    <w:p w14:paraId="749F3A5E" w14:textId="4676E225" w:rsidR="005F6D3D" w:rsidRPr="005A5BE2" w:rsidRDefault="00964BE0">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The single entrance will serve as a pedestrian and wheelchair entry. It will accommodate a passenger lift, giving direct access to the vehicle. </w:t>
      </w:r>
      <w:r w:rsidR="007E770A" w:rsidRPr="005A5BE2">
        <w:rPr>
          <w:rFonts w:asciiTheme="minorHAnsi" w:eastAsia="Times New Roman" w:hAnsiTheme="minorHAnsi" w:cstheme="minorHAnsi"/>
        </w:rPr>
        <w:t xml:space="preserve">This </w:t>
      </w:r>
      <w:r w:rsidR="007E770A">
        <w:rPr>
          <w:rFonts w:asciiTheme="minorHAnsi" w:eastAsia="Times New Roman" w:hAnsiTheme="minorHAnsi" w:cstheme="minorHAnsi"/>
        </w:rPr>
        <w:t>entrance</w:t>
      </w:r>
      <w:r w:rsidR="007E770A" w:rsidRPr="005A5BE2">
        <w:rPr>
          <w:rFonts w:asciiTheme="minorHAnsi" w:eastAsia="Times New Roman" w:hAnsiTheme="minorHAnsi" w:cstheme="minorHAnsi"/>
        </w:rPr>
        <w:t xml:space="preserve"> </w:t>
      </w:r>
      <w:r w:rsidR="007E770A">
        <w:rPr>
          <w:rFonts w:asciiTheme="minorHAnsi" w:eastAsia="Times New Roman" w:hAnsiTheme="minorHAnsi" w:cstheme="minorHAnsi"/>
        </w:rPr>
        <w:t>may</w:t>
      </w:r>
      <w:r w:rsidR="007E770A" w:rsidRPr="005A5BE2">
        <w:rPr>
          <w:rFonts w:asciiTheme="minorHAnsi" w:eastAsia="Times New Roman" w:hAnsiTheme="minorHAnsi" w:cstheme="minorHAnsi"/>
        </w:rPr>
        <w:t xml:space="preserve"> use the bottom of the lift as its first step.</w:t>
      </w:r>
    </w:p>
    <w:p w14:paraId="63842A34" w14:textId="77777777" w:rsidR="005F6D3D" w:rsidRPr="005A5BE2" w:rsidRDefault="005F6D3D" w:rsidP="00D26606">
      <w:pPr>
        <w:pStyle w:val="ListParagraph"/>
        <w:jc w:val="left"/>
        <w:rPr>
          <w:rFonts w:asciiTheme="minorHAnsi" w:eastAsia="Times New Roman" w:hAnsiTheme="minorHAnsi" w:cstheme="minorHAnsi"/>
        </w:rPr>
      </w:pPr>
    </w:p>
    <w:p w14:paraId="06DBBE21" w14:textId="77777777" w:rsidR="005F6D3D" w:rsidRPr="005A5BE2" w:rsidRDefault="00C54F81">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It is a priority that the steps allow for ease and safety of access for the public, particularly elderly people. Full details should be provided on height of steps, depth of steps, safety markings, safety grips (on both steps and lift surface), safety lighting, hand grips and continuous hand rails.</w:t>
      </w:r>
    </w:p>
    <w:p w14:paraId="3719A7F1" w14:textId="77777777" w:rsidR="005F6D3D" w:rsidRPr="005A5BE2" w:rsidRDefault="005F6D3D" w:rsidP="00D26606">
      <w:pPr>
        <w:pStyle w:val="ListParagraph"/>
        <w:jc w:val="left"/>
        <w:rPr>
          <w:rFonts w:asciiTheme="minorHAnsi" w:eastAsia="Times New Roman" w:hAnsiTheme="minorHAnsi" w:cstheme="minorHAnsi"/>
          <w:lang w:val="en-GB"/>
        </w:rPr>
      </w:pPr>
    </w:p>
    <w:p w14:paraId="309E0EAA" w14:textId="6992C805" w:rsidR="005F6D3D" w:rsidRPr="005A5BE2" w:rsidRDefault="005241A1">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lang w:val="en-GB"/>
        </w:rPr>
        <w:t xml:space="preserve">A clear, safe access and exit must be provided for all passengers, with steps, railings and non-slip surfaces as appropriate. </w:t>
      </w:r>
    </w:p>
    <w:p w14:paraId="6E18372D" w14:textId="77777777" w:rsidR="001E25A5" w:rsidRPr="005A5BE2" w:rsidRDefault="001E25A5" w:rsidP="001E25A5">
      <w:pPr>
        <w:pStyle w:val="ListParagraph"/>
        <w:widowControl/>
        <w:autoSpaceDE/>
        <w:autoSpaceDN/>
        <w:spacing w:line="276" w:lineRule="auto"/>
        <w:ind w:left="709" w:firstLine="0"/>
        <w:jc w:val="left"/>
        <w:rPr>
          <w:rFonts w:asciiTheme="minorHAnsi" w:eastAsia="Times New Roman" w:hAnsiTheme="minorHAnsi" w:cstheme="minorHAnsi"/>
        </w:rPr>
      </w:pPr>
    </w:p>
    <w:p w14:paraId="50E60673" w14:textId="77777777" w:rsidR="005F6D3D" w:rsidRPr="005A5BE2" w:rsidRDefault="00C54F81">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air suspension system, which will facilitate the levering of the vehicle to a kneeling position when stationary, should be designed so that it provides an enhanced safe entrance to the vehicle.</w:t>
      </w:r>
    </w:p>
    <w:p w14:paraId="239243B1" w14:textId="77777777" w:rsidR="005F6D3D" w:rsidRPr="005A5BE2" w:rsidRDefault="005F6D3D" w:rsidP="00D26606">
      <w:pPr>
        <w:pStyle w:val="ListParagraph"/>
        <w:jc w:val="left"/>
        <w:rPr>
          <w:rFonts w:asciiTheme="minorHAnsi" w:eastAsia="Times New Roman" w:hAnsiTheme="minorHAnsi" w:cstheme="minorHAnsi"/>
        </w:rPr>
      </w:pPr>
    </w:p>
    <w:p w14:paraId="1268CD4F" w14:textId="77777777" w:rsidR="005F6D3D" w:rsidRPr="005A5BE2" w:rsidRDefault="00461E3D">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The facility to lower the lift within the body floor level while acting as the first manual step should be provided; the reason is to provide as low a first step as is possible. It is noted that the first and lowest step is provided by the lift platform.</w:t>
      </w:r>
    </w:p>
    <w:p w14:paraId="59990BDE" w14:textId="77777777" w:rsidR="005F6D3D" w:rsidRPr="005A5BE2" w:rsidRDefault="005F6D3D" w:rsidP="00D26606">
      <w:pPr>
        <w:pStyle w:val="ListParagraph"/>
        <w:jc w:val="left"/>
        <w:rPr>
          <w:rFonts w:asciiTheme="minorHAnsi" w:eastAsia="Times New Roman" w:hAnsiTheme="minorHAnsi" w:cstheme="minorHAnsi"/>
        </w:rPr>
      </w:pPr>
    </w:p>
    <w:p w14:paraId="12093FC5" w14:textId="1476A5DA" w:rsidR="005F6D3D" w:rsidRPr="005A5BE2" w:rsidRDefault="00461E3D">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Subsequent height of steps should be designed in tandem with this lowered first step in order to allow easy accessibility at every step for the elderly.</w:t>
      </w:r>
      <w:r w:rsidRPr="005A5BE2">
        <w:rPr>
          <w:rFonts w:asciiTheme="minorHAnsi" w:eastAsia="Times New Roman" w:hAnsiTheme="minorHAnsi" w:cstheme="minorHAnsi"/>
        </w:rPr>
        <w:br/>
      </w:r>
    </w:p>
    <w:p w14:paraId="0B2C2B9C" w14:textId="77777777" w:rsidR="005F6D3D" w:rsidRPr="005A5BE2" w:rsidRDefault="00461E3D">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All glass should be fitted with the legal required safety markings to prevent accidents. In addition, because of the nature of the public use of this vehicle, additional safety markings above the legal requirement should be tendered.</w:t>
      </w:r>
    </w:p>
    <w:p w14:paraId="3891B984" w14:textId="77777777" w:rsidR="005F6D3D" w:rsidRPr="005A5BE2" w:rsidRDefault="005F6D3D" w:rsidP="00D26606">
      <w:pPr>
        <w:pStyle w:val="ListParagraph"/>
        <w:jc w:val="left"/>
        <w:rPr>
          <w:rFonts w:asciiTheme="minorHAnsi" w:eastAsia="Times New Roman" w:hAnsiTheme="minorHAnsi" w:cstheme="minorHAnsi"/>
        </w:rPr>
      </w:pPr>
    </w:p>
    <w:p w14:paraId="0632296D" w14:textId="77777777" w:rsidR="00D26606" w:rsidRPr="005A5BE2" w:rsidRDefault="00461E3D">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t xml:space="preserve">The whole public entrance area, both inside and outside, should be fully illuminated with suitable lighting. This is for health and safety issues during dark winter weather. It should include recessed lighting in the steps. A detailed specification of this proposal should be included in the tender. </w:t>
      </w:r>
    </w:p>
    <w:p w14:paraId="4D6BF2F1" w14:textId="77777777" w:rsidR="00D26606" w:rsidRPr="005A5BE2" w:rsidRDefault="00D26606" w:rsidP="00D26606">
      <w:pPr>
        <w:pStyle w:val="ListParagraph"/>
        <w:jc w:val="left"/>
        <w:rPr>
          <w:rFonts w:asciiTheme="minorHAnsi" w:eastAsia="Times New Roman" w:hAnsiTheme="minorHAnsi" w:cstheme="minorHAnsi"/>
        </w:rPr>
      </w:pPr>
    </w:p>
    <w:p w14:paraId="361F920D" w14:textId="77777777" w:rsidR="00D26606" w:rsidRPr="005A5BE2" w:rsidRDefault="00461E3D">
      <w:pPr>
        <w:pStyle w:val="ListParagraph"/>
        <w:widowControl/>
        <w:numPr>
          <w:ilvl w:val="1"/>
          <w:numId w:val="29"/>
        </w:numPr>
        <w:autoSpaceDE/>
        <w:autoSpaceDN/>
        <w:spacing w:line="276" w:lineRule="auto"/>
        <w:ind w:left="709" w:hanging="709"/>
        <w:jc w:val="left"/>
        <w:rPr>
          <w:rFonts w:asciiTheme="minorHAnsi" w:eastAsia="Times New Roman" w:hAnsiTheme="minorHAnsi" w:cstheme="minorHAnsi"/>
        </w:rPr>
      </w:pPr>
      <w:r w:rsidRPr="005A5BE2">
        <w:rPr>
          <w:rFonts w:asciiTheme="minorHAnsi" w:eastAsia="Times New Roman" w:hAnsiTheme="minorHAnsi" w:cstheme="minorHAnsi"/>
        </w:rPr>
        <w:lastRenderedPageBreak/>
        <w:t>The actual lift proposed should be of the highest quality. Features to be included are:</w:t>
      </w:r>
    </w:p>
    <w:p w14:paraId="7432DAFB" w14:textId="77777777" w:rsidR="00D26606" w:rsidRPr="005A5BE2" w:rsidRDefault="00D26606" w:rsidP="00D26606">
      <w:pPr>
        <w:pStyle w:val="ListParagraph"/>
        <w:jc w:val="left"/>
        <w:rPr>
          <w:rFonts w:asciiTheme="minorHAnsi" w:eastAsia="Times New Roman" w:hAnsiTheme="minorHAnsi" w:cstheme="minorHAnsi"/>
          <w:bCs/>
        </w:rPr>
      </w:pPr>
    </w:p>
    <w:p w14:paraId="245000B0" w14:textId="77777777" w:rsidR="00D26606" w:rsidRPr="005A5BE2" w:rsidRDefault="001F4C12">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bCs/>
        </w:rPr>
        <w:t>E</w:t>
      </w:r>
      <w:r w:rsidR="00461E3D" w:rsidRPr="005A5BE2">
        <w:rPr>
          <w:rFonts w:asciiTheme="minorHAnsi" w:eastAsia="Times New Roman" w:hAnsiTheme="minorHAnsi" w:cstheme="minorHAnsi"/>
        </w:rPr>
        <w:t>ase of use.</w:t>
      </w:r>
    </w:p>
    <w:p w14:paraId="28E663AD" w14:textId="77777777" w:rsidR="00D26606" w:rsidRPr="005A5BE2" w:rsidRDefault="00461E3D">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rPr>
        <w:t>350kg capacity.</w:t>
      </w:r>
    </w:p>
    <w:p w14:paraId="5488BC8D" w14:textId="77777777" w:rsidR="00D26606"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Safety feature, including stop bars to prevent wheelchairs rolling, anti-slip surfaces, handrails on each side, toe traps bar.</w:t>
      </w:r>
    </w:p>
    <w:p w14:paraId="2E3030EF" w14:textId="77777777" w:rsidR="00D26606" w:rsidRPr="005A5BE2" w:rsidRDefault="00461E3D">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rPr>
        <w:t>Proven suitability for purpose.</w:t>
      </w:r>
    </w:p>
    <w:p w14:paraId="14DCEA9B" w14:textId="77777777" w:rsidR="00D26606" w:rsidRPr="005A5BE2" w:rsidRDefault="00D26606">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rPr>
        <w:t>I</w:t>
      </w:r>
      <w:r w:rsidR="00461E3D" w:rsidRPr="005A5BE2">
        <w:rPr>
          <w:rFonts w:asciiTheme="minorHAnsi" w:eastAsia="Times New Roman" w:hAnsiTheme="minorHAnsi" w:cstheme="minorHAnsi"/>
        </w:rPr>
        <w:t>nnovative features.</w:t>
      </w:r>
    </w:p>
    <w:p w14:paraId="6616C4E4" w14:textId="77777777" w:rsidR="00D26606" w:rsidRPr="005A5BE2" w:rsidRDefault="00461E3D">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rPr>
        <w:t>Compatibility with steps proposed.</w:t>
      </w:r>
    </w:p>
    <w:p w14:paraId="69F2F45B" w14:textId="77777777" w:rsidR="00D26606" w:rsidRPr="005A5BE2" w:rsidRDefault="00D26606">
      <w:pPr>
        <w:pStyle w:val="ListParagraph"/>
        <w:widowControl/>
        <w:numPr>
          <w:ilvl w:val="2"/>
          <w:numId w:val="29"/>
        </w:numPr>
        <w:autoSpaceDE/>
        <w:autoSpaceDN/>
        <w:spacing w:line="276" w:lineRule="auto"/>
        <w:ind w:left="709" w:hanging="11"/>
        <w:jc w:val="left"/>
        <w:rPr>
          <w:rFonts w:asciiTheme="minorHAnsi" w:eastAsia="Times New Roman" w:hAnsiTheme="minorHAnsi" w:cstheme="minorHAnsi"/>
        </w:rPr>
      </w:pPr>
      <w:r w:rsidRPr="005A5BE2">
        <w:rPr>
          <w:rFonts w:asciiTheme="minorHAnsi" w:eastAsia="Times New Roman" w:hAnsiTheme="minorHAnsi" w:cstheme="minorHAnsi"/>
        </w:rPr>
        <w:t>A</w:t>
      </w:r>
      <w:r w:rsidR="00461E3D" w:rsidRPr="005A5BE2">
        <w:rPr>
          <w:rFonts w:asciiTheme="minorHAnsi" w:eastAsia="Times New Roman" w:hAnsiTheme="minorHAnsi" w:cstheme="minorHAnsi"/>
        </w:rPr>
        <w:t>vailability of regional servicing and spare parts.</w:t>
      </w:r>
    </w:p>
    <w:p w14:paraId="66384882" w14:textId="77777777" w:rsidR="00D26606"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Suitable for wheelchair users i.e. a fluid up and down motion. This fluid motion should allow for gradual lifts from the ground level to disembarking area without jerking motions.</w:t>
      </w:r>
    </w:p>
    <w:p w14:paraId="7B37A3B0" w14:textId="77777777" w:rsidR="00D26606" w:rsidRPr="005A5BE2" w:rsidRDefault="00461E3D" w:rsidP="003C07BA">
      <w:pPr>
        <w:pStyle w:val="ListParagraph"/>
        <w:widowControl/>
        <w:numPr>
          <w:ilvl w:val="2"/>
          <w:numId w:val="29"/>
        </w:numPr>
        <w:tabs>
          <w:tab w:val="left" w:pos="1418"/>
        </w:tabs>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Enhanced hand controls should be provided, which will be designed to prevent traditional type "jerking" lift movements.</w:t>
      </w:r>
    </w:p>
    <w:p w14:paraId="563911E7" w14:textId="77777777" w:rsidR="00D26606"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For safety reasons, it should not be possible to drive the vehicle when the lift is in a lowered position. A suitable switch linked to starter circuit to be provided.</w:t>
      </w:r>
    </w:p>
    <w:p w14:paraId="17C5A64A" w14:textId="1BDB3289" w:rsidR="00D26606"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An external buzzer switch to be fitted to door frame with sign "Ring for Assistance"</w:t>
      </w:r>
      <w:r w:rsidR="007E770A">
        <w:rPr>
          <w:rFonts w:asciiTheme="minorHAnsi" w:eastAsia="Times New Roman" w:hAnsiTheme="minorHAnsi" w:cstheme="minorHAnsi"/>
        </w:rPr>
        <w:t xml:space="preserve"> or a visual sign indicating clearly the purpose of the switch to be approved by client</w:t>
      </w:r>
      <w:r w:rsidR="007E770A" w:rsidRPr="005A5BE2">
        <w:rPr>
          <w:rFonts w:asciiTheme="minorHAnsi" w:eastAsia="Times New Roman" w:hAnsiTheme="minorHAnsi" w:cstheme="minorHAnsi"/>
        </w:rPr>
        <w:t>.</w:t>
      </w:r>
    </w:p>
    <w:p w14:paraId="5A4FA43D" w14:textId="77777777" w:rsidR="00D26606"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 xml:space="preserve">Ease of access to all components for servicing is a key consideration. An open lift mechanism is desirable. </w:t>
      </w:r>
    </w:p>
    <w:p w14:paraId="1995B32E" w14:textId="046964E0" w:rsidR="00461E3D" w:rsidRPr="005A5BE2" w:rsidRDefault="00461E3D" w:rsidP="003C07BA">
      <w:pPr>
        <w:pStyle w:val="ListParagraph"/>
        <w:widowControl/>
        <w:numPr>
          <w:ilvl w:val="2"/>
          <w:numId w:val="29"/>
        </w:numPr>
        <w:autoSpaceDE/>
        <w:autoSpaceDN/>
        <w:spacing w:line="276" w:lineRule="auto"/>
        <w:ind w:left="1418"/>
        <w:jc w:val="left"/>
        <w:rPr>
          <w:rFonts w:asciiTheme="minorHAnsi" w:eastAsia="Times New Roman" w:hAnsiTheme="minorHAnsi" w:cstheme="minorHAnsi"/>
        </w:rPr>
      </w:pPr>
      <w:r w:rsidRPr="005A5BE2">
        <w:rPr>
          <w:rFonts w:asciiTheme="minorHAnsi" w:eastAsia="Times New Roman" w:hAnsiTheme="minorHAnsi" w:cstheme="minorHAnsi"/>
        </w:rPr>
        <w:t>When the vehicle is moving, the lift platform should provide a seal for the door and entran</w:t>
      </w:r>
      <w:r w:rsidR="00D26606" w:rsidRPr="005A5BE2">
        <w:rPr>
          <w:rFonts w:asciiTheme="minorHAnsi" w:eastAsia="Times New Roman" w:hAnsiTheme="minorHAnsi" w:cstheme="minorHAnsi"/>
        </w:rPr>
        <w:t>c</w:t>
      </w:r>
      <w:r w:rsidRPr="005A5BE2">
        <w:rPr>
          <w:rFonts w:asciiTheme="minorHAnsi" w:eastAsia="Times New Roman" w:hAnsiTheme="minorHAnsi" w:cstheme="minorHAnsi"/>
        </w:rPr>
        <w:t xml:space="preserve">e to prevent water and dust ingress. </w:t>
      </w:r>
    </w:p>
    <w:p w14:paraId="55D4C404" w14:textId="77777777" w:rsidR="00D26606" w:rsidRPr="005A5BE2" w:rsidRDefault="00D26606" w:rsidP="00D26606">
      <w:pPr>
        <w:widowControl/>
        <w:autoSpaceDE/>
        <w:autoSpaceDN/>
        <w:spacing w:line="276" w:lineRule="auto"/>
        <w:rPr>
          <w:rFonts w:asciiTheme="minorHAnsi" w:eastAsia="Times New Roman" w:hAnsiTheme="minorHAnsi" w:cstheme="minorHAnsi"/>
        </w:rPr>
      </w:pPr>
    </w:p>
    <w:p w14:paraId="7C06C9E0" w14:textId="41067615" w:rsidR="00D26606" w:rsidRPr="005A5BE2" w:rsidRDefault="00D26606" w:rsidP="00411919">
      <w:pPr>
        <w:widowControl/>
        <w:autoSpaceDE/>
        <w:autoSpaceDN/>
        <w:spacing w:line="276" w:lineRule="auto"/>
        <w:ind w:left="698" w:hanging="698"/>
        <w:rPr>
          <w:rFonts w:asciiTheme="minorHAnsi" w:eastAsia="Times New Roman" w:hAnsiTheme="minorHAnsi" w:cstheme="minorHAnsi"/>
          <w:sz w:val="24"/>
          <w:szCs w:val="24"/>
          <w:lang w:val="en-GB"/>
        </w:rPr>
      </w:pPr>
      <w:r w:rsidRPr="005A5BE2">
        <w:rPr>
          <w:rFonts w:asciiTheme="minorHAnsi" w:eastAsia="Times New Roman" w:hAnsiTheme="minorHAnsi" w:cstheme="minorHAnsi"/>
        </w:rPr>
        <w:t>4.</w:t>
      </w:r>
      <w:r w:rsidR="003C07BA">
        <w:rPr>
          <w:rFonts w:asciiTheme="minorHAnsi" w:eastAsia="Times New Roman" w:hAnsiTheme="minorHAnsi" w:cstheme="minorHAnsi"/>
        </w:rPr>
        <w:t>16</w:t>
      </w:r>
      <w:r w:rsidRPr="005A5BE2">
        <w:rPr>
          <w:rFonts w:asciiTheme="minorHAnsi" w:eastAsia="Times New Roman" w:hAnsiTheme="minorHAnsi" w:cstheme="minorHAnsi"/>
        </w:rPr>
        <w:tab/>
      </w:r>
      <w:r w:rsidR="00461E3D" w:rsidRPr="005A5BE2">
        <w:rPr>
          <w:rFonts w:asciiTheme="minorHAnsi" w:eastAsia="Times New Roman" w:hAnsiTheme="minorHAnsi" w:cstheme="minorHAnsi"/>
        </w:rPr>
        <w:t xml:space="preserve">If the above configuration of a single entrance comprising of a lift and </w:t>
      </w:r>
      <w:r w:rsidR="00411919">
        <w:rPr>
          <w:rFonts w:asciiTheme="minorHAnsi" w:eastAsia="Times New Roman" w:hAnsiTheme="minorHAnsi" w:cstheme="minorHAnsi"/>
        </w:rPr>
        <w:t>appropriate steps</w:t>
      </w:r>
      <w:r w:rsidRPr="005A5BE2">
        <w:rPr>
          <w:rFonts w:asciiTheme="minorHAnsi" w:eastAsia="Times New Roman" w:hAnsiTheme="minorHAnsi" w:cstheme="minorHAnsi"/>
        </w:rPr>
        <w:t xml:space="preserve"> </w:t>
      </w:r>
      <w:r w:rsidR="00461E3D" w:rsidRPr="005A5BE2">
        <w:rPr>
          <w:rFonts w:asciiTheme="minorHAnsi" w:eastAsia="Times New Roman" w:hAnsiTheme="minorHAnsi" w:cstheme="minorHAnsi"/>
        </w:rPr>
        <w:t>cannot be achieved, then an alternative close to the original should be offered.</w:t>
      </w:r>
      <w:r w:rsidR="00461E3D" w:rsidRPr="005A5BE2">
        <w:rPr>
          <w:rFonts w:asciiTheme="minorHAnsi" w:eastAsia="Times New Roman" w:hAnsiTheme="minorHAnsi" w:cstheme="minorHAnsi"/>
          <w:b/>
        </w:rPr>
        <w:tab/>
      </w:r>
      <w:r w:rsidR="00461E3D" w:rsidRPr="005A5BE2">
        <w:rPr>
          <w:rFonts w:asciiTheme="minorHAnsi" w:eastAsia="Times New Roman" w:hAnsiTheme="minorHAnsi" w:cstheme="minorHAnsi"/>
          <w:b/>
        </w:rPr>
        <w:tab/>
      </w:r>
    </w:p>
    <w:p w14:paraId="2CA00E3B" w14:textId="77777777" w:rsidR="006D2752" w:rsidRPr="005A5BE2" w:rsidRDefault="006D2752" w:rsidP="00D705E3">
      <w:pPr>
        <w:widowControl/>
        <w:autoSpaceDE/>
        <w:autoSpaceDN/>
        <w:spacing w:after="120" w:line="259" w:lineRule="auto"/>
        <w:contextualSpacing/>
        <w:jc w:val="both"/>
        <w:rPr>
          <w:rFonts w:asciiTheme="minorHAnsi" w:eastAsia="Times New Roman" w:hAnsiTheme="minorHAnsi" w:cstheme="minorHAnsi"/>
          <w:sz w:val="24"/>
          <w:szCs w:val="24"/>
          <w:lang w:val="en-GB"/>
        </w:rPr>
      </w:pPr>
    </w:p>
    <w:p w14:paraId="4DDE3585" w14:textId="77777777" w:rsidR="006D2752" w:rsidRPr="005A5BE2" w:rsidRDefault="006D2752" w:rsidP="00D705E3">
      <w:pPr>
        <w:widowControl/>
        <w:autoSpaceDE/>
        <w:autoSpaceDN/>
        <w:spacing w:after="120" w:line="259" w:lineRule="auto"/>
        <w:contextualSpacing/>
        <w:jc w:val="both"/>
        <w:rPr>
          <w:rFonts w:asciiTheme="minorHAnsi" w:eastAsia="Times New Roman" w:hAnsiTheme="minorHAnsi" w:cstheme="minorHAnsi"/>
          <w:sz w:val="24"/>
          <w:szCs w:val="24"/>
          <w:lang w:val="en-GB"/>
        </w:rPr>
      </w:pPr>
    </w:p>
    <w:p w14:paraId="0DE564FC" w14:textId="77777777" w:rsidR="006D2752" w:rsidRPr="005A5BE2" w:rsidRDefault="006D2752" w:rsidP="00D705E3">
      <w:pPr>
        <w:widowControl/>
        <w:autoSpaceDE/>
        <w:autoSpaceDN/>
        <w:spacing w:after="120" w:line="259" w:lineRule="auto"/>
        <w:contextualSpacing/>
        <w:jc w:val="both"/>
        <w:rPr>
          <w:rFonts w:asciiTheme="minorHAnsi" w:eastAsia="Times New Roman" w:hAnsiTheme="minorHAnsi" w:cstheme="minorHAnsi"/>
          <w:sz w:val="24"/>
          <w:szCs w:val="24"/>
          <w:lang w:val="en-GB"/>
        </w:rPr>
      </w:pPr>
    </w:p>
    <w:p w14:paraId="5A8670A5" w14:textId="77777777" w:rsidR="006D2752" w:rsidRPr="005A5BE2" w:rsidRDefault="006D2752" w:rsidP="00D705E3">
      <w:pPr>
        <w:widowControl/>
        <w:autoSpaceDE/>
        <w:autoSpaceDN/>
        <w:spacing w:after="120" w:line="259" w:lineRule="auto"/>
        <w:contextualSpacing/>
        <w:jc w:val="both"/>
        <w:rPr>
          <w:rFonts w:asciiTheme="minorHAnsi" w:eastAsia="Times New Roman" w:hAnsiTheme="minorHAnsi" w:cstheme="minorHAnsi"/>
          <w:sz w:val="24"/>
          <w:szCs w:val="24"/>
          <w:lang w:val="en-GB"/>
        </w:rPr>
      </w:pPr>
    </w:p>
    <w:p w14:paraId="6EE9EC73" w14:textId="77777777" w:rsidR="006D2752" w:rsidRPr="005A5BE2" w:rsidRDefault="006D2752" w:rsidP="00D705E3">
      <w:pPr>
        <w:widowControl/>
        <w:autoSpaceDE/>
        <w:autoSpaceDN/>
        <w:spacing w:after="120" w:line="259" w:lineRule="auto"/>
        <w:contextualSpacing/>
        <w:jc w:val="both"/>
        <w:rPr>
          <w:rFonts w:asciiTheme="minorHAnsi" w:eastAsia="Times New Roman" w:hAnsiTheme="minorHAnsi" w:cstheme="minorHAnsi"/>
          <w:sz w:val="24"/>
          <w:szCs w:val="24"/>
          <w:lang w:val="en-GB"/>
        </w:rPr>
      </w:pPr>
    </w:p>
    <w:p w14:paraId="3F32B239" w14:textId="746B23FC" w:rsidR="00E8228C" w:rsidRPr="005A5BE2" w:rsidRDefault="00F56C1D" w:rsidP="00F56C1D">
      <w:pPr>
        <w:widowControl/>
        <w:autoSpaceDE/>
        <w:autoSpaceDN/>
        <w:spacing w:line="276" w:lineRule="auto"/>
        <w:rPr>
          <w:rFonts w:asciiTheme="minorHAnsi" w:eastAsia="Times New Roman" w:hAnsiTheme="minorHAnsi" w:cstheme="minorHAnsi"/>
          <w:b/>
          <w:sz w:val="32"/>
          <w:szCs w:val="32"/>
          <w:u w:val="single"/>
        </w:rPr>
      </w:pPr>
      <w:r w:rsidRPr="005A5BE2">
        <w:rPr>
          <w:rFonts w:asciiTheme="minorHAnsi" w:eastAsia="Times New Roman" w:hAnsiTheme="minorHAnsi" w:cstheme="minorHAnsi"/>
          <w:sz w:val="24"/>
          <w:szCs w:val="24"/>
        </w:rPr>
        <w:br/>
      </w:r>
      <w:r w:rsidR="00E8228C" w:rsidRPr="005A5BE2">
        <w:rPr>
          <w:rFonts w:asciiTheme="minorHAnsi" w:eastAsia="Times New Roman" w:hAnsiTheme="minorHAnsi" w:cstheme="minorHAnsi"/>
          <w:b/>
          <w:sz w:val="32"/>
          <w:szCs w:val="32"/>
          <w:u w:val="single"/>
        </w:rPr>
        <w:t>5</w:t>
      </w:r>
      <w:r w:rsidR="00D26606" w:rsidRPr="005A5BE2">
        <w:rPr>
          <w:rFonts w:asciiTheme="minorHAnsi" w:eastAsia="Times New Roman" w:hAnsiTheme="minorHAnsi" w:cstheme="minorHAnsi"/>
          <w:b/>
          <w:sz w:val="32"/>
          <w:szCs w:val="32"/>
          <w:u w:val="single"/>
        </w:rPr>
        <w:t>.</w:t>
      </w:r>
      <w:r w:rsidRPr="005A5BE2">
        <w:rPr>
          <w:rFonts w:asciiTheme="minorHAnsi" w:eastAsia="Times New Roman" w:hAnsiTheme="minorHAnsi" w:cstheme="minorHAnsi"/>
          <w:b/>
          <w:sz w:val="32"/>
          <w:szCs w:val="32"/>
          <w:u w:val="single"/>
        </w:rPr>
        <w:t xml:space="preserve"> </w:t>
      </w:r>
      <w:r w:rsidR="00D26606" w:rsidRPr="005A5BE2">
        <w:rPr>
          <w:rFonts w:asciiTheme="minorHAnsi" w:eastAsia="Times New Roman" w:hAnsiTheme="minorHAnsi" w:cstheme="minorHAnsi"/>
          <w:b/>
          <w:sz w:val="32"/>
          <w:szCs w:val="32"/>
          <w:u w:val="single"/>
        </w:rPr>
        <w:tab/>
      </w:r>
      <w:r w:rsidR="00E8228C" w:rsidRPr="005A5BE2">
        <w:rPr>
          <w:rFonts w:asciiTheme="minorHAnsi" w:eastAsia="Times New Roman" w:hAnsiTheme="minorHAnsi" w:cstheme="minorHAnsi"/>
          <w:b/>
          <w:sz w:val="32"/>
          <w:szCs w:val="32"/>
          <w:u w:val="single"/>
        </w:rPr>
        <w:t>Documentation</w:t>
      </w:r>
    </w:p>
    <w:p w14:paraId="2F83518F" w14:textId="77777777" w:rsidR="00A93221" w:rsidRPr="005A5BE2" w:rsidRDefault="00A93221" w:rsidP="00F56C1D">
      <w:pPr>
        <w:widowControl/>
        <w:autoSpaceDE/>
        <w:autoSpaceDN/>
        <w:spacing w:line="276" w:lineRule="auto"/>
        <w:rPr>
          <w:rFonts w:asciiTheme="minorHAnsi" w:eastAsia="Times New Roman" w:hAnsiTheme="minorHAnsi" w:cstheme="minorHAnsi"/>
          <w:b/>
          <w:sz w:val="32"/>
          <w:szCs w:val="32"/>
          <w:u w:val="single"/>
        </w:rPr>
      </w:pPr>
    </w:p>
    <w:p w14:paraId="772AF738" w14:textId="77777777" w:rsidR="00E8228C" w:rsidRPr="005A5BE2" w:rsidRDefault="00E8228C" w:rsidP="00F56C1D">
      <w:pPr>
        <w:widowControl/>
        <w:autoSpaceDE/>
        <w:autoSpaceDN/>
        <w:spacing w:line="276" w:lineRule="auto"/>
        <w:rPr>
          <w:rFonts w:asciiTheme="minorHAnsi" w:eastAsia="Times New Roman" w:hAnsiTheme="minorHAnsi" w:cstheme="minorHAnsi"/>
          <w:b/>
          <w:sz w:val="28"/>
          <w:szCs w:val="24"/>
        </w:rPr>
      </w:pPr>
    </w:p>
    <w:p w14:paraId="3A053275" w14:textId="4E2AA4DD" w:rsidR="00EC48FE" w:rsidRPr="005A5BE2" w:rsidRDefault="00270550" w:rsidP="00270550">
      <w:pPr>
        <w:widowControl/>
        <w:autoSpaceDE/>
        <w:autoSpaceDN/>
        <w:spacing w:line="276" w:lineRule="auto"/>
        <w:rPr>
          <w:rFonts w:asciiTheme="minorHAnsi" w:eastAsia="Times New Roman" w:hAnsiTheme="minorHAnsi" w:cstheme="minorHAnsi"/>
        </w:rPr>
      </w:pPr>
      <w:r w:rsidRPr="005A5BE2">
        <w:rPr>
          <w:rFonts w:asciiTheme="minorHAnsi" w:eastAsia="Times New Roman" w:hAnsiTheme="minorHAnsi" w:cstheme="minorHAnsi"/>
          <w:b/>
          <w:bCs/>
        </w:rPr>
        <w:t>5.1</w:t>
      </w:r>
      <w:r w:rsidRPr="005A5BE2">
        <w:rPr>
          <w:rFonts w:asciiTheme="minorHAnsi" w:eastAsia="Times New Roman" w:hAnsiTheme="minorHAnsi" w:cstheme="minorHAnsi"/>
          <w:b/>
          <w:bCs/>
        </w:rPr>
        <w:tab/>
      </w:r>
      <w:r w:rsidR="00F94E5B" w:rsidRPr="005A5BE2">
        <w:rPr>
          <w:rFonts w:asciiTheme="minorHAnsi" w:eastAsia="Times New Roman" w:hAnsiTheme="minorHAnsi" w:cstheme="minorHAnsi"/>
          <w:b/>
          <w:bCs/>
        </w:rPr>
        <w:t>Delivery</w:t>
      </w:r>
      <w:r w:rsidR="00F56C1D" w:rsidRPr="005A5BE2">
        <w:rPr>
          <w:rFonts w:asciiTheme="minorHAnsi" w:eastAsia="Times New Roman" w:hAnsiTheme="minorHAnsi" w:cstheme="minorHAnsi"/>
        </w:rPr>
        <w:br/>
      </w:r>
    </w:p>
    <w:p w14:paraId="5A1D1F7B" w14:textId="3964B14B" w:rsidR="00EC48FE" w:rsidRPr="005A5BE2" w:rsidRDefault="00F56C1D">
      <w:pPr>
        <w:pStyle w:val="ListParagraph"/>
        <w:widowControl/>
        <w:numPr>
          <w:ilvl w:val="2"/>
          <w:numId w:val="31"/>
        </w:numPr>
        <w:autoSpaceDE/>
        <w:autoSpaceDN/>
        <w:spacing w:line="360" w:lineRule="auto"/>
        <w:rPr>
          <w:rFonts w:asciiTheme="minorHAnsi" w:eastAsia="Times New Roman" w:hAnsiTheme="minorHAnsi" w:cstheme="minorHAnsi"/>
        </w:rPr>
      </w:pPr>
      <w:r w:rsidRPr="005A5BE2">
        <w:rPr>
          <w:rFonts w:asciiTheme="minorHAnsi" w:eastAsia="Times New Roman" w:hAnsiTheme="minorHAnsi" w:cstheme="minorHAnsi"/>
        </w:rPr>
        <w:t>The d</w:t>
      </w:r>
      <w:r w:rsidR="00A93221" w:rsidRPr="005A5BE2">
        <w:rPr>
          <w:rFonts w:asciiTheme="minorHAnsi" w:eastAsia="Times New Roman" w:hAnsiTheme="minorHAnsi" w:cstheme="minorHAnsi"/>
        </w:rPr>
        <w:t xml:space="preserve">elivery period </w:t>
      </w:r>
      <w:r w:rsidR="004E78CE" w:rsidRPr="005A5BE2">
        <w:rPr>
          <w:rFonts w:asciiTheme="minorHAnsi" w:eastAsia="Times New Roman" w:hAnsiTheme="minorHAnsi" w:cstheme="minorHAnsi"/>
        </w:rPr>
        <w:t xml:space="preserve">shall be as specified in section 1.4 </w:t>
      </w:r>
      <w:r w:rsidR="00444935" w:rsidRPr="005A5BE2">
        <w:rPr>
          <w:rFonts w:asciiTheme="minorHAnsi" w:eastAsia="Times New Roman" w:hAnsiTheme="minorHAnsi" w:cstheme="minorHAnsi"/>
        </w:rPr>
        <w:t>of this Appendix 1.</w:t>
      </w:r>
      <w:r w:rsidR="006F0301" w:rsidRPr="005A5BE2">
        <w:rPr>
          <w:rFonts w:asciiTheme="minorHAnsi" w:eastAsia="Times New Roman" w:hAnsiTheme="minorHAnsi" w:cstheme="minorHAnsi"/>
        </w:rPr>
        <w:t xml:space="preserve"> </w:t>
      </w:r>
    </w:p>
    <w:p w14:paraId="62782B4C" w14:textId="77777777" w:rsidR="00076E3C" w:rsidRPr="005A5BE2" w:rsidRDefault="00076E3C" w:rsidP="00EC48FE">
      <w:pPr>
        <w:pStyle w:val="ListParagraph"/>
        <w:ind w:left="720" w:firstLine="0"/>
        <w:jc w:val="left"/>
        <w:rPr>
          <w:rFonts w:asciiTheme="minorHAnsi" w:eastAsia="Times New Roman" w:hAnsiTheme="minorHAnsi" w:cstheme="minorHAnsi"/>
          <w:b/>
        </w:rPr>
      </w:pPr>
    </w:p>
    <w:p w14:paraId="64BEBD1A" w14:textId="6E8A8805" w:rsidR="008B65AF" w:rsidRDefault="00076E3C" w:rsidP="00076E3C">
      <w:pPr>
        <w:rPr>
          <w:rFonts w:asciiTheme="minorHAnsi" w:eastAsia="Times New Roman" w:hAnsiTheme="minorHAnsi" w:cstheme="minorHAnsi"/>
          <w:b/>
        </w:rPr>
      </w:pPr>
      <w:r w:rsidRPr="005A5BE2">
        <w:rPr>
          <w:rFonts w:asciiTheme="minorHAnsi" w:eastAsia="Times New Roman" w:hAnsiTheme="minorHAnsi" w:cstheme="minorHAnsi"/>
          <w:b/>
        </w:rPr>
        <w:t>5.2</w:t>
      </w:r>
      <w:r w:rsidRPr="005A5BE2">
        <w:rPr>
          <w:rFonts w:asciiTheme="minorHAnsi" w:eastAsia="Times New Roman" w:hAnsiTheme="minorHAnsi" w:cstheme="minorHAnsi"/>
          <w:b/>
        </w:rPr>
        <w:tab/>
      </w:r>
      <w:r w:rsidR="00F56C1D" w:rsidRPr="005A5BE2">
        <w:rPr>
          <w:rFonts w:asciiTheme="minorHAnsi" w:eastAsia="Times New Roman" w:hAnsiTheme="minorHAnsi" w:cstheme="minorHAnsi"/>
          <w:b/>
        </w:rPr>
        <w:t>Documentation</w:t>
      </w:r>
    </w:p>
    <w:p w14:paraId="7F97EA36" w14:textId="77777777" w:rsidR="0025419C" w:rsidRPr="005A5BE2" w:rsidRDefault="0025419C" w:rsidP="00076E3C">
      <w:pPr>
        <w:rPr>
          <w:rFonts w:asciiTheme="minorHAnsi" w:eastAsia="Times New Roman" w:hAnsiTheme="minorHAnsi" w:cstheme="minorHAnsi"/>
          <w:b/>
        </w:rPr>
      </w:pPr>
    </w:p>
    <w:p w14:paraId="5DD207A9" w14:textId="77777777" w:rsidR="008B65AF" w:rsidRPr="005A5BE2" w:rsidRDefault="008B65AF" w:rsidP="00F56C1D">
      <w:pPr>
        <w:rPr>
          <w:rFonts w:asciiTheme="minorHAnsi" w:eastAsia="Times New Roman" w:hAnsiTheme="minorHAnsi" w:cstheme="minorHAnsi"/>
          <w:b/>
        </w:rPr>
      </w:pPr>
    </w:p>
    <w:p w14:paraId="1EC91707" w14:textId="2B45A645" w:rsidR="00F56C1D" w:rsidRPr="005A5BE2" w:rsidRDefault="00D26606" w:rsidP="008213E3">
      <w:pPr>
        <w:ind w:left="720" w:hanging="720"/>
        <w:rPr>
          <w:rFonts w:asciiTheme="minorHAnsi" w:eastAsia="Times New Roman" w:hAnsiTheme="minorHAnsi" w:cstheme="minorHAnsi"/>
          <w:sz w:val="24"/>
          <w:szCs w:val="24"/>
        </w:rPr>
      </w:pPr>
      <w:r w:rsidRPr="005A5BE2">
        <w:rPr>
          <w:rFonts w:asciiTheme="minorHAnsi" w:eastAsia="Times New Roman" w:hAnsiTheme="minorHAnsi" w:cstheme="minorHAnsi"/>
        </w:rPr>
        <w:t>5.2.1</w:t>
      </w:r>
      <w:r w:rsidRPr="005A5BE2">
        <w:rPr>
          <w:rFonts w:asciiTheme="minorHAnsi" w:eastAsia="Times New Roman" w:hAnsiTheme="minorHAnsi" w:cstheme="minorHAnsi"/>
        </w:rPr>
        <w:tab/>
      </w:r>
      <w:r w:rsidR="00F56C1D" w:rsidRPr="005A5BE2">
        <w:rPr>
          <w:rFonts w:asciiTheme="minorHAnsi" w:eastAsia="Times New Roman" w:hAnsiTheme="minorHAnsi" w:cstheme="minorHAnsi"/>
        </w:rPr>
        <w:t>A 1:20 scale Auto CAD drawing depicting the general layout of the tenderer's proposed mobile library, with the layout of shelving and cupboards etc., side view and rear view, including a full drawing of the entrance step must be included with the tender. A proposed plan for windows, layout and overall body design to be included. A wiring diagram showing circuits, wire sizes, colour coding fuse sizes etc., and wiring harness layout and securing arrangements must also be included with the tender. Tenderers failing to provide drawings of their proposals will not be considered.</w:t>
      </w:r>
      <w:r w:rsidR="00F56C1D" w:rsidRPr="005A5BE2">
        <w:rPr>
          <w:rFonts w:asciiTheme="minorHAnsi" w:eastAsia="Times New Roman" w:hAnsiTheme="minorHAnsi" w:cstheme="minorHAnsi"/>
          <w:sz w:val="24"/>
          <w:szCs w:val="24"/>
        </w:rPr>
        <w:br/>
      </w:r>
    </w:p>
    <w:p w14:paraId="4592732B" w14:textId="5F31DBC2" w:rsidR="00F56C1D" w:rsidRPr="005A5BE2" w:rsidRDefault="00F56C1D">
      <w:pPr>
        <w:pStyle w:val="ListParagraph"/>
        <w:widowControl/>
        <w:numPr>
          <w:ilvl w:val="2"/>
          <w:numId w:val="32"/>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Certificate from the chassis manufacturer that the body is fitted to the chassis will be</w:t>
      </w:r>
      <w:r w:rsidR="008B65AF" w:rsidRPr="005A5BE2">
        <w:rPr>
          <w:rFonts w:asciiTheme="minorHAnsi" w:eastAsia="Times New Roman" w:hAnsiTheme="minorHAnsi" w:cstheme="minorHAnsi"/>
        </w:rPr>
        <w:t xml:space="preserve"> </w:t>
      </w:r>
      <w:r w:rsidRPr="005A5BE2">
        <w:rPr>
          <w:rFonts w:asciiTheme="minorHAnsi" w:eastAsia="Times New Roman" w:hAnsiTheme="minorHAnsi" w:cstheme="minorHAnsi"/>
        </w:rPr>
        <w:t>satisfactory from a stability point of view.</w:t>
      </w:r>
      <w:r w:rsidRPr="005A5BE2">
        <w:rPr>
          <w:rFonts w:asciiTheme="minorHAnsi" w:eastAsia="Times New Roman" w:hAnsiTheme="minorHAnsi" w:cstheme="minorHAnsi"/>
        </w:rPr>
        <w:br/>
      </w:r>
    </w:p>
    <w:p w14:paraId="59B5EF95" w14:textId="3DD64EE5" w:rsidR="00F56C1D" w:rsidRPr="005A5BE2" w:rsidRDefault="00F56C1D">
      <w:pPr>
        <w:pStyle w:val="ListParagraph"/>
        <w:widowControl/>
        <w:numPr>
          <w:ilvl w:val="2"/>
          <w:numId w:val="32"/>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Certificate from the electrical suppliers that the alternator/dynamo being supplied with the chassis has sufficient capacity to power the electrical load, that all cable sizes are adequate and that the requirements regarding isolating switches have been met. Details of all wiring circuits including cable sizes should be given.</w:t>
      </w:r>
      <w:r w:rsidRPr="005A5BE2">
        <w:rPr>
          <w:rFonts w:asciiTheme="minorHAnsi" w:eastAsia="Times New Roman" w:hAnsiTheme="minorHAnsi" w:cstheme="minorHAnsi"/>
        </w:rPr>
        <w:br/>
      </w:r>
    </w:p>
    <w:p w14:paraId="42F88FFF" w14:textId="3F2895A2" w:rsidR="00F56C1D" w:rsidRPr="005A5BE2" w:rsidRDefault="00F56C1D">
      <w:pPr>
        <w:pStyle w:val="ListParagraph"/>
        <w:widowControl/>
        <w:numPr>
          <w:ilvl w:val="2"/>
          <w:numId w:val="32"/>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 xml:space="preserve">A full drawing of the library interior shall be requested on receipt of order and agreement of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Librarian/Designated Officer will be required prior to commencement of work.</w:t>
      </w:r>
      <w:r w:rsidRPr="005A5BE2">
        <w:rPr>
          <w:rFonts w:asciiTheme="minorHAnsi" w:eastAsia="Times New Roman" w:hAnsiTheme="minorHAnsi" w:cstheme="minorHAnsi"/>
        </w:rPr>
        <w:br/>
      </w:r>
    </w:p>
    <w:p w14:paraId="5A0082E5" w14:textId="45991536" w:rsidR="00F56C1D" w:rsidRPr="005A5BE2" w:rsidRDefault="00F56C1D">
      <w:pPr>
        <w:pStyle w:val="ListParagraph"/>
        <w:widowControl/>
        <w:numPr>
          <w:ilvl w:val="2"/>
          <w:numId w:val="32"/>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 xml:space="preserve">The internal layout, positioning of counters etc. shall be subject to the approval of </w:t>
      </w:r>
      <w:r w:rsidR="00AE781B">
        <w:rPr>
          <w:rFonts w:asciiTheme="minorHAnsi" w:eastAsia="Times New Roman" w:hAnsiTheme="minorHAnsi" w:cstheme="minorHAnsi"/>
        </w:rPr>
        <w:t>Sandra Turner</w:t>
      </w:r>
      <w:r w:rsidRPr="005A5BE2">
        <w:rPr>
          <w:rFonts w:asciiTheme="minorHAnsi" w:eastAsia="Times New Roman" w:hAnsiTheme="minorHAnsi" w:cstheme="minorHAnsi"/>
        </w:rPr>
        <w:t xml:space="preserve">, </w:t>
      </w:r>
      <w:r w:rsidR="00813DC5" w:rsidRPr="005A5BE2">
        <w:rPr>
          <w:rFonts w:asciiTheme="minorHAnsi" w:eastAsia="Times New Roman" w:hAnsiTheme="minorHAnsi" w:cstheme="minorHAnsi"/>
        </w:rPr>
        <w:t>Roscommon County</w:t>
      </w:r>
      <w:r w:rsidRPr="005A5BE2">
        <w:rPr>
          <w:rFonts w:asciiTheme="minorHAnsi" w:eastAsia="Times New Roman" w:hAnsiTheme="minorHAnsi" w:cstheme="minorHAnsi"/>
        </w:rPr>
        <w:t xml:space="preserve"> Librarian. A full set of drawings shall be provided with the tender.</w:t>
      </w:r>
      <w:r w:rsidRPr="005A5BE2">
        <w:rPr>
          <w:rFonts w:asciiTheme="minorHAnsi" w:eastAsia="Times New Roman" w:hAnsiTheme="minorHAnsi" w:cstheme="minorHAnsi"/>
        </w:rPr>
        <w:br/>
      </w:r>
    </w:p>
    <w:p w14:paraId="2C4CBC1E" w14:textId="6D4B90F0" w:rsidR="00F56C1D" w:rsidRPr="005A5BE2" w:rsidRDefault="00F56C1D">
      <w:pPr>
        <w:pStyle w:val="ListParagraph"/>
        <w:widowControl/>
        <w:numPr>
          <w:ilvl w:val="2"/>
          <w:numId w:val="32"/>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 xml:space="preserve">Tenderers must have at least 3 years experience as a supplier/builder of mobile library vehicles or equivalent. Evidence to support that you have a proven track record should be submitted as part of the tender submission and submit examples of </w:t>
      </w:r>
      <w:r w:rsidR="008B7F08">
        <w:rPr>
          <w:rFonts w:asciiTheme="minorHAnsi" w:eastAsia="Times New Roman" w:hAnsiTheme="minorHAnsi" w:cstheme="minorHAnsi"/>
        </w:rPr>
        <w:t xml:space="preserve">electric </w:t>
      </w:r>
      <w:r w:rsidRPr="005A5BE2">
        <w:rPr>
          <w:rFonts w:asciiTheme="minorHAnsi" w:eastAsia="Times New Roman" w:hAnsiTheme="minorHAnsi" w:cstheme="minorHAnsi"/>
        </w:rPr>
        <w:t>mobiles b</w:t>
      </w:r>
      <w:r w:rsidRPr="005A5BE2">
        <w:rPr>
          <w:rFonts w:asciiTheme="minorHAnsi" w:eastAsia="Times New Roman" w:hAnsiTheme="minorHAnsi" w:cstheme="minorHAnsi"/>
          <w:lang w:val="en-GB"/>
        </w:rPr>
        <w:t>uilt. </w:t>
      </w:r>
    </w:p>
    <w:p w14:paraId="39A14FDB" w14:textId="16D98712" w:rsidR="00F56C1D" w:rsidRPr="005A5BE2" w:rsidRDefault="00F56C1D" w:rsidP="00F56C1D">
      <w:pPr>
        <w:widowControl/>
        <w:autoSpaceDE/>
        <w:autoSpaceDN/>
        <w:spacing w:line="276" w:lineRule="auto"/>
        <w:rPr>
          <w:rFonts w:asciiTheme="minorHAnsi" w:eastAsia="Times New Roman" w:hAnsiTheme="minorHAnsi" w:cstheme="minorHAnsi"/>
          <w:sz w:val="24"/>
          <w:szCs w:val="24"/>
          <w:lang w:val="en-GB"/>
        </w:rPr>
      </w:pPr>
    </w:p>
    <w:p w14:paraId="7427A31D" w14:textId="77777777" w:rsidR="006D2752" w:rsidRPr="005A5BE2" w:rsidRDefault="006D2752" w:rsidP="00F56C1D">
      <w:pPr>
        <w:widowControl/>
        <w:autoSpaceDE/>
        <w:autoSpaceDN/>
        <w:spacing w:line="276" w:lineRule="auto"/>
        <w:rPr>
          <w:rFonts w:asciiTheme="minorHAnsi" w:eastAsia="Times New Roman" w:hAnsiTheme="minorHAnsi" w:cstheme="minorHAnsi"/>
          <w:sz w:val="24"/>
          <w:szCs w:val="24"/>
          <w:lang w:val="en-GB"/>
        </w:rPr>
      </w:pPr>
    </w:p>
    <w:p w14:paraId="4434EA62" w14:textId="77777777" w:rsidR="004E78CE" w:rsidRPr="005A5BE2" w:rsidRDefault="004E78CE" w:rsidP="00F56C1D">
      <w:pPr>
        <w:widowControl/>
        <w:autoSpaceDE/>
        <w:autoSpaceDN/>
        <w:spacing w:line="276" w:lineRule="auto"/>
        <w:rPr>
          <w:rFonts w:asciiTheme="minorHAnsi" w:eastAsia="Times New Roman" w:hAnsiTheme="minorHAnsi" w:cstheme="minorHAnsi"/>
          <w:sz w:val="24"/>
          <w:szCs w:val="24"/>
          <w:lang w:val="en-GB"/>
        </w:rPr>
      </w:pPr>
    </w:p>
    <w:p w14:paraId="3E7A62F5" w14:textId="77777777" w:rsidR="004E78CE" w:rsidRPr="005A5BE2" w:rsidRDefault="004E78CE" w:rsidP="00F56C1D">
      <w:pPr>
        <w:widowControl/>
        <w:autoSpaceDE/>
        <w:autoSpaceDN/>
        <w:spacing w:line="276" w:lineRule="auto"/>
        <w:rPr>
          <w:rFonts w:asciiTheme="minorHAnsi" w:eastAsia="Times New Roman" w:hAnsiTheme="minorHAnsi" w:cstheme="minorHAnsi"/>
          <w:sz w:val="24"/>
          <w:szCs w:val="24"/>
          <w:lang w:val="en-GB"/>
        </w:rPr>
      </w:pPr>
    </w:p>
    <w:p w14:paraId="08F13569" w14:textId="7659E1A4" w:rsidR="00E8228C" w:rsidRPr="005A5BE2" w:rsidRDefault="00076E3C" w:rsidP="003A66D4">
      <w:pPr>
        <w:widowControl/>
        <w:autoSpaceDE/>
        <w:autoSpaceDN/>
        <w:spacing w:line="276" w:lineRule="auto"/>
        <w:rPr>
          <w:rFonts w:asciiTheme="minorHAnsi" w:eastAsia="Times New Roman" w:hAnsiTheme="minorHAnsi" w:cstheme="minorHAnsi"/>
          <w:lang w:val="en-GB"/>
        </w:rPr>
      </w:pPr>
      <w:r w:rsidRPr="005A5BE2">
        <w:rPr>
          <w:rFonts w:asciiTheme="minorHAnsi" w:eastAsia="Times New Roman" w:hAnsiTheme="minorHAnsi" w:cstheme="minorHAnsi"/>
          <w:b/>
          <w:sz w:val="28"/>
          <w:szCs w:val="24"/>
          <w:lang w:val="en-GB"/>
        </w:rPr>
        <w:t>5.3</w:t>
      </w:r>
      <w:r w:rsidRPr="005A5BE2">
        <w:rPr>
          <w:rFonts w:asciiTheme="minorHAnsi" w:eastAsia="Times New Roman" w:hAnsiTheme="minorHAnsi" w:cstheme="minorHAnsi"/>
          <w:b/>
          <w:sz w:val="28"/>
          <w:szCs w:val="24"/>
          <w:lang w:val="en-GB"/>
        </w:rPr>
        <w:tab/>
      </w:r>
      <w:r w:rsidR="00F56C1D" w:rsidRPr="005A5BE2">
        <w:rPr>
          <w:rFonts w:asciiTheme="minorHAnsi" w:eastAsia="Times New Roman" w:hAnsiTheme="minorHAnsi" w:cstheme="minorHAnsi"/>
          <w:b/>
          <w:sz w:val="28"/>
          <w:szCs w:val="24"/>
          <w:lang w:val="en-GB"/>
        </w:rPr>
        <w:t>Inspections</w:t>
      </w:r>
      <w:r w:rsidR="00F56C1D" w:rsidRPr="005A5BE2">
        <w:rPr>
          <w:rFonts w:asciiTheme="minorHAnsi" w:eastAsia="Times New Roman" w:hAnsiTheme="minorHAnsi" w:cstheme="minorHAnsi"/>
          <w:sz w:val="24"/>
          <w:szCs w:val="24"/>
          <w:lang w:val="en-GB"/>
        </w:rPr>
        <w:br/>
      </w:r>
    </w:p>
    <w:p w14:paraId="3582B19B" w14:textId="2BEDF493" w:rsidR="00F56C1D" w:rsidRPr="005A5BE2" w:rsidRDefault="00270550" w:rsidP="00270550">
      <w:pPr>
        <w:widowControl/>
        <w:autoSpaceDE/>
        <w:autoSpaceDN/>
        <w:spacing w:line="276" w:lineRule="auto"/>
        <w:ind w:left="720" w:hanging="720"/>
        <w:rPr>
          <w:rFonts w:asciiTheme="minorHAnsi" w:eastAsia="Times New Roman" w:hAnsiTheme="minorHAnsi" w:cstheme="minorHAnsi"/>
        </w:rPr>
      </w:pPr>
      <w:r w:rsidRPr="005A5BE2">
        <w:rPr>
          <w:rFonts w:asciiTheme="minorHAnsi" w:eastAsia="Times New Roman" w:hAnsiTheme="minorHAnsi" w:cstheme="minorHAnsi"/>
        </w:rPr>
        <w:t>5.3.1</w:t>
      </w:r>
      <w:r w:rsidRPr="005A5BE2">
        <w:rPr>
          <w:rFonts w:asciiTheme="minorHAnsi" w:eastAsia="Times New Roman" w:hAnsiTheme="minorHAnsi" w:cstheme="minorHAnsi"/>
        </w:rPr>
        <w:tab/>
      </w:r>
      <w:r w:rsidR="00F56C1D" w:rsidRPr="005A5BE2">
        <w:rPr>
          <w:rFonts w:asciiTheme="minorHAnsi" w:eastAsia="Times New Roman" w:hAnsiTheme="minorHAnsi" w:cstheme="minorHAnsi"/>
        </w:rPr>
        <w:t>There will be an initial full-day post contract meeting between library officials and bodybuilder at</w:t>
      </w:r>
      <w:r w:rsidR="00E8228C" w:rsidRPr="005A5BE2">
        <w:rPr>
          <w:rFonts w:asciiTheme="minorHAnsi" w:eastAsia="Times New Roman" w:hAnsiTheme="minorHAnsi" w:cstheme="minorHAnsi"/>
        </w:rPr>
        <w:t xml:space="preserve"> </w:t>
      </w:r>
      <w:r w:rsidR="00813DC5" w:rsidRPr="005A5BE2">
        <w:rPr>
          <w:rFonts w:asciiTheme="minorHAnsi" w:eastAsia="Times New Roman" w:hAnsiTheme="minorHAnsi" w:cstheme="minorHAnsi"/>
        </w:rPr>
        <w:t>Roscommon County</w:t>
      </w:r>
      <w:r w:rsidR="00F56C1D" w:rsidRPr="005A5BE2">
        <w:rPr>
          <w:rFonts w:asciiTheme="minorHAnsi" w:eastAsia="Times New Roman" w:hAnsiTheme="minorHAnsi" w:cstheme="minorHAnsi"/>
        </w:rPr>
        <w:t xml:space="preserve"> Council offices. The purpose of this key meeting is to discuss and agree the </w:t>
      </w:r>
      <w:r w:rsidR="00985076" w:rsidRPr="005A5BE2">
        <w:rPr>
          <w:rFonts w:asciiTheme="minorHAnsi" w:eastAsia="Times New Roman" w:hAnsiTheme="minorHAnsi" w:cstheme="minorHAnsi"/>
        </w:rPr>
        <w:t xml:space="preserve">detailed </w:t>
      </w:r>
      <w:r w:rsidR="00F56C1D" w:rsidRPr="005A5BE2">
        <w:rPr>
          <w:rFonts w:asciiTheme="minorHAnsi" w:eastAsia="Times New Roman" w:hAnsiTheme="minorHAnsi" w:cstheme="minorHAnsi"/>
        </w:rPr>
        <w:t>design and layout of the vehicle. An innovative approach to design is envisaged. In addition, details of specification (colour schemes, fabrics, finishes, shelving plan/details and design of counter and I.T. units) and delivery dates will be agreed.</w:t>
      </w:r>
    </w:p>
    <w:p w14:paraId="71E46A96" w14:textId="77777777" w:rsidR="00F56C1D" w:rsidRPr="005A5BE2" w:rsidRDefault="00F56C1D" w:rsidP="00E74354">
      <w:pPr>
        <w:widowControl/>
        <w:autoSpaceDE/>
        <w:autoSpaceDN/>
        <w:spacing w:line="276" w:lineRule="auto"/>
        <w:rPr>
          <w:rFonts w:asciiTheme="minorHAnsi" w:eastAsia="Times New Roman" w:hAnsiTheme="minorHAnsi" w:cstheme="minorHAnsi"/>
        </w:rPr>
      </w:pPr>
    </w:p>
    <w:p w14:paraId="5DDFFFEF" w14:textId="6F699510" w:rsidR="00F56C1D" w:rsidRPr="005A5BE2" w:rsidRDefault="00F56C1D">
      <w:pPr>
        <w:pStyle w:val="ListParagraph"/>
        <w:widowControl/>
        <w:numPr>
          <w:ilvl w:val="2"/>
          <w:numId w:val="33"/>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The successful tenderer shall attend meeting (</w:t>
      </w:r>
      <w:r w:rsidR="003A66D4" w:rsidRPr="005A5BE2">
        <w:rPr>
          <w:rFonts w:asciiTheme="minorHAnsi" w:eastAsia="Times New Roman" w:hAnsiTheme="minorHAnsi" w:cstheme="minorHAnsi"/>
        </w:rPr>
        <w:t>5.3</w:t>
      </w:r>
      <w:r w:rsidRPr="005A5BE2">
        <w:rPr>
          <w:rFonts w:asciiTheme="minorHAnsi" w:eastAsia="Times New Roman" w:hAnsiTheme="minorHAnsi" w:cstheme="minorHAnsi"/>
        </w:rPr>
        <w:t>.</w:t>
      </w:r>
      <w:r w:rsidR="00270550" w:rsidRPr="005A5BE2">
        <w:rPr>
          <w:rFonts w:asciiTheme="minorHAnsi" w:eastAsia="Times New Roman" w:hAnsiTheme="minorHAnsi" w:cstheme="minorHAnsi"/>
        </w:rPr>
        <w:t>1</w:t>
      </w:r>
      <w:r w:rsidRPr="005A5BE2">
        <w:rPr>
          <w:rFonts w:asciiTheme="minorHAnsi" w:eastAsia="Times New Roman" w:hAnsiTheme="minorHAnsi" w:cstheme="minorHAnsi"/>
        </w:rPr>
        <w:t>) at their own expense.</w:t>
      </w:r>
      <w:r w:rsidRPr="005A5BE2">
        <w:rPr>
          <w:rFonts w:asciiTheme="minorHAnsi" w:eastAsia="Times New Roman" w:hAnsiTheme="minorHAnsi" w:cstheme="minorHAnsi"/>
        </w:rPr>
        <w:br/>
      </w:r>
    </w:p>
    <w:p w14:paraId="09C7E938" w14:textId="6E46B965" w:rsidR="00F56C1D" w:rsidRPr="005A5BE2" w:rsidRDefault="00F56C1D">
      <w:pPr>
        <w:pStyle w:val="ListParagraph"/>
        <w:widowControl/>
        <w:numPr>
          <w:ilvl w:val="2"/>
          <w:numId w:val="33"/>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There will be a full inspection at the body builder's plant upon completion of sides and roof but before fitting out of interior.</w:t>
      </w:r>
    </w:p>
    <w:p w14:paraId="554ABB78" w14:textId="77777777" w:rsidR="00F56C1D" w:rsidRPr="005A5BE2" w:rsidRDefault="00F56C1D" w:rsidP="00E74354">
      <w:pPr>
        <w:widowControl/>
        <w:autoSpaceDE/>
        <w:autoSpaceDN/>
        <w:spacing w:line="276" w:lineRule="auto"/>
        <w:rPr>
          <w:rFonts w:asciiTheme="minorHAnsi" w:eastAsia="Times New Roman" w:hAnsiTheme="minorHAnsi" w:cstheme="minorHAnsi"/>
        </w:rPr>
      </w:pPr>
    </w:p>
    <w:p w14:paraId="34A465BA" w14:textId="6FA0FAC7" w:rsidR="00F56C1D" w:rsidRPr="005A5BE2" w:rsidRDefault="00F56C1D">
      <w:pPr>
        <w:pStyle w:val="ListParagraph"/>
        <w:widowControl/>
        <w:numPr>
          <w:ilvl w:val="2"/>
          <w:numId w:val="33"/>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Final inspection at the manufacturer's plant before delivery of vehicle. The bodybuilder shall provide a pit or lift for this inspection. Any faults noted at this inspection must be rectified before the agreed delivery date.</w:t>
      </w:r>
      <w:r w:rsidRPr="005A5BE2">
        <w:rPr>
          <w:rFonts w:asciiTheme="minorHAnsi" w:eastAsia="Times New Roman" w:hAnsiTheme="minorHAnsi" w:cstheme="minorHAnsi"/>
        </w:rPr>
        <w:br/>
      </w:r>
    </w:p>
    <w:p w14:paraId="1041CF81" w14:textId="7337CF9F" w:rsidR="00F56C1D" w:rsidRPr="005A5BE2" w:rsidRDefault="00F56C1D">
      <w:pPr>
        <w:pStyle w:val="ListParagraph"/>
        <w:widowControl/>
        <w:numPr>
          <w:ilvl w:val="2"/>
          <w:numId w:val="33"/>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Other inspections may be made on a random basis.</w:t>
      </w:r>
      <w:r w:rsidRPr="005A5BE2">
        <w:rPr>
          <w:rFonts w:asciiTheme="minorHAnsi" w:eastAsia="Times New Roman" w:hAnsiTheme="minorHAnsi" w:cstheme="minorHAnsi"/>
        </w:rPr>
        <w:br/>
      </w:r>
    </w:p>
    <w:p w14:paraId="47C2471A" w14:textId="2118536E" w:rsidR="00F56C1D" w:rsidRPr="005A5BE2" w:rsidRDefault="00F56C1D">
      <w:pPr>
        <w:pStyle w:val="ListParagraph"/>
        <w:widowControl/>
        <w:numPr>
          <w:ilvl w:val="2"/>
          <w:numId w:val="33"/>
        </w:numPr>
        <w:autoSpaceDE/>
        <w:autoSpaceDN/>
        <w:spacing w:line="276" w:lineRule="auto"/>
        <w:jc w:val="left"/>
        <w:rPr>
          <w:rFonts w:asciiTheme="minorHAnsi" w:eastAsia="Times New Roman" w:hAnsiTheme="minorHAnsi" w:cstheme="minorHAnsi"/>
        </w:rPr>
      </w:pPr>
      <w:r w:rsidRPr="005A5BE2">
        <w:rPr>
          <w:rFonts w:asciiTheme="minorHAnsi" w:eastAsia="Times New Roman" w:hAnsiTheme="minorHAnsi" w:cstheme="minorHAnsi"/>
        </w:rPr>
        <w:t>Full wiring diagrams to be provided before hand-over of vehicles.</w:t>
      </w:r>
    </w:p>
    <w:p w14:paraId="17DAF6FC" w14:textId="77777777" w:rsidR="00076E3C" w:rsidRPr="005A5BE2" w:rsidRDefault="00076E3C" w:rsidP="00E74354">
      <w:pPr>
        <w:widowControl/>
        <w:autoSpaceDE/>
        <w:autoSpaceDN/>
        <w:spacing w:after="120" w:line="276" w:lineRule="auto"/>
        <w:rPr>
          <w:rFonts w:asciiTheme="minorHAnsi" w:eastAsia="Times New Roman" w:hAnsiTheme="minorHAnsi" w:cstheme="minorHAnsi"/>
          <w:b/>
          <w:bCs/>
          <w:lang w:val="en-GB"/>
        </w:rPr>
      </w:pPr>
    </w:p>
    <w:p w14:paraId="0BE1BEA5" w14:textId="67340576" w:rsidR="00BD259C" w:rsidRPr="005A5BE2" w:rsidRDefault="004E78CE" w:rsidP="00E74354">
      <w:pPr>
        <w:widowControl/>
        <w:autoSpaceDE/>
        <w:autoSpaceDN/>
        <w:spacing w:after="120" w:line="276" w:lineRule="auto"/>
        <w:rPr>
          <w:rFonts w:asciiTheme="minorHAnsi" w:eastAsia="Times New Roman" w:hAnsiTheme="minorHAnsi" w:cstheme="minorHAnsi"/>
          <w:b/>
          <w:bCs/>
          <w:sz w:val="28"/>
          <w:szCs w:val="28"/>
          <w:lang w:val="en-GB"/>
        </w:rPr>
      </w:pPr>
      <w:r w:rsidRPr="005A5BE2">
        <w:rPr>
          <w:rFonts w:asciiTheme="minorHAnsi" w:eastAsia="Times New Roman" w:hAnsiTheme="minorHAnsi" w:cstheme="minorHAnsi"/>
          <w:b/>
          <w:bCs/>
          <w:sz w:val="28"/>
          <w:szCs w:val="28"/>
          <w:lang w:val="en-GB"/>
        </w:rPr>
        <w:t>6</w:t>
      </w:r>
      <w:r w:rsidR="00BD259C" w:rsidRPr="005A5BE2">
        <w:rPr>
          <w:rFonts w:asciiTheme="minorHAnsi" w:eastAsia="Times New Roman" w:hAnsiTheme="minorHAnsi" w:cstheme="minorHAnsi"/>
          <w:b/>
          <w:bCs/>
          <w:sz w:val="28"/>
          <w:szCs w:val="28"/>
          <w:lang w:val="en-GB"/>
        </w:rPr>
        <w:tab/>
      </w:r>
      <w:r w:rsidRPr="005A5BE2">
        <w:rPr>
          <w:rFonts w:asciiTheme="minorHAnsi" w:eastAsia="Times New Roman" w:hAnsiTheme="minorHAnsi" w:cstheme="minorHAnsi"/>
          <w:b/>
          <w:bCs/>
          <w:sz w:val="28"/>
          <w:szCs w:val="28"/>
          <w:u w:val="single"/>
          <w:lang w:val="en-GB"/>
        </w:rPr>
        <w:t>After Sales Back-Up Service</w:t>
      </w:r>
    </w:p>
    <w:p w14:paraId="5A781B3F" w14:textId="0B347641" w:rsidR="00F469EA" w:rsidRPr="005A5BE2" w:rsidRDefault="001A49B9" w:rsidP="00BD259C">
      <w:pPr>
        <w:ind w:left="720" w:hanging="720"/>
        <w:rPr>
          <w:rFonts w:asciiTheme="minorHAnsi" w:hAnsiTheme="minorHAnsi" w:cstheme="minorHAnsi"/>
        </w:rPr>
      </w:pPr>
      <w:r w:rsidRPr="005A5BE2">
        <w:rPr>
          <w:rFonts w:asciiTheme="minorHAnsi" w:hAnsiTheme="minorHAnsi" w:cstheme="minorHAnsi"/>
        </w:rPr>
        <w:t>6.1</w:t>
      </w:r>
      <w:r w:rsidR="00BD259C" w:rsidRPr="005A5BE2">
        <w:rPr>
          <w:rFonts w:asciiTheme="minorHAnsi" w:hAnsiTheme="minorHAnsi" w:cstheme="minorHAnsi"/>
        </w:rPr>
        <w:tab/>
      </w:r>
      <w:bookmarkStart w:id="40" w:name="_Hlk203482616"/>
      <w:r w:rsidR="00F469EA" w:rsidRPr="005A5BE2">
        <w:rPr>
          <w:rFonts w:asciiTheme="minorHAnsi" w:hAnsiTheme="minorHAnsi" w:cstheme="minorHAnsi"/>
        </w:rPr>
        <w:t xml:space="preserve">The tenderer must submit a Declaraton on headed paper confirming that the unit will comply </w:t>
      </w:r>
      <w:r w:rsidR="005D324E" w:rsidRPr="005A5BE2">
        <w:rPr>
          <w:rFonts w:asciiTheme="minorHAnsi" w:hAnsiTheme="minorHAnsi" w:cstheme="minorHAnsi"/>
        </w:rPr>
        <w:t xml:space="preserve">with </w:t>
      </w:r>
      <w:r w:rsidR="00F469EA" w:rsidRPr="005A5BE2">
        <w:rPr>
          <w:rFonts w:asciiTheme="minorHAnsi" w:hAnsiTheme="minorHAnsi" w:cstheme="minorHAnsi"/>
        </w:rPr>
        <w:t>the following warrant</w:t>
      </w:r>
      <w:r w:rsidR="00883D52" w:rsidRPr="005A5BE2">
        <w:rPr>
          <w:rFonts w:asciiTheme="minorHAnsi" w:hAnsiTheme="minorHAnsi" w:cstheme="minorHAnsi"/>
        </w:rPr>
        <w:t>ies at a minimum:</w:t>
      </w:r>
    </w:p>
    <w:p w14:paraId="42F23565" w14:textId="5EC9D2AF" w:rsidR="00F469EA" w:rsidRPr="005A5BE2" w:rsidRDefault="00F469EA" w:rsidP="00AE781B">
      <w:pPr>
        <w:pStyle w:val="ListParagraph"/>
        <w:numPr>
          <w:ilvl w:val="0"/>
          <w:numId w:val="38"/>
        </w:numPr>
        <w:ind w:left="1985" w:hanging="709"/>
        <w:rPr>
          <w:rFonts w:asciiTheme="minorHAnsi" w:hAnsiTheme="minorHAnsi" w:cstheme="minorHAnsi"/>
        </w:rPr>
      </w:pPr>
      <w:r w:rsidRPr="005A5BE2">
        <w:rPr>
          <w:rFonts w:asciiTheme="minorHAnsi" w:hAnsiTheme="minorHAnsi" w:cstheme="minorHAnsi"/>
        </w:rPr>
        <w:lastRenderedPageBreak/>
        <w:t>A minimum bumper to bumper warranty on the truck and body of 2 years.</w:t>
      </w:r>
    </w:p>
    <w:p w14:paraId="5F66FFC4" w14:textId="1653C53E" w:rsidR="00F469EA" w:rsidRPr="005A5BE2" w:rsidRDefault="00F469EA" w:rsidP="00AE781B">
      <w:pPr>
        <w:pStyle w:val="ListParagraph"/>
        <w:numPr>
          <w:ilvl w:val="0"/>
          <w:numId w:val="38"/>
        </w:numPr>
        <w:ind w:left="1985" w:hanging="709"/>
        <w:rPr>
          <w:rFonts w:asciiTheme="minorHAnsi" w:hAnsiTheme="minorHAnsi" w:cstheme="minorHAnsi"/>
        </w:rPr>
      </w:pPr>
      <w:r w:rsidRPr="005A5BE2">
        <w:rPr>
          <w:rFonts w:asciiTheme="minorHAnsi" w:hAnsiTheme="minorHAnsi" w:cstheme="minorHAnsi"/>
        </w:rPr>
        <w:t>After Sales Services for a period of 2 years.</w:t>
      </w:r>
    </w:p>
    <w:p w14:paraId="1319CBF9" w14:textId="4AE4B5D7" w:rsidR="00F469EA" w:rsidRPr="005A5BE2" w:rsidRDefault="00F469EA" w:rsidP="00AE781B">
      <w:pPr>
        <w:pStyle w:val="ListParagraph"/>
        <w:numPr>
          <w:ilvl w:val="0"/>
          <w:numId w:val="38"/>
        </w:numPr>
        <w:ind w:left="1985" w:hanging="709"/>
        <w:rPr>
          <w:rFonts w:asciiTheme="minorHAnsi" w:hAnsiTheme="minorHAnsi" w:cstheme="minorHAnsi"/>
        </w:rPr>
      </w:pPr>
      <w:r w:rsidRPr="005A5BE2">
        <w:rPr>
          <w:rFonts w:asciiTheme="minorHAnsi" w:hAnsiTheme="minorHAnsi" w:cstheme="minorHAnsi"/>
        </w:rPr>
        <w:t xml:space="preserve">A </w:t>
      </w:r>
      <w:proofErr w:type="gramStart"/>
      <w:r w:rsidR="00120CA6">
        <w:rPr>
          <w:rFonts w:asciiTheme="minorHAnsi" w:hAnsiTheme="minorHAnsi" w:cstheme="minorHAnsi"/>
        </w:rPr>
        <w:t>2</w:t>
      </w:r>
      <w:r w:rsidRPr="005A5BE2">
        <w:rPr>
          <w:rFonts w:asciiTheme="minorHAnsi" w:hAnsiTheme="minorHAnsi" w:cstheme="minorHAnsi"/>
        </w:rPr>
        <w:t xml:space="preserve"> year</w:t>
      </w:r>
      <w:proofErr w:type="gramEnd"/>
      <w:r w:rsidRPr="005A5BE2">
        <w:rPr>
          <w:rFonts w:asciiTheme="minorHAnsi" w:hAnsiTheme="minorHAnsi" w:cstheme="minorHAnsi"/>
        </w:rPr>
        <w:t xml:space="preserve"> warranty against structural defects on the vehicle.</w:t>
      </w:r>
    </w:p>
    <w:p w14:paraId="03BA6BF8" w14:textId="60A1F90C" w:rsidR="00F469EA" w:rsidRPr="005A5BE2" w:rsidRDefault="00F469EA" w:rsidP="00AE781B">
      <w:pPr>
        <w:pStyle w:val="ListParagraph"/>
        <w:numPr>
          <w:ilvl w:val="0"/>
          <w:numId w:val="38"/>
        </w:numPr>
        <w:ind w:left="1985" w:hanging="709"/>
        <w:rPr>
          <w:rFonts w:asciiTheme="minorHAnsi" w:hAnsiTheme="minorHAnsi" w:cstheme="minorHAnsi"/>
        </w:rPr>
      </w:pPr>
      <w:r w:rsidRPr="005A5BE2">
        <w:rPr>
          <w:rFonts w:asciiTheme="minorHAnsi" w:hAnsiTheme="minorHAnsi" w:cstheme="minorHAnsi"/>
        </w:rPr>
        <w:t xml:space="preserve">A </w:t>
      </w:r>
      <w:proofErr w:type="gramStart"/>
      <w:r w:rsidR="00120CA6">
        <w:rPr>
          <w:rFonts w:asciiTheme="minorHAnsi" w:hAnsiTheme="minorHAnsi" w:cstheme="minorHAnsi"/>
        </w:rPr>
        <w:t>2</w:t>
      </w:r>
      <w:r w:rsidRPr="005A5BE2">
        <w:rPr>
          <w:rFonts w:asciiTheme="minorHAnsi" w:hAnsiTheme="minorHAnsi" w:cstheme="minorHAnsi"/>
        </w:rPr>
        <w:t xml:space="preserve"> year</w:t>
      </w:r>
      <w:proofErr w:type="gramEnd"/>
      <w:r w:rsidRPr="005A5BE2">
        <w:rPr>
          <w:rFonts w:asciiTheme="minorHAnsi" w:hAnsiTheme="minorHAnsi" w:cstheme="minorHAnsi"/>
        </w:rPr>
        <w:t xml:space="preserve"> warranty on heating system to be included in the tender price.</w:t>
      </w:r>
    </w:p>
    <w:p w14:paraId="1AD0025D" w14:textId="77777777" w:rsidR="00F469EA" w:rsidRPr="005A5BE2" w:rsidRDefault="00F469EA" w:rsidP="00F469EA">
      <w:pPr>
        <w:rPr>
          <w:rFonts w:asciiTheme="minorHAnsi" w:hAnsiTheme="minorHAnsi" w:cstheme="minorHAnsi"/>
          <w:highlight w:val="cyan"/>
        </w:rPr>
      </w:pPr>
    </w:p>
    <w:p w14:paraId="09A2B9A0" w14:textId="77777777" w:rsidR="00BD259C" w:rsidRPr="005A5BE2" w:rsidRDefault="00BD259C" w:rsidP="00BD259C">
      <w:pPr>
        <w:ind w:left="720" w:hanging="720"/>
        <w:rPr>
          <w:rFonts w:asciiTheme="minorHAnsi" w:hAnsiTheme="minorHAnsi" w:cstheme="minorHAnsi"/>
        </w:rPr>
      </w:pPr>
    </w:p>
    <w:p w14:paraId="6C3F5CE6" w14:textId="47707DBE" w:rsidR="00BD259C" w:rsidRPr="005A5BE2" w:rsidRDefault="001A49B9" w:rsidP="00BD259C">
      <w:pPr>
        <w:ind w:left="720" w:hanging="720"/>
        <w:rPr>
          <w:rFonts w:asciiTheme="minorHAnsi" w:hAnsiTheme="minorHAnsi" w:cstheme="minorHAnsi"/>
        </w:rPr>
      </w:pPr>
      <w:r w:rsidRPr="005A5BE2">
        <w:rPr>
          <w:rFonts w:asciiTheme="minorHAnsi" w:hAnsiTheme="minorHAnsi" w:cstheme="minorHAnsi"/>
        </w:rPr>
        <w:t>6.2</w:t>
      </w:r>
      <w:r w:rsidR="00BD259C" w:rsidRPr="005A5BE2">
        <w:rPr>
          <w:rFonts w:asciiTheme="minorHAnsi" w:hAnsiTheme="minorHAnsi" w:cstheme="minorHAnsi"/>
        </w:rPr>
        <w:tab/>
        <w:t>This submission must also include a statement on the availability of After Sales Service, together with proposals for the resolution of any mechanical or technical issues which may arise</w:t>
      </w:r>
      <w:bookmarkEnd w:id="40"/>
      <w:r w:rsidR="00BD259C" w:rsidRPr="005A5BE2">
        <w:rPr>
          <w:rFonts w:asciiTheme="minorHAnsi" w:hAnsiTheme="minorHAnsi" w:cstheme="minorHAnsi"/>
        </w:rPr>
        <w:t>.</w:t>
      </w:r>
    </w:p>
    <w:p w14:paraId="476C206B" w14:textId="77777777" w:rsidR="00076E3C" w:rsidRPr="005A5BE2" w:rsidRDefault="00076E3C" w:rsidP="00E530AC">
      <w:pPr>
        <w:widowControl/>
        <w:autoSpaceDE/>
        <w:autoSpaceDN/>
        <w:spacing w:line="276" w:lineRule="auto"/>
        <w:rPr>
          <w:rFonts w:asciiTheme="minorHAnsi" w:eastAsia="Times New Roman" w:hAnsiTheme="minorHAnsi" w:cstheme="minorHAnsi"/>
          <w:sz w:val="24"/>
          <w:szCs w:val="24"/>
        </w:rPr>
      </w:pPr>
    </w:p>
    <w:p w14:paraId="25E423F1" w14:textId="77777777" w:rsidR="00BD259C" w:rsidRPr="005A5BE2" w:rsidRDefault="00BD259C" w:rsidP="00E530AC">
      <w:pPr>
        <w:widowControl/>
        <w:autoSpaceDE/>
        <w:autoSpaceDN/>
        <w:spacing w:line="276" w:lineRule="auto"/>
        <w:rPr>
          <w:rFonts w:asciiTheme="minorHAnsi" w:eastAsia="Times New Roman" w:hAnsiTheme="minorHAnsi" w:cstheme="minorHAnsi"/>
          <w:sz w:val="24"/>
          <w:szCs w:val="24"/>
        </w:rPr>
      </w:pPr>
    </w:p>
    <w:p w14:paraId="3C1ACCFD" w14:textId="77777777" w:rsidR="00076E3C" w:rsidRPr="005A5BE2" w:rsidRDefault="00076E3C" w:rsidP="00076E3C">
      <w:pPr>
        <w:widowControl/>
        <w:autoSpaceDE/>
        <w:autoSpaceDN/>
        <w:spacing w:line="276" w:lineRule="auto"/>
        <w:rPr>
          <w:rFonts w:asciiTheme="minorHAnsi" w:eastAsia="Times New Roman" w:hAnsiTheme="minorHAnsi" w:cstheme="minorHAnsi"/>
          <w:sz w:val="24"/>
          <w:szCs w:val="24"/>
        </w:rPr>
      </w:pPr>
    </w:p>
    <w:p w14:paraId="61EA5358" w14:textId="0740025F" w:rsidR="0007080A" w:rsidRPr="005A5BE2" w:rsidRDefault="004E78CE" w:rsidP="00AE781B">
      <w:pPr>
        <w:widowControl/>
        <w:autoSpaceDE/>
        <w:autoSpaceDN/>
        <w:spacing w:line="276" w:lineRule="auto"/>
        <w:ind w:left="709" w:hanging="709"/>
        <w:rPr>
          <w:rFonts w:asciiTheme="minorHAnsi" w:eastAsia="Times New Roman" w:hAnsiTheme="minorHAnsi" w:cstheme="minorHAnsi"/>
          <w:b/>
          <w:bCs/>
          <w:sz w:val="32"/>
          <w:szCs w:val="32"/>
          <w:u w:val="single"/>
        </w:rPr>
      </w:pPr>
      <w:r w:rsidRPr="005A5BE2">
        <w:rPr>
          <w:rFonts w:asciiTheme="minorHAnsi" w:eastAsia="Times New Roman" w:hAnsiTheme="minorHAnsi" w:cstheme="minorHAnsi"/>
          <w:b/>
          <w:bCs/>
          <w:sz w:val="32"/>
          <w:szCs w:val="32"/>
          <w:u w:val="single"/>
        </w:rPr>
        <w:t>7</w:t>
      </w:r>
      <w:r w:rsidR="00076E3C" w:rsidRPr="005A5BE2">
        <w:rPr>
          <w:rFonts w:asciiTheme="minorHAnsi" w:eastAsia="Times New Roman" w:hAnsiTheme="minorHAnsi" w:cstheme="minorHAnsi"/>
          <w:b/>
          <w:bCs/>
          <w:sz w:val="32"/>
          <w:szCs w:val="32"/>
          <w:u w:val="single"/>
        </w:rPr>
        <w:t>.</w:t>
      </w:r>
      <w:r w:rsidR="00076E3C" w:rsidRPr="005A5BE2">
        <w:rPr>
          <w:rFonts w:asciiTheme="minorHAnsi" w:eastAsia="Times New Roman" w:hAnsiTheme="minorHAnsi" w:cstheme="minorHAnsi"/>
          <w:b/>
          <w:bCs/>
          <w:sz w:val="32"/>
          <w:szCs w:val="32"/>
          <w:u w:val="single"/>
        </w:rPr>
        <w:tab/>
        <w:t>Green Public Procurement</w:t>
      </w:r>
      <w:r w:rsidR="00E530AC" w:rsidRPr="005A5BE2">
        <w:rPr>
          <w:rFonts w:asciiTheme="minorHAnsi" w:eastAsia="Times New Roman" w:hAnsiTheme="minorHAnsi" w:cstheme="minorHAnsi"/>
          <w:b/>
          <w:bCs/>
          <w:sz w:val="32"/>
          <w:szCs w:val="32"/>
          <w:highlight w:val="cyan"/>
          <w:u w:val="single"/>
        </w:rPr>
        <w:br/>
      </w:r>
      <w:r w:rsidR="00755FE9" w:rsidRPr="005A5BE2">
        <w:rPr>
          <w:rFonts w:asciiTheme="minorHAnsi" w:eastAsia="Times New Roman" w:hAnsiTheme="minorHAnsi" w:cstheme="minorHAnsi"/>
          <w:lang w:val="en-GB"/>
        </w:rPr>
        <w:t xml:space="preserve">7.1 </w:t>
      </w:r>
      <w:r w:rsidR="0007080A" w:rsidRPr="005A5BE2">
        <w:rPr>
          <w:rFonts w:asciiTheme="minorHAnsi" w:eastAsia="Times New Roman" w:hAnsiTheme="minorHAnsi" w:cstheme="minorHAnsi"/>
          <w:lang w:val="en-GB"/>
        </w:rPr>
        <w:t xml:space="preserve">Tenderers should demonstrate how the proposed </w:t>
      </w:r>
      <w:r w:rsidR="008B7F08">
        <w:rPr>
          <w:rFonts w:asciiTheme="minorHAnsi" w:eastAsia="Times New Roman" w:hAnsiTheme="minorHAnsi" w:cstheme="minorHAnsi"/>
          <w:lang w:val="en-GB"/>
        </w:rPr>
        <w:t xml:space="preserve">electric </w:t>
      </w:r>
      <w:r w:rsidR="0007080A" w:rsidRPr="005A5BE2">
        <w:rPr>
          <w:rFonts w:asciiTheme="minorHAnsi" w:eastAsia="Times New Roman" w:hAnsiTheme="minorHAnsi" w:cstheme="minorHAnsi"/>
          <w:lang w:val="en-GB"/>
        </w:rPr>
        <w:t>mobile library vehicle complies with sustainability criteria, including the EPA’s sectoral GPP guidance in relation to the supply of transport vehicles including but not limited to the following:</w:t>
      </w:r>
    </w:p>
    <w:p w14:paraId="4881C2ED" w14:textId="568DB86F" w:rsidR="00A93221" w:rsidRPr="005A5BE2" w:rsidRDefault="00BD259C" w:rsidP="0007080A">
      <w:pPr>
        <w:widowControl/>
        <w:autoSpaceDE/>
        <w:autoSpaceDN/>
        <w:spacing w:line="276" w:lineRule="auto"/>
        <w:rPr>
          <w:rFonts w:asciiTheme="minorHAnsi" w:eastAsia="Times New Roman" w:hAnsiTheme="minorHAnsi" w:cstheme="minorHAnsi"/>
          <w:b/>
          <w:bCs/>
          <w:u w:val="single"/>
        </w:rPr>
      </w:pPr>
      <w:r w:rsidRPr="005A5BE2">
        <w:rPr>
          <w:rFonts w:asciiTheme="minorHAnsi" w:eastAsia="Times New Roman" w:hAnsiTheme="minorHAnsi" w:cstheme="minorHAnsi"/>
          <w:color w:val="000000"/>
          <w:spacing w:val="-3"/>
          <w:sz w:val="24"/>
          <w:szCs w:val="24"/>
          <w:lang w:val="en-GB"/>
        </w:rPr>
        <w:tab/>
      </w:r>
    </w:p>
    <w:p w14:paraId="2AAA2764" w14:textId="42032E0C" w:rsidR="004E78CE" w:rsidRPr="005A5BE2" w:rsidRDefault="00A93221" w:rsidP="008B7F08">
      <w:pPr>
        <w:pStyle w:val="ListParagraph"/>
        <w:widowControl/>
        <w:numPr>
          <w:ilvl w:val="0"/>
          <w:numId w:val="37"/>
        </w:numPr>
        <w:autoSpaceDE/>
        <w:autoSpaceDN/>
        <w:ind w:left="1985" w:hanging="709"/>
        <w:rPr>
          <w:rFonts w:asciiTheme="minorHAnsi" w:eastAsia="Times New Roman" w:hAnsiTheme="minorHAnsi" w:cstheme="minorHAnsi"/>
          <w:color w:val="000000"/>
          <w:spacing w:val="-3"/>
          <w:lang w:val="en-GB"/>
        </w:rPr>
      </w:pPr>
      <w:r w:rsidRPr="005A5BE2">
        <w:rPr>
          <w:rFonts w:asciiTheme="minorHAnsi" w:eastAsia="Times New Roman" w:hAnsiTheme="minorHAnsi" w:cstheme="minorHAnsi"/>
          <w:color w:val="000000"/>
          <w:spacing w:val="-3"/>
          <w:lang w:val="en-GB"/>
        </w:rPr>
        <w:t xml:space="preserve">Confirm </w:t>
      </w:r>
      <w:r w:rsidR="008B7F08">
        <w:rPr>
          <w:rFonts w:asciiTheme="minorHAnsi" w:eastAsia="Times New Roman" w:hAnsiTheme="minorHAnsi" w:cstheme="minorHAnsi"/>
          <w:color w:val="000000"/>
          <w:spacing w:val="-3"/>
          <w:lang w:val="en-GB"/>
        </w:rPr>
        <w:t>zero emissions status</w:t>
      </w:r>
      <w:r w:rsidRPr="005A5BE2">
        <w:rPr>
          <w:rFonts w:asciiTheme="minorHAnsi" w:eastAsia="Times New Roman" w:hAnsiTheme="minorHAnsi" w:cstheme="minorHAnsi"/>
          <w:color w:val="000000"/>
          <w:spacing w:val="-3"/>
          <w:lang w:val="en-GB"/>
        </w:rPr>
        <w:t>.</w:t>
      </w:r>
    </w:p>
    <w:p w14:paraId="4094D156" w14:textId="2BDD6308" w:rsidR="004E78CE" w:rsidRPr="005A5BE2" w:rsidRDefault="004E78CE" w:rsidP="00AE781B">
      <w:pPr>
        <w:pStyle w:val="ListParagraph"/>
        <w:widowControl/>
        <w:numPr>
          <w:ilvl w:val="0"/>
          <w:numId w:val="37"/>
        </w:numPr>
        <w:autoSpaceDE/>
        <w:autoSpaceDN/>
        <w:ind w:left="1985" w:hanging="709"/>
        <w:rPr>
          <w:rFonts w:asciiTheme="minorHAnsi" w:eastAsia="Times New Roman" w:hAnsiTheme="minorHAnsi" w:cstheme="minorHAnsi"/>
          <w:color w:val="000000"/>
          <w:spacing w:val="-3"/>
          <w:lang w:val="en-GB"/>
        </w:rPr>
      </w:pPr>
      <w:r w:rsidRPr="005A5BE2">
        <w:rPr>
          <w:rFonts w:asciiTheme="minorHAnsi" w:eastAsia="Times New Roman" w:hAnsiTheme="minorHAnsi" w:cstheme="minorHAnsi"/>
          <w:color w:val="000000"/>
          <w:spacing w:val="-3"/>
          <w:lang w:val="en-GB"/>
        </w:rPr>
        <w:t>Confirmation that this vehicle complies with the Clean Vehicle Directive.</w:t>
      </w:r>
    </w:p>
    <w:p w14:paraId="013B188E" w14:textId="77777777" w:rsidR="000678EA" w:rsidRPr="005A5BE2" w:rsidRDefault="000678EA" w:rsidP="00DC5DA8">
      <w:pPr>
        <w:spacing w:line="276" w:lineRule="auto"/>
        <w:ind w:left="720" w:hanging="720"/>
        <w:rPr>
          <w:rFonts w:asciiTheme="minorHAnsi" w:hAnsiTheme="minorHAnsi" w:cstheme="minorHAnsi"/>
          <w:b/>
          <w:bCs/>
        </w:rPr>
      </w:pPr>
    </w:p>
    <w:p w14:paraId="1606621D" w14:textId="77777777" w:rsidR="000678EA" w:rsidRPr="005A5BE2" w:rsidRDefault="000678EA" w:rsidP="00672382">
      <w:pPr>
        <w:spacing w:line="276" w:lineRule="auto"/>
        <w:rPr>
          <w:rFonts w:asciiTheme="minorHAnsi" w:hAnsiTheme="minorHAnsi" w:cstheme="minorHAnsi"/>
          <w:b/>
          <w:bCs/>
        </w:rPr>
      </w:pPr>
    </w:p>
    <w:p w14:paraId="160AA249" w14:textId="77777777" w:rsidR="000678EA" w:rsidRPr="005A5BE2" w:rsidRDefault="000678EA" w:rsidP="00DC5DA8">
      <w:pPr>
        <w:spacing w:line="276" w:lineRule="auto"/>
        <w:ind w:left="720" w:hanging="720"/>
        <w:rPr>
          <w:rFonts w:asciiTheme="minorHAnsi" w:hAnsiTheme="minorHAnsi" w:cstheme="minorHAnsi"/>
          <w:b/>
          <w:bCs/>
        </w:rPr>
      </w:pPr>
    </w:p>
    <w:p w14:paraId="6CAFA5EA" w14:textId="0DEE9D06" w:rsidR="002071DC" w:rsidRPr="005A5BE2" w:rsidRDefault="00270550" w:rsidP="00672382">
      <w:pPr>
        <w:spacing w:line="276" w:lineRule="auto"/>
        <w:rPr>
          <w:rFonts w:asciiTheme="minorHAnsi" w:hAnsiTheme="minorHAnsi" w:cstheme="minorHAnsi"/>
          <w:b/>
          <w:bCs/>
          <w:sz w:val="32"/>
          <w:szCs w:val="32"/>
        </w:rPr>
      </w:pPr>
      <w:r w:rsidRPr="005A5BE2">
        <w:rPr>
          <w:rFonts w:asciiTheme="minorHAnsi" w:hAnsiTheme="minorHAnsi" w:cstheme="minorHAnsi"/>
          <w:b/>
          <w:bCs/>
          <w:sz w:val="32"/>
          <w:szCs w:val="32"/>
        </w:rPr>
        <w:t>Optional Extras</w:t>
      </w:r>
      <w:r w:rsidR="00870A89" w:rsidRPr="005A5BE2">
        <w:rPr>
          <w:rFonts w:asciiTheme="minorHAnsi" w:hAnsiTheme="minorHAnsi" w:cstheme="minorHAnsi"/>
          <w:b/>
          <w:bCs/>
          <w:sz w:val="32"/>
          <w:szCs w:val="32"/>
        </w:rPr>
        <w:t>:</w:t>
      </w:r>
    </w:p>
    <w:p w14:paraId="5DF71BC9" w14:textId="2A0D2734" w:rsidR="00270550" w:rsidRPr="005A5BE2" w:rsidRDefault="00270550" w:rsidP="00270550">
      <w:pPr>
        <w:spacing w:line="276" w:lineRule="auto"/>
        <w:jc w:val="both"/>
        <w:rPr>
          <w:rFonts w:asciiTheme="minorHAnsi" w:hAnsiTheme="minorHAnsi" w:cstheme="minorHAnsi"/>
          <w:lang w:val="en-GB"/>
        </w:rPr>
      </w:pPr>
    </w:p>
    <w:p w14:paraId="50B27D8F" w14:textId="45E2AA3A" w:rsidR="00D10DFD" w:rsidRPr="005A5BE2" w:rsidRDefault="00D10DFD" w:rsidP="00270550">
      <w:pPr>
        <w:spacing w:line="276" w:lineRule="auto"/>
        <w:jc w:val="both"/>
        <w:rPr>
          <w:rFonts w:asciiTheme="minorHAnsi" w:hAnsiTheme="minorHAnsi" w:cstheme="minorHAnsi"/>
          <w:b/>
          <w:bCs/>
          <w:lang w:val="en-GB"/>
        </w:rPr>
      </w:pPr>
      <w:r w:rsidRPr="005A5BE2">
        <w:rPr>
          <w:rFonts w:asciiTheme="minorHAnsi" w:hAnsiTheme="minorHAnsi" w:cstheme="minorHAnsi"/>
          <w:b/>
          <w:bCs/>
          <w:lang w:val="en-GB"/>
        </w:rPr>
        <w:t>Please specify and price separately.</w:t>
      </w:r>
    </w:p>
    <w:p w14:paraId="0E511D80" w14:textId="77777777" w:rsidR="00263893" w:rsidRPr="005A5BE2" w:rsidRDefault="00263893" w:rsidP="00270550">
      <w:pPr>
        <w:spacing w:line="276" w:lineRule="auto"/>
        <w:jc w:val="both"/>
        <w:rPr>
          <w:rFonts w:asciiTheme="minorHAnsi" w:hAnsiTheme="minorHAnsi" w:cstheme="minorHAnsi"/>
          <w:b/>
          <w:bCs/>
          <w:lang w:val="en-GB"/>
        </w:rPr>
      </w:pPr>
    </w:p>
    <w:p w14:paraId="7461F25C" w14:textId="3526B3D1" w:rsidR="00D10DFD" w:rsidRPr="005A5BE2" w:rsidRDefault="00D97796" w:rsidP="00270550">
      <w:pPr>
        <w:spacing w:line="276" w:lineRule="auto"/>
        <w:jc w:val="both"/>
        <w:rPr>
          <w:rFonts w:asciiTheme="minorHAnsi" w:hAnsiTheme="minorHAnsi" w:cstheme="minorHAnsi"/>
          <w:lang w:val="en-GB"/>
        </w:rPr>
      </w:pPr>
      <w:r w:rsidRPr="005A5BE2">
        <w:rPr>
          <w:rFonts w:asciiTheme="minorHAnsi" w:hAnsiTheme="minorHAnsi" w:cstheme="minorHAnsi"/>
          <w:lang w:val="en-GB"/>
        </w:rPr>
        <w:t xml:space="preserve">Optional Extra 1- </w:t>
      </w:r>
      <w:r w:rsidRPr="00AE781B">
        <w:rPr>
          <w:rFonts w:asciiTheme="minorHAnsi" w:hAnsiTheme="minorHAnsi" w:cstheme="minorHAnsi"/>
          <w:b/>
          <w:bCs/>
          <w:lang w:val="en-GB"/>
        </w:rPr>
        <w:t>Awning</w:t>
      </w:r>
      <w:r w:rsidRPr="005A5BE2">
        <w:rPr>
          <w:rFonts w:asciiTheme="minorHAnsi" w:hAnsiTheme="minorHAnsi" w:cstheme="minorHAnsi"/>
          <w:lang w:val="en-GB"/>
        </w:rPr>
        <w:t xml:space="preserve"> </w:t>
      </w:r>
    </w:p>
    <w:p w14:paraId="2ED7ABC7" w14:textId="77777777" w:rsidR="00AE781B" w:rsidRPr="005A5BE2" w:rsidRDefault="00AE781B" w:rsidP="00AE781B">
      <w:pPr>
        <w:widowControl/>
        <w:autoSpaceDE/>
        <w:autoSpaceDN/>
        <w:spacing w:line="276" w:lineRule="auto"/>
        <w:rPr>
          <w:rFonts w:asciiTheme="minorHAnsi" w:eastAsia="Times New Roman" w:hAnsiTheme="minorHAnsi" w:cstheme="minorHAnsi"/>
        </w:rPr>
      </w:pPr>
      <w:r w:rsidRPr="005A5BE2">
        <w:rPr>
          <w:rFonts w:asciiTheme="minorHAnsi" w:eastAsia="Times New Roman" w:hAnsiTheme="minorHAnsi" w:cstheme="minorHAnsi"/>
        </w:rPr>
        <w:t xml:space="preserve">Optional </w:t>
      </w:r>
      <w:r>
        <w:rPr>
          <w:rFonts w:asciiTheme="minorHAnsi" w:eastAsia="Times New Roman" w:hAnsiTheme="minorHAnsi" w:cstheme="minorHAnsi"/>
        </w:rPr>
        <w:t>mechanically</w:t>
      </w:r>
      <w:r w:rsidRPr="005A5BE2">
        <w:rPr>
          <w:rFonts w:asciiTheme="minorHAnsi" w:eastAsia="Times New Roman" w:hAnsiTheme="minorHAnsi" w:cstheme="minorHAnsi"/>
        </w:rPr>
        <w:t xml:space="preserve"> operated heavy-duty waterproof awning, approximately </w:t>
      </w:r>
      <w:r>
        <w:rPr>
          <w:rFonts w:asciiTheme="minorHAnsi" w:eastAsia="Times New Roman" w:hAnsiTheme="minorHAnsi" w:cstheme="minorHAnsi"/>
        </w:rPr>
        <w:t>4</w:t>
      </w:r>
      <w:r w:rsidRPr="005A5BE2">
        <w:rPr>
          <w:rFonts w:asciiTheme="minorHAnsi" w:eastAsia="Times New Roman" w:hAnsiTheme="minorHAnsi" w:cstheme="minorHAnsi"/>
        </w:rPr>
        <w:t xml:space="preserve"> metres wide and an outreach of approximately 2 metres with an automatic arm support on each side to be fitted on the near side of the vehicle with full </w:t>
      </w:r>
      <w:r>
        <w:rPr>
          <w:rFonts w:asciiTheme="minorHAnsi" w:eastAsia="Times New Roman" w:hAnsiTheme="minorHAnsi" w:cstheme="minorHAnsi"/>
        </w:rPr>
        <w:t>mechanical or electronic</w:t>
      </w:r>
      <w:r w:rsidRPr="005A5BE2">
        <w:rPr>
          <w:rFonts w:asciiTheme="minorHAnsi" w:eastAsia="Times New Roman" w:hAnsiTheme="minorHAnsi" w:cstheme="minorHAnsi"/>
        </w:rPr>
        <w:t xml:space="preserve"> operation. The exact width to be confirmed, but it must clear door when open. </w:t>
      </w:r>
      <w:r>
        <w:rPr>
          <w:rFonts w:asciiTheme="minorHAnsi" w:eastAsia="Times New Roman" w:hAnsiTheme="minorHAnsi" w:cstheme="minorHAnsi"/>
        </w:rPr>
        <w:t>Should the device be electronic, i</w:t>
      </w:r>
      <w:r w:rsidRPr="005A5BE2">
        <w:rPr>
          <w:rFonts w:asciiTheme="minorHAnsi" w:eastAsia="Times New Roman" w:hAnsiTheme="minorHAnsi" w:cstheme="minorHAnsi"/>
        </w:rPr>
        <w:t xml:space="preserve">n the event of battery failure, a manual override </w:t>
      </w:r>
      <w:r>
        <w:rPr>
          <w:rFonts w:asciiTheme="minorHAnsi" w:eastAsia="Times New Roman" w:hAnsiTheme="minorHAnsi" w:cstheme="minorHAnsi"/>
        </w:rPr>
        <w:t>must</w:t>
      </w:r>
      <w:r w:rsidRPr="005A5BE2">
        <w:rPr>
          <w:rFonts w:asciiTheme="minorHAnsi" w:eastAsia="Times New Roman" w:hAnsiTheme="minorHAnsi" w:cstheme="minorHAnsi"/>
        </w:rPr>
        <w:t xml:space="preserve"> be provided. When closed, awning should be protected from nearside trees either by being a built-in flush unit in the truck body or protected with a steel plate. All warranties and servicing details to be provided.</w:t>
      </w:r>
    </w:p>
    <w:p w14:paraId="04A0E7C7" w14:textId="77777777" w:rsidR="00D97796" w:rsidRPr="005A5BE2" w:rsidRDefault="00D97796" w:rsidP="00270550">
      <w:pPr>
        <w:widowControl/>
        <w:autoSpaceDE/>
        <w:autoSpaceDN/>
        <w:spacing w:line="276" w:lineRule="auto"/>
        <w:rPr>
          <w:rFonts w:asciiTheme="minorHAnsi" w:eastAsia="Times New Roman" w:hAnsiTheme="minorHAnsi" w:cstheme="minorHAnsi"/>
        </w:rPr>
      </w:pPr>
    </w:p>
    <w:p w14:paraId="7D6BE0BF" w14:textId="77777777" w:rsidR="00BF43DF" w:rsidRPr="005A5BE2" w:rsidRDefault="00BF43DF" w:rsidP="00270550">
      <w:pPr>
        <w:spacing w:line="276" w:lineRule="auto"/>
        <w:rPr>
          <w:rFonts w:asciiTheme="minorHAnsi" w:hAnsiTheme="minorHAnsi" w:cstheme="minorHAnsi"/>
        </w:rPr>
      </w:pPr>
    </w:p>
    <w:p w14:paraId="590C245F" w14:textId="06264138" w:rsidR="00BF43DF" w:rsidRPr="005A5BE2" w:rsidRDefault="00500961" w:rsidP="00270550">
      <w:pPr>
        <w:spacing w:line="276" w:lineRule="auto"/>
        <w:rPr>
          <w:rFonts w:asciiTheme="minorHAnsi" w:hAnsiTheme="minorHAnsi" w:cstheme="minorHAnsi"/>
        </w:rPr>
        <w:sectPr w:rsidR="00BF43DF" w:rsidRPr="005A5BE2">
          <w:pgSz w:w="11910" w:h="16850"/>
          <w:pgMar w:top="1080" w:right="1140" w:bottom="1060" w:left="1180" w:header="677" w:footer="875" w:gutter="0"/>
          <w:cols w:space="720"/>
        </w:sectPr>
      </w:pPr>
      <w:r>
        <w:rPr>
          <w:rFonts w:asciiTheme="minorHAnsi" w:hAnsiTheme="minorHAnsi" w:cstheme="minorHAnsi"/>
        </w:rPr>
        <w:t xml:space="preserve"> </w:t>
      </w:r>
    </w:p>
    <w:p w14:paraId="590C2460" w14:textId="77777777" w:rsidR="00A01084" w:rsidRPr="005A5BE2" w:rsidRDefault="00013AF0">
      <w:pPr>
        <w:pStyle w:val="Heading1"/>
        <w:rPr>
          <w:rFonts w:asciiTheme="minorHAnsi" w:hAnsiTheme="minorHAnsi" w:cstheme="minorHAnsi"/>
        </w:rPr>
      </w:pPr>
      <w:bookmarkStart w:id="41" w:name="Appendix_2:_Pricing_Schedule"/>
      <w:bookmarkEnd w:id="41"/>
      <w:r w:rsidRPr="005A5BE2">
        <w:rPr>
          <w:rFonts w:asciiTheme="minorHAnsi" w:hAnsiTheme="minorHAnsi" w:cstheme="minorHAnsi"/>
          <w:color w:val="333399"/>
        </w:rPr>
        <w:lastRenderedPageBreak/>
        <w:t>Appendix</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2:</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rPr>
        <w:t>Pricing</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spacing w:val="-2"/>
        </w:rPr>
        <w:t>Schedule</w:t>
      </w:r>
    </w:p>
    <w:p w14:paraId="590C2461"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08320" behindDoc="1" locked="0" layoutInCell="1" allowOverlap="1" wp14:anchorId="590C2AD7" wp14:editId="590C2AD8">
                <wp:simplePos x="0" y="0"/>
                <wp:positionH relativeFrom="page">
                  <wp:posOffset>882396</wp:posOffset>
                </wp:positionH>
                <wp:positionV relativeFrom="paragraph">
                  <wp:posOffset>49006</wp:posOffset>
                </wp:positionV>
                <wp:extent cx="5797550" cy="27940"/>
                <wp:effectExtent l="0" t="0" r="0" b="0"/>
                <wp:wrapTopAndBottom/>
                <wp:docPr id="137" name="Graphic 1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3330B5AD" id="Graphic 137" o:spid="_x0000_s1026" style="position:absolute;margin-left:69.5pt;margin-top:3.85pt;width:456.5pt;height:2.2pt;z-index:-15708160;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590C2462" w14:textId="364EAE46" w:rsidR="00A01084" w:rsidRPr="005A5BE2" w:rsidRDefault="00A01084">
      <w:pPr>
        <w:pStyle w:val="BodyText"/>
        <w:spacing w:before="162" w:line="276" w:lineRule="auto"/>
        <w:ind w:left="238" w:right="272"/>
        <w:jc w:val="both"/>
        <w:rPr>
          <w:rFonts w:asciiTheme="minorHAnsi" w:hAnsiTheme="minorHAnsi" w:cstheme="minorHAnsi"/>
        </w:rPr>
      </w:pPr>
    </w:p>
    <w:p w14:paraId="6D7DF8A6" w14:textId="7A42AE27" w:rsidR="00D30531" w:rsidRPr="005A5BE2" w:rsidRDefault="00263EF3" w:rsidP="00D30531">
      <w:pPr>
        <w:pStyle w:val="BodyText"/>
        <w:spacing w:before="162" w:line="276" w:lineRule="auto"/>
        <w:ind w:left="238" w:right="272"/>
        <w:jc w:val="both"/>
        <w:rPr>
          <w:rFonts w:asciiTheme="minorHAnsi" w:hAnsiTheme="minorHAnsi" w:cstheme="minorHAnsi"/>
        </w:rPr>
      </w:pPr>
      <w:r w:rsidRPr="005A5BE2">
        <w:rPr>
          <w:rFonts w:asciiTheme="minorHAnsi" w:hAnsiTheme="minorHAnsi" w:cstheme="minorHAnsi"/>
        </w:rPr>
        <w:t>Roscommon</w:t>
      </w:r>
      <w:r w:rsidR="00D30531" w:rsidRPr="005A5BE2">
        <w:rPr>
          <w:rFonts w:asciiTheme="minorHAnsi" w:hAnsiTheme="minorHAnsi" w:cstheme="minorHAnsi"/>
        </w:rPr>
        <w:t xml:space="preserve"> County Council require a fixed cost proposal for the supply of a</w:t>
      </w:r>
      <w:r w:rsidR="008B7F08">
        <w:rPr>
          <w:rFonts w:asciiTheme="minorHAnsi" w:hAnsiTheme="minorHAnsi" w:cstheme="minorHAnsi"/>
        </w:rPr>
        <w:t xml:space="preserve"> fully electric</w:t>
      </w:r>
      <w:r w:rsidR="00D30531" w:rsidRPr="005A5BE2">
        <w:rPr>
          <w:rFonts w:asciiTheme="minorHAnsi" w:hAnsiTheme="minorHAnsi" w:cstheme="minorHAnsi"/>
        </w:rPr>
        <w:t xml:space="preserve"> mobile library vehicle that is fully compliant with the minimum requirements and technical specifications set out in Appendix 1.</w:t>
      </w:r>
    </w:p>
    <w:p w14:paraId="70F059D8" w14:textId="57A7966B" w:rsidR="00D30531" w:rsidRPr="005A5BE2" w:rsidRDefault="00D30531" w:rsidP="00D30531">
      <w:pPr>
        <w:pStyle w:val="BodyText"/>
        <w:spacing w:before="162" w:line="276" w:lineRule="auto"/>
        <w:ind w:left="238" w:right="272"/>
        <w:jc w:val="both"/>
        <w:rPr>
          <w:rFonts w:asciiTheme="minorHAnsi" w:hAnsiTheme="minorHAnsi" w:cstheme="minorHAnsi"/>
        </w:rPr>
      </w:pPr>
      <w:r w:rsidRPr="005A5BE2">
        <w:rPr>
          <w:rFonts w:asciiTheme="minorHAnsi" w:hAnsiTheme="minorHAnsi" w:cstheme="minorHAnsi"/>
        </w:rPr>
        <w:t>The fixed cost proposal should be included in the TRD.</w:t>
      </w:r>
    </w:p>
    <w:p w14:paraId="3AE21046" w14:textId="46DA672D" w:rsidR="00D30531" w:rsidRPr="005A5BE2" w:rsidRDefault="00D30531" w:rsidP="00D30531">
      <w:pPr>
        <w:pStyle w:val="BodyText"/>
        <w:spacing w:before="162" w:line="276" w:lineRule="auto"/>
        <w:ind w:left="238" w:right="272"/>
        <w:jc w:val="both"/>
        <w:rPr>
          <w:rFonts w:asciiTheme="minorHAnsi" w:hAnsiTheme="minorHAnsi" w:cstheme="minorHAnsi"/>
        </w:rPr>
      </w:pPr>
      <w:r w:rsidRPr="005A5BE2">
        <w:rPr>
          <w:rFonts w:asciiTheme="minorHAnsi" w:hAnsiTheme="minorHAnsi" w:cstheme="minorHAnsi"/>
        </w:rPr>
        <w:t xml:space="preserve">The fixed cost, expressed in euros and excluding VAT, shall be inclusive of all charges, including delivery charges to </w:t>
      </w:r>
      <w:r w:rsidR="00263EF3" w:rsidRPr="005A5BE2">
        <w:rPr>
          <w:rFonts w:asciiTheme="minorHAnsi" w:eastAsiaTheme="minorHAnsi" w:hAnsiTheme="minorHAnsi" w:cstheme="minorHAnsi"/>
          <w:bCs/>
          <w:lang w:val="en-IE" w:eastAsia="en-IE"/>
        </w:rPr>
        <w:t>Roscommon</w:t>
      </w:r>
      <w:r w:rsidRPr="005A5BE2">
        <w:rPr>
          <w:rFonts w:asciiTheme="minorHAnsi" w:eastAsiaTheme="minorHAnsi" w:hAnsiTheme="minorHAnsi" w:cstheme="minorHAnsi"/>
          <w:bCs/>
          <w:lang w:val="en-IE" w:eastAsia="en-IE"/>
        </w:rPr>
        <w:t xml:space="preserve"> County </w:t>
      </w:r>
      <w:r w:rsidRPr="005A5BE2">
        <w:rPr>
          <w:rFonts w:asciiTheme="minorHAnsi" w:hAnsiTheme="minorHAnsi" w:cstheme="minorHAnsi"/>
          <w:bCs/>
        </w:rPr>
        <w:t>Council Depot</w:t>
      </w:r>
      <w:r w:rsidRPr="005A5BE2">
        <w:rPr>
          <w:rFonts w:asciiTheme="minorHAnsi" w:eastAsiaTheme="minorHAnsi" w:hAnsiTheme="minorHAnsi" w:cstheme="minorHAnsi"/>
          <w:bCs/>
          <w:lang w:val="en-IE" w:eastAsia="en-IE"/>
        </w:rPr>
        <w:t>,</w:t>
      </w:r>
      <w:r w:rsidRPr="005A5BE2">
        <w:rPr>
          <w:rFonts w:asciiTheme="minorHAnsi" w:hAnsiTheme="minorHAnsi" w:cstheme="minorHAnsi"/>
          <w:bCs/>
        </w:rPr>
        <w:t xml:space="preserve"> </w:t>
      </w:r>
      <w:r w:rsidR="00813DC5" w:rsidRPr="005A5BE2">
        <w:rPr>
          <w:rFonts w:asciiTheme="minorHAnsi" w:eastAsiaTheme="minorHAnsi" w:hAnsiTheme="minorHAnsi" w:cstheme="minorHAnsi"/>
          <w:bCs/>
          <w:lang w:val="en-IE" w:eastAsia="en-IE"/>
        </w:rPr>
        <w:t>Stonepark, Roscommon F42 X586</w:t>
      </w:r>
      <w:r w:rsidRPr="005A5BE2">
        <w:rPr>
          <w:rFonts w:asciiTheme="minorHAnsi" w:hAnsiTheme="minorHAnsi" w:cstheme="minorHAnsi"/>
        </w:rPr>
        <w:t>, all customs tariffs and associated charges and fees, and all costs, insurances and other expenses.</w:t>
      </w:r>
    </w:p>
    <w:p w14:paraId="12AABBF3" w14:textId="77777777" w:rsidR="00D30531" w:rsidRPr="005A5BE2" w:rsidRDefault="00D30531" w:rsidP="00D30531">
      <w:pPr>
        <w:widowControl/>
        <w:tabs>
          <w:tab w:val="left" w:pos="426"/>
        </w:tabs>
        <w:autoSpaceDE/>
        <w:autoSpaceDN/>
        <w:spacing w:after="120" w:line="276" w:lineRule="auto"/>
        <w:ind w:left="238"/>
        <w:contextualSpacing/>
        <w:rPr>
          <w:rFonts w:asciiTheme="minorHAnsi" w:eastAsia="Times New Roman" w:hAnsiTheme="minorHAnsi" w:cstheme="minorHAnsi"/>
        </w:rPr>
      </w:pPr>
      <w:r w:rsidRPr="005A5BE2">
        <w:rPr>
          <w:rFonts w:asciiTheme="minorHAnsi" w:eastAsia="Times New Roman" w:hAnsiTheme="minorHAnsi" w:cstheme="minorHAnsi"/>
        </w:rPr>
        <w:t>The fixed cost proposal shall be evaluated on the basid of the following formula.</w:t>
      </w:r>
    </w:p>
    <w:p w14:paraId="3AF92435" w14:textId="77777777" w:rsidR="00D30531" w:rsidRPr="005A5BE2" w:rsidRDefault="00D30531" w:rsidP="00D30531">
      <w:pPr>
        <w:pStyle w:val="NoSpacing"/>
        <w:rPr>
          <w:rFonts w:asciiTheme="minorHAnsi" w:eastAsia="Calibri" w:hAnsiTheme="minorHAnsi" w:cstheme="minorHAnsi"/>
        </w:rPr>
      </w:pPr>
    </w:p>
    <w:tbl>
      <w:tblPr>
        <w:tblStyle w:val="TableGrid"/>
        <w:tblW w:w="6946" w:type="dxa"/>
        <w:tblInd w:w="142" w:type="dxa"/>
        <w:tblLook w:val="04A0" w:firstRow="1" w:lastRow="0" w:firstColumn="1" w:lastColumn="0" w:noHBand="0" w:noVBand="1"/>
      </w:tblPr>
      <w:tblGrid>
        <w:gridCol w:w="4678"/>
        <w:gridCol w:w="406"/>
        <w:gridCol w:w="1862"/>
      </w:tblGrid>
      <w:tr w:rsidR="00D30531" w:rsidRPr="005A5BE2" w14:paraId="2510C8C4" w14:textId="77777777" w:rsidTr="00FF3E8A">
        <w:tc>
          <w:tcPr>
            <w:tcW w:w="4678" w:type="dxa"/>
            <w:tcBorders>
              <w:top w:val="nil"/>
              <w:left w:val="nil"/>
              <w:bottom w:val="single" w:sz="4" w:space="0" w:color="auto"/>
              <w:right w:val="nil"/>
            </w:tcBorders>
            <w:vAlign w:val="center"/>
          </w:tcPr>
          <w:p w14:paraId="02EED14F" w14:textId="77777777" w:rsidR="00D30531" w:rsidRPr="005A5BE2" w:rsidRDefault="00D30531" w:rsidP="00FF3E8A">
            <w:pPr>
              <w:spacing w:line="276" w:lineRule="auto"/>
              <w:ind w:right="6"/>
              <w:jc w:val="center"/>
              <w:rPr>
                <w:rFonts w:asciiTheme="minorHAnsi" w:hAnsiTheme="minorHAnsi" w:cstheme="minorHAnsi"/>
                <w:bCs/>
                <w:color w:val="000000" w:themeColor="text1"/>
                <w:sz w:val="22"/>
                <w:szCs w:val="22"/>
              </w:rPr>
            </w:pPr>
            <w:r w:rsidRPr="005A5BE2">
              <w:rPr>
                <w:rFonts w:asciiTheme="minorHAnsi" w:hAnsiTheme="minorHAnsi" w:cstheme="minorHAnsi"/>
                <w:bCs/>
                <w:color w:val="000000" w:themeColor="text1"/>
                <w:sz w:val="22"/>
                <w:szCs w:val="22"/>
              </w:rPr>
              <w:t>Lowest Tendered Fixed Cost</w:t>
            </w:r>
          </w:p>
        </w:tc>
        <w:tc>
          <w:tcPr>
            <w:tcW w:w="406" w:type="dxa"/>
            <w:vMerge w:val="restart"/>
            <w:tcBorders>
              <w:top w:val="nil"/>
              <w:left w:val="nil"/>
              <w:bottom w:val="nil"/>
              <w:right w:val="nil"/>
            </w:tcBorders>
            <w:vAlign w:val="center"/>
          </w:tcPr>
          <w:p w14:paraId="1EE08530" w14:textId="77777777" w:rsidR="00D30531" w:rsidRPr="005A5BE2" w:rsidRDefault="00D30531" w:rsidP="00FF3E8A">
            <w:pPr>
              <w:spacing w:line="276" w:lineRule="auto"/>
              <w:ind w:right="6"/>
              <w:jc w:val="center"/>
              <w:rPr>
                <w:rFonts w:asciiTheme="minorHAnsi" w:hAnsiTheme="minorHAnsi" w:cstheme="minorHAnsi"/>
                <w:bCs/>
                <w:color w:val="000000" w:themeColor="text1"/>
                <w:sz w:val="22"/>
                <w:szCs w:val="22"/>
              </w:rPr>
            </w:pPr>
            <w:r w:rsidRPr="005A5BE2">
              <w:rPr>
                <w:rFonts w:asciiTheme="minorHAnsi" w:hAnsiTheme="minorHAnsi" w:cstheme="minorHAnsi"/>
                <w:bCs/>
                <w:color w:val="000000" w:themeColor="text1"/>
                <w:sz w:val="22"/>
                <w:szCs w:val="22"/>
              </w:rPr>
              <w:t>X</w:t>
            </w:r>
          </w:p>
        </w:tc>
        <w:tc>
          <w:tcPr>
            <w:tcW w:w="1862" w:type="dxa"/>
            <w:vMerge w:val="restart"/>
            <w:tcBorders>
              <w:top w:val="nil"/>
              <w:left w:val="nil"/>
              <w:bottom w:val="nil"/>
              <w:right w:val="nil"/>
            </w:tcBorders>
            <w:vAlign w:val="center"/>
          </w:tcPr>
          <w:p w14:paraId="266252D7" w14:textId="77777777" w:rsidR="00D30531" w:rsidRPr="005A5BE2" w:rsidRDefault="00D30531" w:rsidP="00FF3E8A">
            <w:pPr>
              <w:spacing w:line="276" w:lineRule="auto"/>
              <w:ind w:right="6"/>
              <w:jc w:val="center"/>
              <w:rPr>
                <w:rFonts w:asciiTheme="minorHAnsi" w:hAnsiTheme="minorHAnsi" w:cstheme="minorHAnsi"/>
                <w:bCs/>
                <w:color w:val="000000" w:themeColor="text1"/>
                <w:sz w:val="22"/>
                <w:szCs w:val="22"/>
              </w:rPr>
            </w:pPr>
            <w:r w:rsidRPr="005A5BE2">
              <w:rPr>
                <w:rFonts w:asciiTheme="minorHAnsi" w:hAnsiTheme="minorHAnsi" w:cstheme="minorHAnsi"/>
                <w:bCs/>
                <w:color w:val="000000" w:themeColor="text1"/>
                <w:sz w:val="22"/>
                <w:szCs w:val="22"/>
              </w:rPr>
              <w:t>Maximum Marks Available</w:t>
            </w:r>
          </w:p>
        </w:tc>
      </w:tr>
      <w:tr w:rsidR="00D30531" w:rsidRPr="005A5BE2" w14:paraId="31FEDECE" w14:textId="77777777" w:rsidTr="00FF3E8A">
        <w:tc>
          <w:tcPr>
            <w:tcW w:w="4678" w:type="dxa"/>
            <w:tcBorders>
              <w:top w:val="single" w:sz="4" w:space="0" w:color="auto"/>
              <w:left w:val="nil"/>
              <w:bottom w:val="nil"/>
              <w:right w:val="nil"/>
            </w:tcBorders>
          </w:tcPr>
          <w:p w14:paraId="0FF2C5B2" w14:textId="77777777" w:rsidR="00D30531" w:rsidRPr="005A5BE2" w:rsidRDefault="00D30531" w:rsidP="00FF3E8A">
            <w:pPr>
              <w:spacing w:line="276" w:lineRule="auto"/>
              <w:ind w:right="6"/>
              <w:jc w:val="center"/>
              <w:rPr>
                <w:rFonts w:asciiTheme="minorHAnsi" w:hAnsiTheme="minorHAnsi" w:cstheme="minorHAnsi"/>
                <w:bCs/>
                <w:color w:val="000000" w:themeColor="text1"/>
                <w:sz w:val="22"/>
                <w:szCs w:val="22"/>
              </w:rPr>
            </w:pPr>
            <w:r w:rsidRPr="005A5BE2">
              <w:rPr>
                <w:rFonts w:asciiTheme="minorHAnsi" w:hAnsiTheme="minorHAnsi" w:cstheme="minorHAnsi"/>
                <w:bCs/>
                <w:color w:val="000000" w:themeColor="text1"/>
                <w:sz w:val="22"/>
                <w:szCs w:val="22"/>
              </w:rPr>
              <w:t>Tendered Fixed Cost under evaluation</w:t>
            </w:r>
          </w:p>
        </w:tc>
        <w:tc>
          <w:tcPr>
            <w:tcW w:w="406" w:type="dxa"/>
            <w:vMerge/>
            <w:tcBorders>
              <w:top w:val="nil"/>
              <w:left w:val="nil"/>
              <w:bottom w:val="nil"/>
              <w:right w:val="nil"/>
            </w:tcBorders>
          </w:tcPr>
          <w:p w14:paraId="6F9703DF" w14:textId="77777777" w:rsidR="00D30531" w:rsidRPr="005A5BE2" w:rsidRDefault="00D30531" w:rsidP="00FF3E8A">
            <w:pPr>
              <w:spacing w:before="240" w:line="276" w:lineRule="auto"/>
              <w:ind w:right="6"/>
              <w:jc w:val="both"/>
              <w:rPr>
                <w:rFonts w:asciiTheme="minorHAnsi" w:hAnsiTheme="minorHAnsi" w:cstheme="minorHAnsi"/>
                <w:bCs/>
                <w:color w:val="000000" w:themeColor="text1"/>
                <w:sz w:val="22"/>
                <w:szCs w:val="22"/>
              </w:rPr>
            </w:pPr>
          </w:p>
        </w:tc>
        <w:tc>
          <w:tcPr>
            <w:tcW w:w="1862" w:type="dxa"/>
            <w:vMerge/>
            <w:tcBorders>
              <w:top w:val="nil"/>
              <w:left w:val="nil"/>
              <w:bottom w:val="nil"/>
              <w:right w:val="nil"/>
            </w:tcBorders>
          </w:tcPr>
          <w:p w14:paraId="0F7C636C" w14:textId="77777777" w:rsidR="00D30531" w:rsidRPr="005A5BE2" w:rsidRDefault="00D30531" w:rsidP="00FF3E8A">
            <w:pPr>
              <w:spacing w:before="240" w:line="276" w:lineRule="auto"/>
              <w:ind w:right="6"/>
              <w:jc w:val="both"/>
              <w:rPr>
                <w:rFonts w:asciiTheme="minorHAnsi" w:hAnsiTheme="minorHAnsi" w:cstheme="minorHAnsi"/>
                <w:bCs/>
                <w:color w:val="000000" w:themeColor="text1"/>
                <w:sz w:val="22"/>
                <w:szCs w:val="22"/>
              </w:rPr>
            </w:pPr>
          </w:p>
        </w:tc>
      </w:tr>
    </w:tbl>
    <w:p w14:paraId="68DE60BC" w14:textId="37C7EB5F" w:rsidR="00D30531" w:rsidRPr="005A5BE2" w:rsidRDefault="00D30531" w:rsidP="00D30531">
      <w:pPr>
        <w:pStyle w:val="BodyText"/>
        <w:spacing w:before="162" w:line="276" w:lineRule="auto"/>
        <w:ind w:right="272"/>
        <w:jc w:val="both"/>
        <w:rPr>
          <w:rFonts w:asciiTheme="minorHAnsi" w:hAnsiTheme="minorHAnsi" w:cstheme="minorHAnsi"/>
        </w:rPr>
      </w:pPr>
      <w:r w:rsidRPr="005A5BE2">
        <w:rPr>
          <w:rFonts w:asciiTheme="minorHAnsi" w:hAnsiTheme="minorHAnsi" w:cstheme="minorHAnsi"/>
        </w:rPr>
        <w:t xml:space="preserve">     Tenderer’s proposals in relation to warranty will be evaluated as a separate award criteria.</w:t>
      </w:r>
    </w:p>
    <w:p w14:paraId="48269DB5" w14:textId="6BAFF4A8" w:rsidR="00D30531" w:rsidRPr="005A5BE2" w:rsidRDefault="00D30531" w:rsidP="00D30531">
      <w:pPr>
        <w:pStyle w:val="BodyText"/>
        <w:spacing w:before="162" w:line="276" w:lineRule="auto"/>
        <w:ind w:left="238" w:right="272"/>
        <w:jc w:val="both"/>
        <w:rPr>
          <w:rFonts w:asciiTheme="minorHAnsi" w:hAnsiTheme="minorHAnsi" w:cstheme="minorHAnsi"/>
        </w:rPr>
      </w:pPr>
      <w:r w:rsidRPr="005A5BE2">
        <w:rPr>
          <w:rFonts w:asciiTheme="minorHAnsi" w:hAnsiTheme="minorHAnsi" w:cstheme="minorHAnsi"/>
        </w:rPr>
        <w:t>Tenderers are also required to provide costs for some optional requirements that the Contracting Authority reserves the right to order at any time after contract award. These costs shall not be scored as part of the Price Award Criteria. However, they are the maximum costs that may be charged during the Term of the Contract.</w:t>
      </w:r>
    </w:p>
    <w:p w14:paraId="7E04F152" w14:textId="1EAAE049" w:rsidR="00D30531" w:rsidRPr="005A5BE2" w:rsidRDefault="00D30531" w:rsidP="00D30531">
      <w:pPr>
        <w:pStyle w:val="BodyText"/>
        <w:spacing w:before="162" w:line="276" w:lineRule="auto"/>
        <w:ind w:left="238" w:right="272"/>
        <w:jc w:val="both"/>
        <w:rPr>
          <w:rFonts w:asciiTheme="minorHAnsi" w:hAnsiTheme="minorHAnsi" w:cstheme="minorHAnsi"/>
        </w:rPr>
      </w:pPr>
      <w:r w:rsidRPr="005A5BE2">
        <w:rPr>
          <w:rFonts w:asciiTheme="minorHAnsi" w:hAnsiTheme="minorHAnsi" w:cstheme="minorHAnsi"/>
        </w:rPr>
        <w:t>To this end, Tenderers should include costs for optional features in the appropriate table in their TRD.</w:t>
      </w:r>
    </w:p>
    <w:p w14:paraId="6988F369" w14:textId="77777777" w:rsidR="00D30531" w:rsidRPr="005A5BE2" w:rsidRDefault="00D30531" w:rsidP="00D30531">
      <w:pPr>
        <w:pStyle w:val="BodyText"/>
        <w:spacing w:before="162" w:line="276" w:lineRule="auto"/>
        <w:ind w:left="238" w:right="272"/>
        <w:jc w:val="both"/>
        <w:rPr>
          <w:rFonts w:asciiTheme="minorHAnsi" w:hAnsiTheme="minorHAnsi" w:cstheme="minorHAnsi"/>
        </w:rPr>
      </w:pPr>
    </w:p>
    <w:p w14:paraId="65804183" w14:textId="45D5034B" w:rsidR="00D30531" w:rsidRPr="005A5BE2" w:rsidRDefault="00D30531" w:rsidP="00D30531">
      <w:pPr>
        <w:widowControl/>
        <w:tabs>
          <w:tab w:val="left" w:pos="426"/>
        </w:tabs>
        <w:autoSpaceDE/>
        <w:autoSpaceDN/>
        <w:spacing w:after="120" w:line="276" w:lineRule="auto"/>
        <w:ind w:left="238"/>
        <w:contextualSpacing/>
        <w:rPr>
          <w:rFonts w:asciiTheme="minorHAnsi" w:eastAsia="Times New Roman" w:hAnsiTheme="minorHAnsi" w:cstheme="minorHAnsi"/>
        </w:rPr>
      </w:pPr>
      <w:r w:rsidRPr="005A5BE2">
        <w:rPr>
          <w:rFonts w:asciiTheme="minorHAnsi" w:eastAsia="Times New Roman" w:hAnsiTheme="minorHAnsi" w:cstheme="minorHAnsi"/>
        </w:rPr>
        <w:t xml:space="preserve">A sum of 5% of the overall contract value shall be retained by </w:t>
      </w:r>
      <w:r w:rsidR="00263EF3" w:rsidRPr="005A5BE2">
        <w:rPr>
          <w:rFonts w:asciiTheme="minorHAnsi" w:eastAsia="Times New Roman" w:hAnsiTheme="minorHAnsi" w:cstheme="minorHAnsi"/>
        </w:rPr>
        <w:t>Roscommon</w:t>
      </w:r>
      <w:r w:rsidRPr="005A5BE2">
        <w:rPr>
          <w:rFonts w:asciiTheme="minorHAnsi" w:eastAsia="Times New Roman" w:hAnsiTheme="minorHAnsi" w:cstheme="minorHAnsi"/>
        </w:rPr>
        <w:t xml:space="preserve"> County Council for a period of six months following the delivery of the mobile library vehicle. This sum shall be paid in full to the successful tenderer after this period, provided all defects and other problems have been remedied to the satisfaction of </w:t>
      </w:r>
      <w:r w:rsidR="00263EF3" w:rsidRPr="005A5BE2">
        <w:rPr>
          <w:rFonts w:asciiTheme="minorHAnsi" w:eastAsia="Times New Roman" w:hAnsiTheme="minorHAnsi" w:cstheme="minorHAnsi"/>
        </w:rPr>
        <w:t>Roscommon</w:t>
      </w:r>
      <w:r w:rsidRPr="005A5BE2">
        <w:rPr>
          <w:rFonts w:asciiTheme="minorHAnsi" w:eastAsia="Times New Roman" w:hAnsiTheme="minorHAnsi" w:cstheme="minorHAnsi"/>
        </w:rPr>
        <w:t xml:space="preserve"> County Council.</w:t>
      </w:r>
    </w:p>
    <w:p w14:paraId="3B877917" w14:textId="77777777" w:rsidR="00D30531" w:rsidRPr="005A5BE2" w:rsidRDefault="00D30531" w:rsidP="00D30531">
      <w:pPr>
        <w:widowControl/>
        <w:tabs>
          <w:tab w:val="left" w:pos="426"/>
        </w:tabs>
        <w:autoSpaceDE/>
        <w:autoSpaceDN/>
        <w:spacing w:after="120" w:line="276" w:lineRule="auto"/>
        <w:ind w:left="238"/>
        <w:contextualSpacing/>
        <w:rPr>
          <w:rFonts w:asciiTheme="minorHAnsi" w:eastAsia="Times New Roman" w:hAnsiTheme="minorHAnsi" w:cstheme="minorHAnsi"/>
        </w:rPr>
      </w:pPr>
    </w:p>
    <w:p w14:paraId="671068F8" w14:textId="77777777" w:rsidR="00511601" w:rsidRPr="005A5BE2" w:rsidRDefault="00511601">
      <w:pPr>
        <w:spacing w:line="276" w:lineRule="auto"/>
        <w:jc w:val="both"/>
        <w:rPr>
          <w:rFonts w:asciiTheme="minorHAnsi" w:hAnsiTheme="minorHAnsi" w:cstheme="minorHAnsi"/>
        </w:rPr>
      </w:pPr>
    </w:p>
    <w:p w14:paraId="71549DB8" w14:textId="77777777" w:rsidR="00563D02" w:rsidRPr="005A5BE2" w:rsidRDefault="00563D02">
      <w:pPr>
        <w:spacing w:line="276" w:lineRule="auto"/>
        <w:jc w:val="both"/>
        <w:rPr>
          <w:rFonts w:asciiTheme="minorHAnsi" w:hAnsiTheme="minorHAnsi" w:cstheme="minorHAnsi"/>
        </w:rPr>
      </w:pPr>
    </w:p>
    <w:p w14:paraId="123329EC" w14:textId="77777777" w:rsidR="00563D02" w:rsidRPr="005A5BE2" w:rsidRDefault="00563D02">
      <w:pPr>
        <w:spacing w:line="276" w:lineRule="auto"/>
        <w:jc w:val="both"/>
        <w:rPr>
          <w:rFonts w:asciiTheme="minorHAnsi" w:hAnsiTheme="minorHAnsi" w:cstheme="minorHAnsi"/>
        </w:rPr>
      </w:pPr>
    </w:p>
    <w:p w14:paraId="590C2463" w14:textId="77777777" w:rsidR="00563D02" w:rsidRPr="005A5BE2" w:rsidRDefault="00563D02">
      <w:pPr>
        <w:spacing w:line="276" w:lineRule="auto"/>
        <w:jc w:val="both"/>
        <w:rPr>
          <w:rFonts w:asciiTheme="minorHAnsi" w:hAnsiTheme="minorHAnsi" w:cstheme="minorHAnsi"/>
          <w:lang w:val="en-GB"/>
        </w:rPr>
        <w:sectPr w:rsidR="00563D02" w:rsidRPr="005A5BE2">
          <w:headerReference w:type="default" r:id="rId24"/>
          <w:footerReference w:type="default" r:id="rId25"/>
          <w:pgSz w:w="11910" w:h="16850"/>
          <w:pgMar w:top="1080" w:right="1140" w:bottom="1060" w:left="1180" w:header="677" w:footer="865" w:gutter="0"/>
          <w:cols w:space="720"/>
        </w:sectPr>
      </w:pPr>
    </w:p>
    <w:p w14:paraId="590C2464" w14:textId="77777777" w:rsidR="00A01084" w:rsidRPr="005A5BE2" w:rsidRDefault="00013AF0">
      <w:pPr>
        <w:pStyle w:val="Heading1"/>
        <w:spacing w:before="246"/>
        <w:rPr>
          <w:rFonts w:asciiTheme="minorHAnsi" w:hAnsiTheme="minorHAnsi" w:cstheme="minorHAnsi"/>
        </w:rPr>
      </w:pPr>
      <w:bookmarkStart w:id="42" w:name="Appendix_3:_Tenderers’_Statement"/>
      <w:bookmarkEnd w:id="42"/>
      <w:r w:rsidRPr="005A5BE2">
        <w:rPr>
          <w:rFonts w:asciiTheme="minorHAnsi" w:hAnsiTheme="minorHAnsi" w:cstheme="minorHAnsi"/>
          <w:color w:val="333399"/>
        </w:rPr>
        <w:lastRenderedPageBreak/>
        <w:t>Appendix</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rPr>
        <w:t>3:</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Tenderers’</w:t>
      </w:r>
      <w:r w:rsidRPr="005A5BE2">
        <w:rPr>
          <w:rFonts w:asciiTheme="minorHAnsi" w:hAnsiTheme="minorHAnsi" w:cstheme="minorHAnsi"/>
          <w:color w:val="333399"/>
          <w:spacing w:val="-13"/>
        </w:rPr>
        <w:t xml:space="preserve"> </w:t>
      </w:r>
      <w:r w:rsidRPr="005A5BE2">
        <w:rPr>
          <w:rFonts w:asciiTheme="minorHAnsi" w:hAnsiTheme="minorHAnsi" w:cstheme="minorHAnsi"/>
          <w:color w:val="333399"/>
          <w:spacing w:val="-2"/>
        </w:rPr>
        <w:t>Statement</w:t>
      </w:r>
    </w:p>
    <w:p w14:paraId="590C2465" w14:textId="77777777" w:rsidR="00A01084" w:rsidRPr="005A5BE2" w:rsidRDefault="00013AF0">
      <w:pPr>
        <w:pStyle w:val="BodyText"/>
        <w:spacing w:before="6"/>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08832" behindDoc="1" locked="0" layoutInCell="1" allowOverlap="1" wp14:anchorId="590C2AD9" wp14:editId="590C2ADA">
                <wp:simplePos x="0" y="0"/>
                <wp:positionH relativeFrom="page">
                  <wp:posOffset>882396</wp:posOffset>
                </wp:positionH>
                <wp:positionV relativeFrom="paragraph">
                  <wp:posOffset>50657</wp:posOffset>
                </wp:positionV>
                <wp:extent cx="5797550" cy="27940"/>
                <wp:effectExtent l="0" t="0" r="0" b="0"/>
                <wp:wrapTopAndBottom/>
                <wp:docPr id="138" name="Graphic 1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21B4D42E" id="Graphic 138" o:spid="_x0000_s1026" style="position:absolute;margin-left:69.5pt;margin-top:4pt;width:456.5pt;height:2.2pt;z-index:-15707648;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Cd+BtQ3QAAAAkBAAAPAAAAZHJzL2Rvd25yZXYueG1s&#10;TE/LTsMwELwj8Q/WInFBrU14lRCnQkg9oRa15XF14yWOiNdR7Kbh77s9wWlnNKPZmWI++lYM2Mcm&#10;kIbrqQKBVAXbUK3hfbuYzEDEZMiaNhBq+MUI8/L8rDC5DQda47BJteAQirnR4FLqcilj5dCbOA0d&#10;EmvfofcmMe1raXtz4HDfykype+lNQ/zBmQ5fHFY/m73XsFqukvpcrr+uPtzDK5JcDPVbq/Xlxfj8&#10;BCLhmP7McKrP1aHkTruwJxtFy/zmkbckDTM+J13dZYx2jLJbkGUh/y8ojwAAAP//AwBQSwECLQAU&#10;AAYACAAAACEAtoM4kv4AAADhAQAAEwAAAAAAAAAAAAAAAAAAAAAAW0NvbnRlbnRfVHlwZXNdLnht&#10;bFBLAQItABQABgAIAAAAIQA4/SH/1gAAAJQBAAALAAAAAAAAAAAAAAAAAC8BAABfcmVscy8ucmVs&#10;c1BLAQItABQABgAIAAAAIQCsBYgtJgIAAMEEAAAOAAAAAAAAAAAAAAAAAC4CAABkcnMvZTJvRG9j&#10;LnhtbFBLAQItABQABgAIAAAAIQCd+BtQ3QAAAAkBAAAPAAAAAAAAAAAAAAAAAIAEAABkcnMvZG93&#10;bnJldi54bWxQSwUGAAAAAAQABADzAAAAigUAAAAA&#10;" path="m5797296,l,,,27431r5797296,l5797296,xe" fillcolor="#339" stroked="f">
                <v:path arrowok="t"/>
                <w10:wrap type="topAndBottom" anchorx="page"/>
              </v:shape>
            </w:pict>
          </mc:Fallback>
        </mc:AlternateContent>
      </w:r>
    </w:p>
    <w:p w14:paraId="590C2466" w14:textId="77777777" w:rsidR="00A01084" w:rsidRPr="005A5BE2" w:rsidRDefault="00013AF0">
      <w:pPr>
        <w:pStyle w:val="BodyText"/>
        <w:spacing w:before="162" w:line="273" w:lineRule="auto"/>
        <w:ind w:left="238"/>
        <w:rPr>
          <w:rFonts w:asciiTheme="minorHAnsi" w:hAnsiTheme="minorHAnsi" w:cstheme="minorHAnsi"/>
        </w:rPr>
      </w:pPr>
      <w:r w:rsidRPr="005A5BE2">
        <w:rPr>
          <w:rFonts w:asciiTheme="minorHAnsi" w:hAnsiTheme="minorHAnsi" w:cstheme="minorHAnsi"/>
        </w:rPr>
        <w:t>[Tenderers</w:t>
      </w:r>
      <w:r w:rsidRPr="005A5BE2">
        <w:rPr>
          <w:rFonts w:asciiTheme="minorHAnsi" w:hAnsiTheme="minorHAnsi" w:cstheme="minorHAnsi"/>
          <w:spacing w:val="32"/>
        </w:rPr>
        <w:t xml:space="preserve"> </w:t>
      </w:r>
      <w:r w:rsidRPr="005A5BE2">
        <w:rPr>
          <w:rFonts w:asciiTheme="minorHAnsi" w:hAnsiTheme="minorHAnsi" w:cstheme="minorHAnsi"/>
        </w:rPr>
        <w:t>shall</w:t>
      </w:r>
      <w:r w:rsidRPr="005A5BE2">
        <w:rPr>
          <w:rFonts w:asciiTheme="minorHAnsi" w:hAnsiTheme="minorHAnsi" w:cstheme="minorHAnsi"/>
          <w:spacing w:val="34"/>
        </w:rPr>
        <w:t xml:space="preserve"> </w:t>
      </w:r>
      <w:r w:rsidRPr="005A5BE2">
        <w:rPr>
          <w:rFonts w:asciiTheme="minorHAnsi" w:hAnsiTheme="minorHAnsi" w:cstheme="minorHAnsi"/>
        </w:rPr>
        <w:t>complete</w:t>
      </w:r>
      <w:r w:rsidRPr="005A5BE2">
        <w:rPr>
          <w:rFonts w:asciiTheme="minorHAnsi" w:hAnsiTheme="minorHAnsi" w:cstheme="minorHAnsi"/>
          <w:spacing w:val="33"/>
        </w:rPr>
        <w:t xml:space="preserve"> </w:t>
      </w:r>
      <w:r w:rsidRPr="005A5BE2">
        <w:rPr>
          <w:rFonts w:asciiTheme="minorHAnsi" w:hAnsiTheme="minorHAnsi" w:cstheme="minorHAnsi"/>
        </w:rPr>
        <w:t>and</w:t>
      </w:r>
      <w:r w:rsidRPr="005A5BE2">
        <w:rPr>
          <w:rFonts w:asciiTheme="minorHAnsi" w:hAnsiTheme="minorHAnsi" w:cstheme="minorHAnsi"/>
          <w:spacing w:val="34"/>
        </w:rPr>
        <w:t xml:space="preserve"> </w:t>
      </w:r>
      <w:r w:rsidRPr="005A5BE2">
        <w:rPr>
          <w:rFonts w:asciiTheme="minorHAnsi" w:hAnsiTheme="minorHAnsi" w:cstheme="minorHAnsi"/>
        </w:rPr>
        <w:t>return</w:t>
      </w:r>
      <w:r w:rsidRPr="005A5BE2">
        <w:rPr>
          <w:rFonts w:asciiTheme="minorHAnsi" w:hAnsiTheme="minorHAnsi" w:cstheme="minorHAnsi"/>
          <w:spacing w:val="31"/>
        </w:rPr>
        <w:t xml:space="preserve"> </w:t>
      </w:r>
      <w:r w:rsidRPr="005A5BE2">
        <w:rPr>
          <w:rFonts w:asciiTheme="minorHAnsi" w:hAnsiTheme="minorHAnsi" w:cstheme="minorHAnsi"/>
        </w:rPr>
        <w:t>the</w:t>
      </w:r>
      <w:r w:rsidRPr="005A5BE2">
        <w:rPr>
          <w:rFonts w:asciiTheme="minorHAnsi" w:hAnsiTheme="minorHAnsi" w:cstheme="minorHAnsi"/>
          <w:spacing w:val="35"/>
        </w:rPr>
        <w:t xml:space="preserve"> </w:t>
      </w:r>
      <w:r w:rsidRPr="005A5BE2">
        <w:rPr>
          <w:rFonts w:asciiTheme="minorHAnsi" w:hAnsiTheme="minorHAnsi" w:cstheme="minorHAnsi"/>
        </w:rPr>
        <w:t>following</w:t>
      </w:r>
      <w:r w:rsidRPr="005A5BE2">
        <w:rPr>
          <w:rFonts w:asciiTheme="minorHAnsi" w:hAnsiTheme="minorHAnsi" w:cstheme="minorHAnsi"/>
          <w:spacing w:val="31"/>
        </w:rPr>
        <w:t xml:space="preserve"> </w:t>
      </w:r>
      <w:r w:rsidRPr="005A5BE2">
        <w:rPr>
          <w:rFonts w:asciiTheme="minorHAnsi" w:hAnsiTheme="minorHAnsi" w:cstheme="minorHAnsi"/>
        </w:rPr>
        <w:t>form</w:t>
      </w:r>
      <w:r w:rsidRPr="005A5BE2">
        <w:rPr>
          <w:rFonts w:asciiTheme="minorHAnsi" w:hAnsiTheme="minorHAnsi" w:cstheme="minorHAnsi"/>
          <w:spacing w:val="33"/>
        </w:rPr>
        <w:t xml:space="preserve"> </w:t>
      </w:r>
      <w:r w:rsidRPr="005A5BE2">
        <w:rPr>
          <w:rFonts w:asciiTheme="minorHAnsi" w:hAnsiTheme="minorHAnsi" w:cstheme="minorHAnsi"/>
        </w:rPr>
        <w:t>of</w:t>
      </w:r>
      <w:r w:rsidRPr="005A5BE2">
        <w:rPr>
          <w:rFonts w:asciiTheme="minorHAnsi" w:hAnsiTheme="minorHAnsi" w:cstheme="minorHAnsi"/>
          <w:spacing w:val="32"/>
        </w:rPr>
        <w:t xml:space="preserve"> </w:t>
      </w:r>
      <w:r w:rsidRPr="005A5BE2">
        <w:rPr>
          <w:rFonts w:asciiTheme="minorHAnsi" w:hAnsiTheme="minorHAnsi" w:cstheme="minorHAnsi"/>
        </w:rPr>
        <w:t>Tenderers’</w:t>
      </w:r>
      <w:r w:rsidRPr="005A5BE2">
        <w:rPr>
          <w:rFonts w:asciiTheme="minorHAnsi" w:hAnsiTheme="minorHAnsi" w:cstheme="minorHAnsi"/>
          <w:spacing w:val="34"/>
        </w:rPr>
        <w:t xml:space="preserve"> </w:t>
      </w:r>
      <w:r w:rsidRPr="005A5BE2">
        <w:rPr>
          <w:rFonts w:asciiTheme="minorHAnsi" w:hAnsiTheme="minorHAnsi" w:cstheme="minorHAnsi"/>
        </w:rPr>
        <w:t>Statement</w:t>
      </w:r>
      <w:r w:rsidRPr="005A5BE2">
        <w:rPr>
          <w:rFonts w:asciiTheme="minorHAnsi" w:hAnsiTheme="minorHAnsi" w:cstheme="minorHAnsi"/>
          <w:spacing w:val="32"/>
        </w:rPr>
        <w:t xml:space="preserve"> </w:t>
      </w:r>
      <w:r w:rsidRPr="005A5BE2">
        <w:rPr>
          <w:rFonts w:asciiTheme="minorHAnsi" w:hAnsiTheme="minorHAnsi" w:cstheme="minorHAnsi"/>
        </w:rPr>
        <w:t>printed</w:t>
      </w:r>
      <w:r w:rsidRPr="005A5BE2">
        <w:rPr>
          <w:rFonts w:asciiTheme="minorHAnsi" w:hAnsiTheme="minorHAnsi" w:cstheme="minorHAnsi"/>
          <w:spacing w:val="31"/>
        </w:rPr>
        <w:t xml:space="preserve"> </w:t>
      </w:r>
      <w:r w:rsidRPr="005A5BE2">
        <w:rPr>
          <w:rFonts w:asciiTheme="minorHAnsi" w:hAnsiTheme="minorHAnsi" w:cstheme="minorHAnsi"/>
        </w:rPr>
        <w:t>on</w:t>
      </w:r>
      <w:r w:rsidRPr="005A5BE2">
        <w:rPr>
          <w:rFonts w:asciiTheme="minorHAnsi" w:hAnsiTheme="minorHAnsi" w:cstheme="minorHAnsi"/>
          <w:spacing w:val="34"/>
        </w:rPr>
        <w:t xml:space="preserve"> </w:t>
      </w:r>
      <w:r w:rsidRPr="005A5BE2">
        <w:rPr>
          <w:rFonts w:asciiTheme="minorHAnsi" w:hAnsiTheme="minorHAnsi" w:cstheme="minorHAnsi"/>
        </w:rPr>
        <w:t>the Tenderers’ headed notepaper and signed by the Tenderer.]</w:t>
      </w:r>
    </w:p>
    <w:p w14:paraId="590C2467" w14:textId="77777777" w:rsidR="00A01084" w:rsidRPr="005A5BE2" w:rsidRDefault="00A01084">
      <w:pPr>
        <w:pStyle w:val="BodyText"/>
        <w:rPr>
          <w:rFonts w:asciiTheme="minorHAnsi" w:hAnsiTheme="minorHAnsi" w:cstheme="minorHAnsi"/>
        </w:rPr>
      </w:pPr>
    </w:p>
    <w:p w14:paraId="590C2468" w14:textId="77777777" w:rsidR="00A01084" w:rsidRPr="005A5BE2" w:rsidRDefault="00A01084">
      <w:pPr>
        <w:pStyle w:val="BodyText"/>
        <w:spacing w:before="17"/>
        <w:rPr>
          <w:rFonts w:asciiTheme="minorHAnsi" w:hAnsiTheme="minorHAnsi" w:cstheme="minorHAnsi"/>
        </w:rPr>
      </w:pPr>
    </w:p>
    <w:p w14:paraId="590C2469" w14:textId="77777777" w:rsidR="00A01084" w:rsidRPr="005A5BE2" w:rsidRDefault="00013AF0">
      <w:pPr>
        <w:ind w:left="238"/>
        <w:rPr>
          <w:rFonts w:asciiTheme="minorHAnsi" w:hAnsiTheme="minorHAnsi" w:cstheme="minorHAnsi"/>
          <w:b/>
        </w:rPr>
      </w:pPr>
      <w:r w:rsidRPr="005A5BE2">
        <w:rPr>
          <w:rFonts w:asciiTheme="minorHAnsi" w:hAnsiTheme="minorHAnsi" w:cstheme="minorHAnsi"/>
          <w:b/>
        </w:rPr>
        <w:t>TENDERERS’</w:t>
      </w:r>
      <w:r w:rsidRPr="005A5BE2">
        <w:rPr>
          <w:rFonts w:asciiTheme="minorHAnsi" w:hAnsiTheme="minorHAnsi" w:cstheme="minorHAnsi"/>
          <w:b/>
          <w:spacing w:val="-7"/>
        </w:rPr>
        <w:t xml:space="preserve"> </w:t>
      </w:r>
      <w:r w:rsidRPr="005A5BE2">
        <w:rPr>
          <w:rFonts w:asciiTheme="minorHAnsi" w:hAnsiTheme="minorHAnsi" w:cstheme="minorHAnsi"/>
          <w:b/>
          <w:spacing w:val="-2"/>
        </w:rPr>
        <w:t>STATEMENT</w:t>
      </w:r>
    </w:p>
    <w:p w14:paraId="590C246A" w14:textId="77777777" w:rsidR="00A01084" w:rsidRPr="005A5BE2" w:rsidRDefault="00A01084">
      <w:pPr>
        <w:pStyle w:val="BodyText"/>
        <w:rPr>
          <w:rFonts w:asciiTheme="minorHAnsi" w:hAnsiTheme="minorHAnsi" w:cstheme="minorHAnsi"/>
          <w:b/>
        </w:rPr>
      </w:pPr>
    </w:p>
    <w:p w14:paraId="590C246B" w14:textId="77777777" w:rsidR="00A01084" w:rsidRPr="005A5BE2" w:rsidRDefault="00A01084">
      <w:pPr>
        <w:pStyle w:val="BodyText"/>
        <w:spacing w:before="51"/>
        <w:rPr>
          <w:rFonts w:asciiTheme="minorHAnsi" w:hAnsiTheme="minorHAnsi" w:cstheme="minorHAnsi"/>
          <w:b/>
        </w:rPr>
      </w:pPr>
    </w:p>
    <w:p w14:paraId="227B588B" w14:textId="5957E32F" w:rsidR="00D30531" w:rsidRPr="005A5BE2" w:rsidRDefault="00013AF0">
      <w:pPr>
        <w:pStyle w:val="BodyText"/>
        <w:spacing w:line="384" w:lineRule="auto"/>
        <w:ind w:left="238" w:right="2849"/>
        <w:jc w:val="both"/>
        <w:rPr>
          <w:rFonts w:asciiTheme="minorHAnsi" w:hAnsiTheme="minorHAnsi" w:cstheme="minorHAnsi"/>
          <w:color w:val="000000"/>
        </w:rPr>
      </w:pPr>
      <w:r w:rsidRPr="005A5BE2">
        <w:rPr>
          <w:rFonts w:asciiTheme="minorHAnsi" w:hAnsiTheme="minorHAnsi" w:cstheme="minorHAnsi"/>
        </w:rPr>
        <w:t>TO:</w:t>
      </w:r>
      <w:r w:rsidRPr="005A5BE2">
        <w:rPr>
          <w:rFonts w:asciiTheme="minorHAnsi" w:hAnsiTheme="minorHAnsi" w:cstheme="minorHAnsi"/>
          <w:spacing w:val="40"/>
        </w:rPr>
        <w:t xml:space="preserve"> </w:t>
      </w:r>
      <w:r w:rsidRPr="005A5BE2">
        <w:rPr>
          <w:rFonts w:asciiTheme="minorHAnsi" w:hAnsiTheme="minorHAnsi" w:cstheme="minorHAnsi"/>
          <w:color w:val="000000"/>
          <w:highlight w:val="lightGray"/>
        </w:rPr>
        <w:t>[</w:t>
      </w:r>
      <w:r w:rsidR="00263EF3" w:rsidRPr="005A5BE2">
        <w:rPr>
          <w:rFonts w:asciiTheme="minorHAnsi" w:hAnsiTheme="minorHAnsi" w:cstheme="minorHAnsi"/>
          <w:color w:val="000000"/>
          <w:highlight w:val="lightGray"/>
        </w:rPr>
        <w:t>Roscommon</w:t>
      </w:r>
      <w:r w:rsidR="00F56C1D" w:rsidRPr="005A5BE2">
        <w:rPr>
          <w:rFonts w:asciiTheme="minorHAnsi" w:hAnsiTheme="minorHAnsi" w:cstheme="minorHAnsi"/>
          <w:color w:val="000000"/>
          <w:highlight w:val="lightGray"/>
        </w:rPr>
        <w:t xml:space="preserve"> County Council</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highlight w:val="lightGray"/>
        </w:rPr>
        <w:t>(the</w:t>
      </w:r>
      <w:r w:rsidRPr="005A5BE2">
        <w:rPr>
          <w:rFonts w:asciiTheme="minorHAnsi" w:hAnsiTheme="minorHAnsi" w:cstheme="minorHAnsi"/>
          <w:color w:val="000000"/>
          <w:spacing w:val="-5"/>
          <w:highlight w:val="lightGray"/>
        </w:rPr>
        <w:t xml:space="preserve"> </w:t>
      </w:r>
      <w:r w:rsidRPr="005A5BE2">
        <w:rPr>
          <w:rFonts w:asciiTheme="minorHAnsi" w:hAnsiTheme="minorHAnsi" w:cstheme="minorHAnsi"/>
          <w:color w:val="000000"/>
          <w:highlight w:val="lightGray"/>
        </w:rPr>
        <w:t>“Contracting</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Authority”)</w:t>
      </w:r>
      <w:r w:rsidRPr="005A5BE2">
        <w:rPr>
          <w:rFonts w:asciiTheme="minorHAnsi" w:hAnsiTheme="minorHAnsi" w:cstheme="minorHAnsi"/>
          <w:color w:val="000000"/>
        </w:rPr>
        <w:t xml:space="preserve"> </w:t>
      </w:r>
    </w:p>
    <w:p w14:paraId="590C246C" w14:textId="6E89C913" w:rsidR="00A01084" w:rsidRPr="005A5BE2" w:rsidRDefault="00013AF0" w:rsidP="00120CA6">
      <w:pPr>
        <w:pStyle w:val="BodyText"/>
        <w:spacing w:line="384" w:lineRule="auto"/>
        <w:ind w:left="238" w:right="1085"/>
        <w:jc w:val="both"/>
        <w:rPr>
          <w:rFonts w:asciiTheme="minorHAnsi" w:hAnsiTheme="minorHAnsi" w:cstheme="minorHAnsi"/>
        </w:rPr>
      </w:pPr>
      <w:r w:rsidRPr="005A5BE2">
        <w:rPr>
          <w:rFonts w:asciiTheme="minorHAnsi" w:hAnsiTheme="minorHAnsi" w:cstheme="minorHAnsi"/>
          <w:color w:val="000000"/>
        </w:rPr>
        <w:t xml:space="preserve">RE: Request for Tenders for the Supply of </w:t>
      </w:r>
      <w:sdt>
        <w:sdtPr>
          <w:rPr>
            <w:rFonts w:asciiTheme="minorHAnsi" w:hAnsiTheme="minorHAnsi" w:cstheme="minorHAnsi"/>
            <w:highlight w:val="lightGray"/>
          </w:rPr>
          <w:alias w:val="Type of Goods"/>
          <w:tag w:val="Type of Goods"/>
          <w:id w:val="1515106642"/>
          <w:placeholder>
            <w:docPart w:val="A21E0A4281AF4547BA5B1E896630EFF5"/>
          </w:placeholder>
          <w:dataBinding w:prefixMappings="xmlns:ns0='http://schemas.microsoft.com/office/2006/coverPageProps' " w:xpath="/ns0:CoverPageProperties[1]/ns0:CompanyFax[1]" w:storeItemID="{55AF091B-3C7A-41E3-B477-F2FDAA23CFDA}"/>
          <w:text/>
        </w:sdtPr>
        <w:sdtEndPr/>
        <w:sdtContent>
          <w:r w:rsidR="00D30531" w:rsidRPr="005A5BE2">
            <w:rPr>
              <w:rFonts w:asciiTheme="minorHAnsi" w:hAnsiTheme="minorHAnsi" w:cstheme="minorHAnsi"/>
              <w:highlight w:val="lightGray"/>
            </w:rPr>
            <w:t xml:space="preserve">a </w:t>
          </w:r>
          <w:r w:rsidR="00120CA6">
            <w:rPr>
              <w:rFonts w:asciiTheme="minorHAnsi" w:hAnsiTheme="minorHAnsi" w:cstheme="minorHAnsi"/>
              <w:highlight w:val="lightGray"/>
            </w:rPr>
            <w:t>fully electric</w:t>
          </w:r>
          <w:r w:rsidR="00F56C1D" w:rsidRPr="005A5BE2">
            <w:rPr>
              <w:rFonts w:asciiTheme="minorHAnsi" w:hAnsiTheme="minorHAnsi" w:cstheme="minorHAnsi"/>
              <w:highlight w:val="lightGray"/>
            </w:rPr>
            <w:t xml:space="preserve"> </w:t>
          </w:r>
          <w:r w:rsidR="00D30531" w:rsidRPr="005A5BE2">
            <w:rPr>
              <w:rFonts w:asciiTheme="minorHAnsi" w:hAnsiTheme="minorHAnsi" w:cstheme="minorHAnsi"/>
              <w:highlight w:val="lightGray"/>
            </w:rPr>
            <w:t>m</w:t>
          </w:r>
          <w:r w:rsidR="00F56C1D" w:rsidRPr="005A5BE2">
            <w:rPr>
              <w:rFonts w:asciiTheme="minorHAnsi" w:hAnsiTheme="minorHAnsi" w:cstheme="minorHAnsi"/>
              <w:highlight w:val="lightGray"/>
            </w:rPr>
            <w:t xml:space="preserve">obile </w:t>
          </w:r>
          <w:r w:rsidR="00D30531" w:rsidRPr="005A5BE2">
            <w:rPr>
              <w:rFonts w:asciiTheme="minorHAnsi" w:hAnsiTheme="minorHAnsi" w:cstheme="minorHAnsi"/>
              <w:highlight w:val="lightGray"/>
            </w:rPr>
            <w:t xml:space="preserve">library </w:t>
          </w:r>
          <w:r w:rsidR="00120CA6">
            <w:rPr>
              <w:rFonts w:asciiTheme="minorHAnsi" w:hAnsiTheme="minorHAnsi" w:cstheme="minorHAnsi"/>
              <w:highlight w:val="lightGray"/>
            </w:rPr>
            <w:t>vehi</w:t>
          </w:r>
          <w:r w:rsidR="00F56C1D" w:rsidRPr="005A5BE2">
            <w:rPr>
              <w:rFonts w:asciiTheme="minorHAnsi" w:hAnsiTheme="minorHAnsi" w:cstheme="minorHAnsi"/>
              <w:highlight w:val="lightGray"/>
            </w:rPr>
            <w:t xml:space="preserve">cle </w:t>
          </w:r>
        </w:sdtContent>
      </w:sdt>
    </w:p>
    <w:p w14:paraId="590C246D" w14:textId="77777777" w:rsidR="00A01084" w:rsidRPr="005A5BE2" w:rsidRDefault="00013AF0">
      <w:pPr>
        <w:pStyle w:val="BodyText"/>
        <w:spacing w:line="276" w:lineRule="auto"/>
        <w:ind w:left="238" w:right="270" w:hanging="1"/>
        <w:jc w:val="both"/>
        <w:rPr>
          <w:rFonts w:asciiTheme="minorHAnsi" w:hAnsiTheme="minorHAnsi" w:cstheme="minorHAnsi"/>
        </w:rPr>
      </w:pPr>
      <w:r w:rsidRPr="005A5BE2">
        <w:rPr>
          <w:rFonts w:asciiTheme="minorHAnsi" w:hAnsiTheme="minorHAnsi" w:cstheme="minorHAnsi"/>
        </w:rPr>
        <w:t>Having examined your Request for Tenders (the “RFT”) including the Instructions to Tenderers, the Selection and Award Criteria, the Requirements and Specifications, and the Terms and Conditions of the Goods Contract, we hereby declare the following:</w:t>
      </w:r>
    </w:p>
    <w:p w14:paraId="590C246E" w14:textId="77777777" w:rsidR="00A01084" w:rsidRPr="005A5BE2" w:rsidRDefault="00A01084">
      <w:pPr>
        <w:pStyle w:val="BodyText"/>
        <w:spacing w:before="5"/>
        <w:rPr>
          <w:rFonts w:asciiTheme="minorHAnsi" w:hAnsiTheme="minorHAnsi" w:cstheme="minorHAnsi"/>
          <w:sz w:val="13"/>
        </w:rPr>
      </w:pPr>
    </w:p>
    <w:tbl>
      <w:tblPr>
        <w:tblW w:w="0" w:type="auto"/>
        <w:tblInd w:w="303" w:type="dxa"/>
        <w:tblLayout w:type="fixed"/>
        <w:tblCellMar>
          <w:left w:w="0" w:type="dxa"/>
          <w:right w:w="0" w:type="dxa"/>
        </w:tblCellMar>
        <w:tblLook w:val="01E0" w:firstRow="1" w:lastRow="1" w:firstColumn="1" w:lastColumn="1" w:noHBand="0" w:noVBand="0"/>
      </w:tblPr>
      <w:tblGrid>
        <w:gridCol w:w="570"/>
        <w:gridCol w:w="8387"/>
      </w:tblGrid>
      <w:tr w:rsidR="00A01084" w:rsidRPr="005A5BE2" w14:paraId="590C2472" w14:textId="77777777">
        <w:trPr>
          <w:trHeight w:val="632"/>
        </w:trPr>
        <w:tc>
          <w:tcPr>
            <w:tcW w:w="570" w:type="dxa"/>
          </w:tcPr>
          <w:p w14:paraId="590C246F"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80"/>
                <w:spacing w:val="-5"/>
              </w:rPr>
              <w:t>1.</w:t>
            </w:r>
          </w:p>
        </w:tc>
        <w:tc>
          <w:tcPr>
            <w:tcW w:w="8387" w:type="dxa"/>
          </w:tcPr>
          <w:p w14:paraId="590C2470" w14:textId="77777777" w:rsidR="00A01084" w:rsidRPr="005A5BE2" w:rsidRDefault="00013AF0">
            <w:pPr>
              <w:pStyle w:val="TableParagraph"/>
              <w:spacing w:line="225" w:lineRule="exact"/>
              <w:ind w:left="238"/>
              <w:rPr>
                <w:rFonts w:asciiTheme="minorHAnsi" w:hAnsiTheme="minorHAnsi" w:cstheme="minorHAnsi"/>
              </w:rPr>
            </w:pPr>
            <w:r w:rsidRPr="005A5BE2">
              <w:rPr>
                <w:rFonts w:asciiTheme="minorHAnsi" w:hAnsiTheme="minorHAnsi" w:cstheme="minorHAnsi"/>
              </w:rPr>
              <w:t>We</w:t>
            </w:r>
            <w:r w:rsidRPr="005A5BE2">
              <w:rPr>
                <w:rFonts w:asciiTheme="minorHAnsi" w:hAnsiTheme="minorHAnsi" w:cstheme="minorHAnsi"/>
                <w:spacing w:val="3"/>
              </w:rPr>
              <w:t xml:space="preserve"> </w:t>
            </w:r>
            <w:r w:rsidRPr="005A5BE2">
              <w:rPr>
                <w:rFonts w:asciiTheme="minorHAnsi" w:hAnsiTheme="minorHAnsi" w:cstheme="minorHAnsi"/>
              </w:rPr>
              <w:t>understand</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nature</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extent</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Goods</w:t>
            </w:r>
            <w:r w:rsidRPr="005A5BE2">
              <w:rPr>
                <w:rFonts w:asciiTheme="minorHAnsi" w:hAnsiTheme="minorHAnsi" w:cstheme="minorHAnsi"/>
                <w:spacing w:val="5"/>
              </w:rPr>
              <w:t xml:space="preserve"> </w:t>
            </w:r>
            <w:r w:rsidRPr="005A5BE2">
              <w:rPr>
                <w:rFonts w:asciiTheme="minorHAnsi" w:hAnsiTheme="minorHAnsi" w:cstheme="minorHAnsi"/>
              </w:rPr>
              <w:t>required</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7"/>
              </w:rPr>
              <w:t xml:space="preserve"> </w:t>
            </w:r>
            <w:r w:rsidRPr="005A5BE2">
              <w:rPr>
                <w:rFonts w:asciiTheme="minorHAnsi" w:hAnsiTheme="minorHAnsi" w:cstheme="minorHAnsi"/>
              </w:rPr>
              <w:t>be</w:t>
            </w:r>
            <w:r w:rsidRPr="005A5BE2">
              <w:rPr>
                <w:rFonts w:asciiTheme="minorHAnsi" w:hAnsiTheme="minorHAnsi" w:cstheme="minorHAnsi"/>
                <w:spacing w:val="5"/>
              </w:rPr>
              <w:t xml:space="preserve"> </w:t>
            </w:r>
            <w:r w:rsidRPr="005A5BE2">
              <w:rPr>
                <w:rFonts w:asciiTheme="minorHAnsi" w:hAnsiTheme="minorHAnsi" w:cstheme="minorHAnsi"/>
              </w:rPr>
              <w:t>delivered</w:t>
            </w:r>
            <w:r w:rsidRPr="005A5BE2">
              <w:rPr>
                <w:rFonts w:asciiTheme="minorHAnsi" w:hAnsiTheme="minorHAnsi" w:cstheme="minorHAnsi"/>
                <w:spacing w:val="5"/>
              </w:rPr>
              <w:t xml:space="preserve"> </w:t>
            </w: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spacing w:val="-2"/>
              </w:rPr>
              <w:t>described</w:t>
            </w:r>
          </w:p>
          <w:p w14:paraId="590C2471" w14:textId="77777777" w:rsidR="00A01084" w:rsidRPr="005A5BE2" w:rsidRDefault="00013AF0">
            <w:pPr>
              <w:pStyle w:val="TableParagraph"/>
              <w:spacing w:before="38"/>
              <w:ind w:left="238"/>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Requirements</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Specifications</w:t>
            </w:r>
            <w:r w:rsidRPr="005A5BE2">
              <w:rPr>
                <w:rFonts w:asciiTheme="minorHAnsi" w:hAnsiTheme="minorHAnsi" w:cstheme="minorHAnsi"/>
                <w:spacing w:val="-5"/>
              </w:rPr>
              <w:t xml:space="preserve"> </w:t>
            </w:r>
            <w:r w:rsidRPr="005A5BE2">
              <w:rPr>
                <w:rFonts w:asciiTheme="minorHAnsi" w:hAnsiTheme="minorHAnsi" w:cstheme="minorHAnsi"/>
              </w:rPr>
              <w:t>at</w:t>
            </w:r>
            <w:r w:rsidRPr="005A5BE2">
              <w:rPr>
                <w:rFonts w:asciiTheme="minorHAnsi" w:hAnsiTheme="minorHAnsi" w:cstheme="minorHAnsi"/>
                <w:spacing w:val="-2"/>
              </w:rPr>
              <w:t xml:space="preserve"> </w:t>
            </w:r>
            <w:r w:rsidRPr="005A5BE2">
              <w:rPr>
                <w:rFonts w:asciiTheme="minorHAnsi" w:hAnsiTheme="minorHAnsi" w:cstheme="minorHAnsi"/>
              </w:rPr>
              <w:t>Appendix</w:t>
            </w:r>
            <w:r w:rsidRPr="005A5BE2">
              <w:rPr>
                <w:rFonts w:asciiTheme="minorHAnsi" w:hAnsiTheme="minorHAnsi" w:cstheme="minorHAnsi"/>
                <w:spacing w:val="-5"/>
              </w:rPr>
              <w:t xml:space="preserve"> </w:t>
            </w:r>
            <w:r w:rsidRPr="005A5BE2">
              <w:rPr>
                <w:rFonts w:asciiTheme="minorHAnsi" w:hAnsiTheme="minorHAnsi" w:cstheme="minorHAnsi"/>
              </w:rPr>
              <w:t>1</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spacing w:val="-4"/>
              </w:rPr>
              <w:t>RFT.</w:t>
            </w:r>
          </w:p>
        </w:tc>
      </w:tr>
      <w:tr w:rsidR="00A01084" w:rsidRPr="005A5BE2" w14:paraId="590C2475" w14:textId="77777777">
        <w:trPr>
          <w:trHeight w:val="1355"/>
        </w:trPr>
        <w:tc>
          <w:tcPr>
            <w:tcW w:w="570" w:type="dxa"/>
          </w:tcPr>
          <w:p w14:paraId="590C2473"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2.</w:t>
            </w:r>
          </w:p>
        </w:tc>
        <w:tc>
          <w:tcPr>
            <w:tcW w:w="8387" w:type="dxa"/>
          </w:tcPr>
          <w:p w14:paraId="590C2474" w14:textId="77777777" w:rsidR="00A01084" w:rsidRPr="005A5BE2" w:rsidRDefault="00013AF0">
            <w:pPr>
              <w:pStyle w:val="TableParagraph"/>
              <w:spacing w:before="60" w:line="276" w:lineRule="auto"/>
              <w:ind w:left="238" w:right="48"/>
              <w:jc w:val="both"/>
              <w:rPr>
                <w:rFonts w:asciiTheme="minorHAnsi" w:hAnsiTheme="minorHAnsi" w:cstheme="minorHAnsi"/>
              </w:rPr>
            </w:pPr>
            <w:r w:rsidRPr="005A5BE2">
              <w:rPr>
                <w:rFonts w:asciiTheme="minorHAnsi" w:hAnsiTheme="minorHAnsi" w:cstheme="minorHAnsi"/>
              </w:rPr>
              <w:t>We accept all of the Terms and Conditions of the RFT, the Goods Contract, and the Confidentiality Agreement and agree, if awarded a Goods Contract, to execute the Goods Contract at Appendix</w:t>
            </w:r>
            <w:r w:rsidRPr="005A5BE2">
              <w:rPr>
                <w:rFonts w:asciiTheme="minorHAnsi" w:hAnsiTheme="minorHAnsi" w:cstheme="minorHAnsi"/>
                <w:spacing w:val="-2"/>
              </w:rPr>
              <w:t xml:space="preserve"> </w:t>
            </w:r>
            <w:r w:rsidRPr="005A5BE2">
              <w:rPr>
                <w:rFonts w:asciiTheme="minorHAnsi" w:hAnsiTheme="minorHAnsi" w:cstheme="minorHAnsi"/>
              </w:rPr>
              <w:t>5 to the RFT and</w:t>
            </w:r>
            <w:r w:rsidRPr="005A5BE2">
              <w:rPr>
                <w:rFonts w:asciiTheme="minorHAnsi" w:hAnsiTheme="minorHAnsi" w:cstheme="minorHAnsi"/>
                <w:spacing w:val="-1"/>
              </w:rPr>
              <w:t xml:space="preserve"> </w:t>
            </w:r>
            <w:r w:rsidRPr="005A5BE2">
              <w:rPr>
                <w:rFonts w:asciiTheme="minorHAnsi" w:hAnsiTheme="minorHAnsi" w:cstheme="minorHAnsi"/>
              </w:rPr>
              <w:t xml:space="preserve">the Confidentiality Agreement at Appendix 6 to the </w:t>
            </w:r>
            <w:r w:rsidRPr="005A5BE2">
              <w:rPr>
                <w:rFonts w:asciiTheme="minorHAnsi" w:hAnsiTheme="minorHAnsi" w:cstheme="minorHAnsi"/>
                <w:spacing w:val="-4"/>
              </w:rPr>
              <w:t>RFT.</w:t>
            </w:r>
          </w:p>
        </w:tc>
      </w:tr>
      <w:tr w:rsidR="00A01084" w:rsidRPr="005A5BE2" w14:paraId="590C2478" w14:textId="77777777">
        <w:trPr>
          <w:trHeight w:val="428"/>
        </w:trPr>
        <w:tc>
          <w:tcPr>
            <w:tcW w:w="570" w:type="dxa"/>
          </w:tcPr>
          <w:p w14:paraId="590C2476"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3.</w:t>
            </w:r>
          </w:p>
        </w:tc>
        <w:tc>
          <w:tcPr>
            <w:tcW w:w="8387" w:type="dxa"/>
          </w:tcPr>
          <w:p w14:paraId="590C2477" w14:textId="77777777" w:rsidR="00A01084" w:rsidRPr="005A5BE2" w:rsidRDefault="00013AF0">
            <w:pPr>
              <w:pStyle w:val="TableParagraph"/>
              <w:spacing w:before="60"/>
              <w:ind w:left="238"/>
              <w:rPr>
                <w:rFonts w:asciiTheme="minorHAnsi" w:hAnsiTheme="minorHAnsi" w:cstheme="minorHAnsi"/>
              </w:rPr>
            </w:pPr>
            <w:r w:rsidRPr="005A5BE2">
              <w:rPr>
                <w:rFonts w:asciiTheme="minorHAnsi" w:hAnsiTheme="minorHAnsi" w:cstheme="minorHAnsi"/>
              </w:rPr>
              <w:t>We</w:t>
            </w:r>
            <w:r w:rsidRPr="005A5BE2">
              <w:rPr>
                <w:rFonts w:asciiTheme="minorHAnsi" w:hAnsiTheme="minorHAnsi" w:cstheme="minorHAnsi"/>
                <w:spacing w:val="-4"/>
              </w:rPr>
              <w:t xml:space="preserve"> </w:t>
            </w:r>
            <w:r w:rsidRPr="005A5BE2">
              <w:rPr>
                <w:rFonts w:asciiTheme="minorHAnsi" w:hAnsiTheme="minorHAnsi" w:cstheme="minorHAnsi"/>
              </w:rPr>
              <w:t>accept</w:t>
            </w:r>
            <w:r w:rsidRPr="005A5BE2">
              <w:rPr>
                <w:rFonts w:asciiTheme="minorHAnsi" w:hAnsiTheme="minorHAnsi" w:cstheme="minorHAnsi"/>
                <w:spacing w:val="-4"/>
              </w:rPr>
              <w:t xml:space="preserve"> </w:t>
            </w:r>
            <w:r w:rsidRPr="005A5BE2">
              <w:rPr>
                <w:rFonts w:asciiTheme="minorHAnsi" w:hAnsiTheme="minorHAnsi" w:cstheme="minorHAnsi"/>
              </w:rPr>
              <w:t>all</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Selection</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Award</w:t>
            </w:r>
            <w:r w:rsidRPr="005A5BE2">
              <w:rPr>
                <w:rFonts w:asciiTheme="minorHAnsi" w:hAnsiTheme="minorHAnsi" w:cstheme="minorHAnsi"/>
                <w:spacing w:val="-3"/>
              </w:rPr>
              <w:t xml:space="preserve"> </w:t>
            </w:r>
            <w:r w:rsidRPr="005A5BE2">
              <w:rPr>
                <w:rFonts w:asciiTheme="minorHAnsi" w:hAnsiTheme="minorHAnsi" w:cstheme="minorHAnsi"/>
              </w:rPr>
              <w:t>Criteria</w:t>
            </w:r>
            <w:r w:rsidRPr="005A5BE2">
              <w:rPr>
                <w:rFonts w:asciiTheme="minorHAnsi" w:hAnsiTheme="minorHAnsi" w:cstheme="minorHAnsi"/>
                <w:spacing w:val="-2"/>
              </w:rPr>
              <w:t xml:space="preserve"> </w:t>
            </w:r>
            <w:r w:rsidRPr="005A5BE2">
              <w:rPr>
                <w:rFonts w:asciiTheme="minorHAnsi" w:hAnsiTheme="minorHAnsi" w:cstheme="minorHAnsi"/>
              </w:rPr>
              <w:t>as</w:t>
            </w:r>
            <w:r w:rsidRPr="005A5BE2">
              <w:rPr>
                <w:rFonts w:asciiTheme="minorHAnsi" w:hAnsiTheme="minorHAnsi" w:cstheme="minorHAnsi"/>
                <w:spacing w:val="-4"/>
              </w:rPr>
              <w:t xml:space="preserve"> </w:t>
            </w:r>
            <w:r w:rsidRPr="005A5BE2">
              <w:rPr>
                <w:rFonts w:asciiTheme="minorHAnsi" w:hAnsiTheme="minorHAnsi" w:cstheme="minorHAnsi"/>
              </w:rPr>
              <w:t>set</w:t>
            </w:r>
            <w:r w:rsidRPr="005A5BE2">
              <w:rPr>
                <w:rFonts w:asciiTheme="minorHAnsi" w:hAnsiTheme="minorHAnsi" w:cstheme="minorHAnsi"/>
                <w:spacing w:val="-4"/>
              </w:rPr>
              <w:t xml:space="preserve"> </w:t>
            </w:r>
            <w:r w:rsidRPr="005A5BE2">
              <w:rPr>
                <w:rFonts w:asciiTheme="minorHAnsi" w:hAnsiTheme="minorHAnsi" w:cstheme="minorHAnsi"/>
              </w:rPr>
              <w:t>out</w:t>
            </w:r>
            <w:r w:rsidRPr="005A5BE2">
              <w:rPr>
                <w:rFonts w:asciiTheme="minorHAnsi" w:hAnsiTheme="minorHAnsi" w:cstheme="minorHAnsi"/>
                <w:spacing w:val="-1"/>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Part</w:t>
            </w:r>
            <w:r w:rsidRPr="005A5BE2">
              <w:rPr>
                <w:rFonts w:asciiTheme="minorHAnsi" w:hAnsiTheme="minorHAnsi" w:cstheme="minorHAnsi"/>
                <w:spacing w:val="-1"/>
              </w:rPr>
              <w:t xml:space="preserve"> </w:t>
            </w:r>
            <w:r w:rsidRPr="005A5BE2">
              <w:rPr>
                <w:rFonts w:asciiTheme="minorHAnsi" w:hAnsiTheme="minorHAnsi" w:cstheme="minorHAnsi"/>
              </w:rPr>
              <w:t>3</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RFT.</w:t>
            </w:r>
          </w:p>
        </w:tc>
      </w:tr>
      <w:tr w:rsidR="00A01084" w:rsidRPr="005A5BE2" w14:paraId="590C247B" w14:textId="77777777">
        <w:trPr>
          <w:trHeight w:val="737"/>
        </w:trPr>
        <w:tc>
          <w:tcPr>
            <w:tcW w:w="570" w:type="dxa"/>
          </w:tcPr>
          <w:p w14:paraId="590C2479"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80"/>
                <w:spacing w:val="-5"/>
              </w:rPr>
              <w:t>4.</w:t>
            </w:r>
          </w:p>
        </w:tc>
        <w:tc>
          <w:tcPr>
            <w:tcW w:w="8387" w:type="dxa"/>
          </w:tcPr>
          <w:p w14:paraId="590C247A" w14:textId="77777777" w:rsidR="00A01084" w:rsidRPr="005A5BE2" w:rsidRDefault="00013AF0">
            <w:pPr>
              <w:pStyle w:val="TableParagraph"/>
              <w:spacing w:before="59" w:line="276" w:lineRule="auto"/>
              <w:ind w:left="238"/>
              <w:rPr>
                <w:rFonts w:asciiTheme="minorHAnsi" w:hAnsiTheme="minorHAnsi" w:cstheme="minorHAnsi"/>
              </w:rPr>
            </w:pPr>
            <w:r w:rsidRPr="005A5BE2">
              <w:rPr>
                <w:rFonts w:asciiTheme="minorHAnsi" w:hAnsiTheme="minorHAnsi" w:cstheme="minorHAnsi"/>
              </w:rPr>
              <w:t>We agree to supply the Contracting Authority with the Goods in accordance with the RFT and our Tender.</w:t>
            </w:r>
          </w:p>
        </w:tc>
      </w:tr>
      <w:tr w:rsidR="00A01084" w:rsidRPr="005A5BE2" w14:paraId="590C247E" w14:textId="77777777">
        <w:trPr>
          <w:trHeight w:val="1046"/>
        </w:trPr>
        <w:tc>
          <w:tcPr>
            <w:tcW w:w="570" w:type="dxa"/>
          </w:tcPr>
          <w:p w14:paraId="590C247C"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5.</w:t>
            </w:r>
          </w:p>
        </w:tc>
        <w:tc>
          <w:tcPr>
            <w:tcW w:w="8387" w:type="dxa"/>
          </w:tcPr>
          <w:p w14:paraId="590C247D" w14:textId="77777777" w:rsidR="00A01084" w:rsidRPr="005A5BE2" w:rsidRDefault="00013AF0">
            <w:pPr>
              <w:pStyle w:val="TableParagraph"/>
              <w:spacing w:before="60" w:line="276" w:lineRule="auto"/>
              <w:ind w:left="238" w:right="48"/>
              <w:jc w:val="both"/>
              <w:rPr>
                <w:rFonts w:asciiTheme="minorHAnsi" w:hAnsiTheme="minorHAnsi" w:cstheme="minorHAnsi"/>
              </w:rPr>
            </w:pPr>
            <w:r w:rsidRPr="005A5BE2">
              <w:rPr>
                <w:rFonts w:asciiTheme="minorHAnsi" w:hAnsiTheme="minorHAnsi" w:cstheme="minorHAnsi"/>
              </w:rPr>
              <w:t>We agree that, if awarded any Goods Contract we shall, in the performance of such contract, comply with all applicable obligations in the field of environmental, social and labour law.</w:t>
            </w:r>
          </w:p>
        </w:tc>
      </w:tr>
      <w:tr w:rsidR="00A01084" w:rsidRPr="005A5BE2" w14:paraId="590C2481" w14:textId="77777777">
        <w:trPr>
          <w:trHeight w:val="428"/>
        </w:trPr>
        <w:tc>
          <w:tcPr>
            <w:tcW w:w="570" w:type="dxa"/>
          </w:tcPr>
          <w:p w14:paraId="590C247F"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6.</w:t>
            </w:r>
          </w:p>
        </w:tc>
        <w:tc>
          <w:tcPr>
            <w:tcW w:w="8387" w:type="dxa"/>
          </w:tcPr>
          <w:p w14:paraId="590C2480" w14:textId="77777777" w:rsidR="00A01084" w:rsidRPr="005A5BE2" w:rsidRDefault="00013AF0">
            <w:pPr>
              <w:pStyle w:val="TableParagraph"/>
              <w:spacing w:before="60"/>
              <w:ind w:left="238"/>
              <w:rPr>
                <w:rFonts w:asciiTheme="minorHAnsi" w:hAnsiTheme="minorHAnsi" w:cstheme="minorHAnsi"/>
              </w:rPr>
            </w:pPr>
            <w:r w:rsidRPr="005A5BE2">
              <w:rPr>
                <w:rFonts w:asciiTheme="minorHAnsi" w:hAnsiTheme="minorHAnsi" w:cstheme="minorHAnsi"/>
              </w:rPr>
              <w:t>We</w:t>
            </w:r>
            <w:r w:rsidRPr="005A5BE2">
              <w:rPr>
                <w:rFonts w:asciiTheme="minorHAnsi" w:hAnsiTheme="minorHAnsi" w:cstheme="minorHAnsi"/>
                <w:spacing w:val="-2"/>
              </w:rPr>
              <w:t xml:space="preserve"> </w:t>
            </w:r>
            <w:r w:rsidRPr="005A5BE2">
              <w:rPr>
                <w:rFonts w:asciiTheme="minorHAnsi" w:hAnsiTheme="minorHAnsi" w:cstheme="minorHAnsi"/>
              </w:rPr>
              <w:t>confirm</w:t>
            </w:r>
            <w:r w:rsidRPr="005A5BE2">
              <w:rPr>
                <w:rFonts w:asciiTheme="minorHAnsi" w:hAnsiTheme="minorHAnsi" w:cstheme="minorHAnsi"/>
                <w:spacing w:val="-2"/>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we</w:t>
            </w:r>
            <w:r w:rsidRPr="005A5BE2">
              <w:rPr>
                <w:rFonts w:asciiTheme="minorHAnsi" w:hAnsiTheme="minorHAnsi" w:cstheme="minorHAnsi"/>
                <w:spacing w:val="-2"/>
              </w:rPr>
              <w:t xml:space="preserve"> </w:t>
            </w:r>
            <w:r w:rsidRPr="005A5BE2">
              <w:rPr>
                <w:rFonts w:asciiTheme="minorHAnsi" w:hAnsiTheme="minorHAnsi" w:cstheme="minorHAnsi"/>
              </w:rPr>
              <w:t>have</w:t>
            </w:r>
            <w:r w:rsidRPr="005A5BE2">
              <w:rPr>
                <w:rFonts w:asciiTheme="minorHAnsi" w:hAnsiTheme="minorHAnsi" w:cstheme="minorHAnsi"/>
                <w:spacing w:val="-2"/>
              </w:rPr>
              <w:t xml:space="preserve"> </w:t>
            </w:r>
            <w:r w:rsidRPr="005A5BE2">
              <w:rPr>
                <w:rFonts w:asciiTheme="minorHAnsi" w:hAnsiTheme="minorHAnsi" w:cstheme="minorHAnsi"/>
              </w:rPr>
              <w:t>complied</w:t>
            </w:r>
            <w:r w:rsidRPr="005A5BE2">
              <w:rPr>
                <w:rFonts w:asciiTheme="minorHAnsi" w:hAnsiTheme="minorHAnsi" w:cstheme="minorHAnsi"/>
                <w:spacing w:val="-3"/>
              </w:rPr>
              <w:t xml:space="preserve"> </w:t>
            </w:r>
            <w:r w:rsidRPr="005A5BE2">
              <w:rPr>
                <w:rFonts w:asciiTheme="minorHAnsi" w:hAnsiTheme="minorHAnsi" w:cstheme="minorHAnsi"/>
              </w:rPr>
              <w:t>with</w:t>
            </w:r>
            <w:r w:rsidRPr="005A5BE2">
              <w:rPr>
                <w:rFonts w:asciiTheme="minorHAnsi" w:hAnsiTheme="minorHAnsi" w:cstheme="minorHAnsi"/>
                <w:spacing w:val="-6"/>
              </w:rPr>
              <w:t xml:space="preserve"> </w:t>
            </w:r>
            <w:r w:rsidRPr="005A5BE2">
              <w:rPr>
                <w:rFonts w:asciiTheme="minorHAnsi" w:hAnsiTheme="minorHAnsi" w:cstheme="minorHAnsi"/>
              </w:rPr>
              <w:t>all</w:t>
            </w:r>
            <w:r w:rsidRPr="005A5BE2">
              <w:rPr>
                <w:rFonts w:asciiTheme="minorHAnsi" w:hAnsiTheme="minorHAnsi" w:cstheme="minorHAnsi"/>
                <w:spacing w:val="-2"/>
              </w:rPr>
              <w:t xml:space="preserve"> </w:t>
            </w:r>
            <w:r w:rsidRPr="005A5BE2">
              <w:rPr>
                <w:rFonts w:asciiTheme="minorHAnsi" w:hAnsiTheme="minorHAnsi" w:cstheme="minorHAnsi"/>
              </w:rPr>
              <w:t>requirements</w:t>
            </w:r>
            <w:r w:rsidRPr="005A5BE2">
              <w:rPr>
                <w:rFonts w:asciiTheme="minorHAnsi" w:hAnsiTheme="minorHAnsi" w:cstheme="minorHAnsi"/>
                <w:spacing w:val="-3"/>
              </w:rPr>
              <w:t xml:space="preserve"> </w:t>
            </w:r>
            <w:r w:rsidRPr="005A5BE2">
              <w:rPr>
                <w:rFonts w:asciiTheme="minorHAnsi" w:hAnsiTheme="minorHAnsi" w:cstheme="minorHAnsi"/>
              </w:rPr>
              <w:t>as</w:t>
            </w:r>
            <w:r w:rsidRPr="005A5BE2">
              <w:rPr>
                <w:rFonts w:asciiTheme="minorHAnsi" w:hAnsiTheme="minorHAnsi" w:cstheme="minorHAnsi"/>
                <w:spacing w:val="-2"/>
              </w:rPr>
              <w:t xml:space="preserve"> </w:t>
            </w:r>
            <w:r w:rsidRPr="005A5BE2">
              <w:rPr>
                <w:rFonts w:asciiTheme="minorHAnsi" w:hAnsiTheme="minorHAnsi" w:cstheme="minorHAnsi"/>
              </w:rPr>
              <w:t>set</w:t>
            </w:r>
            <w:r w:rsidRPr="005A5BE2">
              <w:rPr>
                <w:rFonts w:asciiTheme="minorHAnsi" w:hAnsiTheme="minorHAnsi" w:cstheme="minorHAnsi"/>
                <w:spacing w:val="-5"/>
              </w:rPr>
              <w:t xml:space="preserve"> </w:t>
            </w:r>
            <w:r w:rsidRPr="005A5BE2">
              <w:rPr>
                <w:rFonts w:asciiTheme="minorHAnsi" w:hAnsiTheme="minorHAnsi" w:cstheme="minorHAnsi"/>
              </w:rPr>
              <w:t>out</w:t>
            </w:r>
            <w:r w:rsidRPr="005A5BE2">
              <w:rPr>
                <w:rFonts w:asciiTheme="minorHAnsi" w:hAnsiTheme="minorHAnsi" w:cstheme="minorHAnsi"/>
                <w:spacing w:val="-2"/>
              </w:rPr>
              <w:t xml:space="preserve"> </w:t>
            </w:r>
            <w:r w:rsidRPr="005A5BE2">
              <w:rPr>
                <w:rFonts w:asciiTheme="minorHAnsi" w:hAnsiTheme="minorHAnsi" w:cstheme="minorHAnsi"/>
              </w:rPr>
              <w:t>at</w:t>
            </w:r>
            <w:r w:rsidRPr="005A5BE2">
              <w:rPr>
                <w:rFonts w:asciiTheme="minorHAnsi" w:hAnsiTheme="minorHAnsi" w:cstheme="minorHAnsi"/>
                <w:spacing w:val="-4"/>
              </w:rPr>
              <w:t xml:space="preserve"> </w:t>
            </w:r>
            <w:r w:rsidRPr="005A5BE2">
              <w:rPr>
                <w:rFonts w:asciiTheme="minorHAnsi" w:hAnsiTheme="minorHAnsi" w:cstheme="minorHAnsi"/>
              </w:rPr>
              <w:t>Part</w:t>
            </w:r>
            <w:r w:rsidRPr="005A5BE2">
              <w:rPr>
                <w:rFonts w:asciiTheme="minorHAnsi" w:hAnsiTheme="minorHAnsi" w:cstheme="minorHAnsi"/>
                <w:spacing w:val="-5"/>
              </w:rPr>
              <w:t xml:space="preserve"> </w:t>
            </w:r>
            <w:r w:rsidRPr="005A5BE2">
              <w:rPr>
                <w:rFonts w:asciiTheme="minorHAnsi" w:hAnsiTheme="minorHAnsi" w:cstheme="minorHAnsi"/>
              </w:rPr>
              <w:t>2</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4"/>
              </w:rPr>
              <w:t>RFT.</w:t>
            </w:r>
          </w:p>
        </w:tc>
      </w:tr>
      <w:tr w:rsidR="00A01084" w:rsidRPr="005A5BE2" w14:paraId="590C2484" w14:textId="77777777">
        <w:trPr>
          <w:trHeight w:val="737"/>
        </w:trPr>
        <w:tc>
          <w:tcPr>
            <w:tcW w:w="570" w:type="dxa"/>
          </w:tcPr>
          <w:p w14:paraId="590C2482"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80"/>
                <w:spacing w:val="-5"/>
              </w:rPr>
              <w:t>7.</w:t>
            </w:r>
          </w:p>
        </w:tc>
        <w:tc>
          <w:tcPr>
            <w:tcW w:w="8387" w:type="dxa"/>
          </w:tcPr>
          <w:p w14:paraId="590C2483" w14:textId="77777777" w:rsidR="00A01084" w:rsidRPr="005A5BE2" w:rsidRDefault="00013AF0">
            <w:pPr>
              <w:pStyle w:val="TableParagraph"/>
              <w:spacing w:before="59" w:line="276" w:lineRule="auto"/>
              <w:ind w:left="238"/>
              <w:rPr>
                <w:rFonts w:asciiTheme="minorHAnsi" w:hAnsiTheme="minorHAnsi" w:cstheme="minorHAnsi"/>
              </w:rPr>
            </w:pPr>
            <w:r w:rsidRPr="005A5BE2">
              <w:rPr>
                <w:rFonts w:asciiTheme="minorHAnsi" w:hAnsiTheme="minorHAnsi" w:cstheme="minorHAnsi"/>
              </w:rPr>
              <w:t>We confirm that all prices quoted in our Tender will remain valid for the period of time,</w:t>
            </w:r>
            <w:r w:rsidRPr="005A5BE2">
              <w:rPr>
                <w:rFonts w:asciiTheme="minorHAnsi" w:hAnsiTheme="minorHAnsi" w:cstheme="minorHAnsi"/>
                <w:spacing w:val="80"/>
              </w:rPr>
              <w:t xml:space="preserve"> </w:t>
            </w:r>
            <w:r w:rsidRPr="005A5BE2">
              <w:rPr>
                <w:rFonts w:asciiTheme="minorHAnsi" w:hAnsiTheme="minorHAnsi" w:cstheme="minorHAnsi"/>
              </w:rPr>
              <w:t>commencing from the Tender Deadline, specified at paragraph 2.10.3 of the RFT.</w:t>
            </w:r>
          </w:p>
        </w:tc>
      </w:tr>
      <w:tr w:rsidR="00A01084" w:rsidRPr="005A5BE2" w14:paraId="590C2487" w14:textId="77777777">
        <w:trPr>
          <w:trHeight w:val="840"/>
        </w:trPr>
        <w:tc>
          <w:tcPr>
            <w:tcW w:w="570" w:type="dxa"/>
          </w:tcPr>
          <w:p w14:paraId="590C2485"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8.</w:t>
            </w:r>
          </w:p>
        </w:tc>
        <w:tc>
          <w:tcPr>
            <w:tcW w:w="8387" w:type="dxa"/>
          </w:tcPr>
          <w:p w14:paraId="590C2486" w14:textId="77777777" w:rsidR="00A01084" w:rsidRPr="005A5BE2" w:rsidRDefault="00013AF0">
            <w:pPr>
              <w:pStyle w:val="TableParagraph"/>
              <w:spacing w:before="60" w:line="276" w:lineRule="auto"/>
              <w:ind w:left="238"/>
              <w:rPr>
                <w:rFonts w:asciiTheme="minorHAnsi" w:hAnsiTheme="minorHAnsi" w:cstheme="minorHAnsi"/>
              </w:rPr>
            </w:pPr>
            <w:r w:rsidRPr="005A5BE2">
              <w:rPr>
                <w:rFonts w:asciiTheme="minorHAnsi" w:hAnsiTheme="minorHAnsi" w:cstheme="minorHAnsi"/>
              </w:rPr>
              <w:t>We</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4"/>
              </w:rPr>
              <w:t xml:space="preserve"> </w:t>
            </w:r>
            <w:r w:rsidRPr="005A5BE2">
              <w:rPr>
                <w:rFonts w:asciiTheme="minorHAnsi" w:hAnsiTheme="minorHAnsi" w:cstheme="minorHAnsi"/>
              </w:rPr>
              <w:t>if</w:t>
            </w:r>
            <w:r w:rsidRPr="005A5BE2">
              <w:rPr>
                <w:rFonts w:asciiTheme="minorHAnsi" w:hAnsiTheme="minorHAnsi" w:cstheme="minorHAnsi"/>
                <w:spacing w:val="-7"/>
              </w:rPr>
              <w:t xml:space="preserve"> </w:t>
            </w:r>
            <w:r w:rsidRPr="005A5BE2">
              <w:rPr>
                <w:rFonts w:asciiTheme="minorHAnsi" w:hAnsiTheme="minorHAnsi" w:cstheme="minorHAnsi"/>
              </w:rPr>
              <w:t>awarded</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Goods</w:t>
            </w:r>
            <w:r w:rsidRPr="005A5BE2">
              <w:rPr>
                <w:rFonts w:asciiTheme="minorHAnsi" w:hAnsiTheme="minorHAnsi" w:cstheme="minorHAnsi"/>
                <w:spacing w:val="-7"/>
              </w:rPr>
              <w:t xml:space="preserve"> </w:t>
            </w:r>
            <w:r w:rsidRPr="005A5BE2">
              <w:rPr>
                <w:rFonts w:asciiTheme="minorHAnsi" w:hAnsiTheme="minorHAnsi" w:cstheme="minorHAnsi"/>
              </w:rPr>
              <w:t>Contract</w:t>
            </w:r>
            <w:r w:rsidRPr="005A5BE2">
              <w:rPr>
                <w:rFonts w:asciiTheme="minorHAnsi" w:hAnsiTheme="minorHAnsi" w:cstheme="minorHAnsi"/>
                <w:spacing w:val="-6"/>
              </w:rPr>
              <w:t xml:space="preserve"> </w:t>
            </w:r>
            <w:r w:rsidRPr="005A5BE2">
              <w:rPr>
                <w:rFonts w:asciiTheme="minorHAnsi" w:hAnsiTheme="minorHAnsi" w:cstheme="minorHAnsi"/>
              </w:rPr>
              <w:t>under</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RFT,</w:t>
            </w:r>
            <w:r w:rsidRPr="005A5BE2">
              <w:rPr>
                <w:rFonts w:asciiTheme="minorHAnsi" w:hAnsiTheme="minorHAnsi" w:cstheme="minorHAnsi"/>
                <w:spacing w:val="-4"/>
              </w:rPr>
              <w:t xml:space="preserve"> </w:t>
            </w:r>
            <w:r w:rsidRPr="005A5BE2">
              <w:rPr>
                <w:rFonts w:asciiTheme="minorHAnsi" w:hAnsiTheme="minorHAnsi" w:cstheme="minorHAnsi"/>
              </w:rPr>
              <w:t>have</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place</w:t>
            </w:r>
            <w:r w:rsidRPr="005A5BE2">
              <w:rPr>
                <w:rFonts w:asciiTheme="minorHAnsi" w:hAnsiTheme="minorHAnsi" w:cstheme="minorHAnsi"/>
                <w:spacing w:val="-6"/>
              </w:rPr>
              <w:t xml:space="preserve"> </w:t>
            </w:r>
            <w:r w:rsidRPr="005A5BE2">
              <w:rPr>
                <w:rFonts w:asciiTheme="minorHAnsi" w:hAnsiTheme="minorHAnsi" w:cstheme="minorHAnsi"/>
              </w:rPr>
              <w:t>on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Effective</w:t>
            </w:r>
            <w:r w:rsidRPr="005A5BE2">
              <w:rPr>
                <w:rFonts w:asciiTheme="minorHAnsi" w:hAnsiTheme="minorHAnsi" w:cstheme="minorHAnsi"/>
                <w:spacing w:val="-8"/>
              </w:rPr>
              <w:t xml:space="preserve"> </w:t>
            </w:r>
            <w:r w:rsidRPr="005A5BE2">
              <w:rPr>
                <w:rFonts w:asciiTheme="minorHAnsi" w:hAnsiTheme="minorHAnsi" w:cstheme="minorHAnsi"/>
              </w:rPr>
              <w:t>Date of the Goods Contract all insurances (if any) as required by paragraph 2.21.1 of the RFT.</w:t>
            </w:r>
          </w:p>
        </w:tc>
      </w:tr>
      <w:tr w:rsidR="00A01084" w:rsidRPr="005A5BE2" w14:paraId="590C248A" w14:textId="77777777">
        <w:trPr>
          <w:trHeight w:val="2383"/>
        </w:trPr>
        <w:tc>
          <w:tcPr>
            <w:tcW w:w="570" w:type="dxa"/>
          </w:tcPr>
          <w:p w14:paraId="590C2488" w14:textId="77777777" w:rsidR="00A01084" w:rsidRPr="005A5BE2" w:rsidRDefault="00013AF0">
            <w:pPr>
              <w:pStyle w:val="TableParagraph"/>
              <w:spacing w:before="161"/>
              <w:ind w:left="50"/>
              <w:rPr>
                <w:rFonts w:asciiTheme="minorHAnsi" w:hAnsiTheme="minorHAnsi" w:cstheme="minorHAnsi"/>
              </w:rPr>
            </w:pPr>
            <w:r w:rsidRPr="005A5BE2">
              <w:rPr>
                <w:rFonts w:asciiTheme="minorHAnsi" w:hAnsiTheme="minorHAnsi" w:cstheme="minorHAnsi"/>
                <w:color w:val="000080"/>
                <w:spacing w:val="-5"/>
              </w:rPr>
              <w:t>9.</w:t>
            </w:r>
          </w:p>
        </w:tc>
        <w:tc>
          <w:tcPr>
            <w:tcW w:w="8387" w:type="dxa"/>
          </w:tcPr>
          <w:p w14:paraId="590C2489" w14:textId="77777777" w:rsidR="00A01084" w:rsidRPr="005A5BE2" w:rsidRDefault="00013AF0">
            <w:pPr>
              <w:pStyle w:val="TableParagraph"/>
              <w:spacing w:before="161" w:line="276" w:lineRule="auto"/>
              <w:ind w:left="238" w:right="47"/>
              <w:jc w:val="both"/>
              <w:rPr>
                <w:rFonts w:asciiTheme="minorHAnsi" w:hAnsiTheme="minorHAnsi" w:cstheme="minorHAnsi"/>
              </w:rPr>
            </w:pPr>
            <w:r w:rsidRPr="005A5BE2">
              <w:rPr>
                <w:rFonts w:asciiTheme="minorHAnsi" w:hAnsiTheme="minorHAnsi" w:cstheme="minorHAnsi"/>
              </w:rPr>
              <w:t>We confirm that all Data Subjects whose Personal Data is provided in our Tender have consented to the processing of such Personal Data by us, the Contracting Authority, the Evaluation Team and the supplier of the etenders.gov.ie website, for the purposes of our participation</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2"/>
              </w:rPr>
              <w:t xml:space="preserve"> </w:t>
            </w:r>
            <w:r w:rsidRPr="005A5BE2">
              <w:rPr>
                <w:rFonts w:asciiTheme="minorHAnsi" w:hAnsiTheme="minorHAnsi" w:cstheme="minorHAnsi"/>
              </w:rPr>
              <w:t>this</w:t>
            </w:r>
            <w:r w:rsidRPr="005A5BE2">
              <w:rPr>
                <w:rFonts w:asciiTheme="minorHAnsi" w:hAnsiTheme="minorHAnsi" w:cstheme="minorHAnsi"/>
                <w:spacing w:val="-1"/>
              </w:rPr>
              <w:t xml:space="preserve"> </w:t>
            </w:r>
            <w:r w:rsidRPr="005A5BE2">
              <w:rPr>
                <w:rFonts w:asciiTheme="minorHAnsi" w:hAnsiTheme="minorHAnsi" w:cstheme="minorHAnsi"/>
              </w:rPr>
              <w:t>Competition</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that we</w:t>
            </w:r>
            <w:r w:rsidRPr="005A5BE2">
              <w:rPr>
                <w:rFonts w:asciiTheme="minorHAnsi" w:hAnsiTheme="minorHAnsi" w:cstheme="minorHAnsi"/>
                <w:spacing w:val="-3"/>
              </w:rPr>
              <w:t xml:space="preserve"> </w:t>
            </w:r>
            <w:r w:rsidRPr="005A5BE2">
              <w:rPr>
                <w:rFonts w:asciiTheme="minorHAnsi" w:hAnsiTheme="minorHAnsi" w:cstheme="minorHAnsi"/>
              </w:rPr>
              <w:t>otherwise</w:t>
            </w:r>
            <w:r w:rsidRPr="005A5BE2">
              <w:rPr>
                <w:rFonts w:asciiTheme="minorHAnsi" w:hAnsiTheme="minorHAnsi" w:cstheme="minorHAnsi"/>
                <w:spacing w:val="-3"/>
              </w:rPr>
              <w:t xml:space="preserve"> </w:t>
            </w:r>
            <w:r w:rsidRPr="005A5BE2">
              <w:rPr>
                <w:rFonts w:asciiTheme="minorHAnsi" w:hAnsiTheme="minorHAnsi" w:cstheme="minorHAnsi"/>
              </w:rPr>
              <w:t>have a</w:t>
            </w:r>
            <w:r w:rsidRPr="005A5BE2">
              <w:rPr>
                <w:rFonts w:asciiTheme="minorHAnsi" w:hAnsiTheme="minorHAnsi" w:cstheme="minorHAnsi"/>
                <w:spacing w:val="-1"/>
              </w:rPr>
              <w:t xml:space="preserve"> </w:t>
            </w:r>
            <w:r w:rsidRPr="005A5BE2">
              <w:rPr>
                <w:rFonts w:asciiTheme="minorHAnsi" w:hAnsiTheme="minorHAnsi" w:cstheme="minorHAnsi"/>
              </w:rPr>
              <w:t>legal</w:t>
            </w:r>
            <w:r w:rsidRPr="005A5BE2">
              <w:rPr>
                <w:rFonts w:asciiTheme="minorHAnsi" w:hAnsiTheme="minorHAnsi" w:cstheme="minorHAnsi"/>
                <w:spacing w:val="-1"/>
              </w:rPr>
              <w:t xml:space="preserve"> </w:t>
            </w:r>
            <w:r w:rsidRPr="005A5BE2">
              <w:rPr>
                <w:rFonts w:asciiTheme="minorHAnsi" w:hAnsiTheme="minorHAnsi" w:cstheme="minorHAnsi"/>
              </w:rPr>
              <w:t>basis</w:t>
            </w:r>
            <w:r w:rsidRPr="005A5BE2">
              <w:rPr>
                <w:rFonts w:asciiTheme="minorHAnsi" w:hAnsiTheme="minorHAnsi" w:cstheme="minorHAnsi"/>
                <w:spacing w:val="-1"/>
              </w:rPr>
              <w:t xml:space="preserve"> </w:t>
            </w:r>
            <w:r w:rsidRPr="005A5BE2">
              <w:rPr>
                <w:rFonts w:asciiTheme="minorHAnsi" w:hAnsiTheme="minorHAnsi" w:cstheme="minorHAnsi"/>
              </w:rPr>
              <w:t>for</w:t>
            </w:r>
            <w:r w:rsidRPr="005A5BE2">
              <w:rPr>
                <w:rFonts w:asciiTheme="minorHAnsi" w:hAnsiTheme="minorHAnsi" w:cstheme="minorHAnsi"/>
                <w:spacing w:val="-1"/>
              </w:rPr>
              <w:t xml:space="preserve"> </w:t>
            </w:r>
            <w:r w:rsidRPr="005A5BE2">
              <w:rPr>
                <w:rFonts w:asciiTheme="minorHAnsi" w:hAnsiTheme="minorHAnsi" w:cstheme="minorHAnsi"/>
              </w:rPr>
              <w:t>providing</w:t>
            </w:r>
            <w:r w:rsidRPr="005A5BE2">
              <w:rPr>
                <w:rFonts w:asciiTheme="minorHAnsi" w:hAnsiTheme="minorHAnsi" w:cstheme="minorHAnsi"/>
                <w:spacing w:val="-2"/>
              </w:rPr>
              <w:t xml:space="preserve"> </w:t>
            </w:r>
            <w:r w:rsidRPr="005A5BE2">
              <w:rPr>
                <w:rFonts w:asciiTheme="minorHAnsi" w:hAnsiTheme="minorHAnsi" w:cstheme="minorHAnsi"/>
              </w:rPr>
              <w:t>such Personal Data to the Contracting Authority for the purposes of our participation in this Competition and that we will provide evidence of such consent and / or legal basis to the Contracting Authority upon request.</w:t>
            </w:r>
          </w:p>
        </w:tc>
      </w:tr>
      <w:tr w:rsidR="00A01084" w:rsidRPr="005A5BE2" w14:paraId="590C248E" w14:textId="77777777">
        <w:trPr>
          <w:trHeight w:val="942"/>
        </w:trPr>
        <w:tc>
          <w:tcPr>
            <w:tcW w:w="570" w:type="dxa"/>
          </w:tcPr>
          <w:p w14:paraId="590C248B"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10.</w:t>
            </w:r>
          </w:p>
        </w:tc>
        <w:tc>
          <w:tcPr>
            <w:tcW w:w="8387" w:type="dxa"/>
          </w:tcPr>
          <w:p w14:paraId="590C248C" w14:textId="77777777" w:rsidR="00A01084" w:rsidRPr="005A5BE2" w:rsidRDefault="00013AF0">
            <w:pPr>
              <w:pStyle w:val="TableParagraph"/>
              <w:spacing w:before="60" w:line="273" w:lineRule="auto"/>
              <w:ind w:left="238"/>
              <w:rPr>
                <w:rFonts w:asciiTheme="minorHAnsi" w:hAnsiTheme="minorHAnsi" w:cstheme="minorHAnsi"/>
              </w:rPr>
            </w:pPr>
            <w:r w:rsidRPr="005A5BE2">
              <w:rPr>
                <w:rFonts w:asciiTheme="minorHAnsi" w:hAnsiTheme="minorHAnsi" w:cstheme="minorHAnsi"/>
              </w:rPr>
              <w:t>We</w:t>
            </w:r>
            <w:r w:rsidRPr="005A5BE2">
              <w:rPr>
                <w:rFonts w:asciiTheme="minorHAnsi" w:hAnsiTheme="minorHAnsi" w:cstheme="minorHAnsi"/>
                <w:spacing w:val="40"/>
              </w:rPr>
              <w:t xml:space="preserve"> </w:t>
            </w:r>
            <w:r w:rsidRPr="005A5BE2">
              <w:rPr>
                <w:rFonts w:asciiTheme="minorHAnsi" w:hAnsiTheme="minorHAnsi" w:cstheme="minorHAnsi"/>
              </w:rPr>
              <w:t>do</w:t>
            </w:r>
            <w:r w:rsidRPr="005A5BE2">
              <w:rPr>
                <w:rFonts w:asciiTheme="minorHAnsi" w:hAnsiTheme="minorHAnsi" w:cstheme="minorHAnsi"/>
                <w:spacing w:val="40"/>
              </w:rPr>
              <w:t xml:space="preserve"> </w:t>
            </w:r>
            <w:r w:rsidRPr="005A5BE2">
              <w:rPr>
                <w:rFonts w:asciiTheme="minorHAnsi" w:hAnsiTheme="minorHAnsi" w:cstheme="minorHAnsi"/>
              </w:rPr>
              <w:t>not</w:t>
            </w:r>
            <w:r w:rsidRPr="005A5BE2">
              <w:rPr>
                <w:rFonts w:asciiTheme="minorHAnsi" w:hAnsiTheme="minorHAnsi" w:cstheme="minorHAnsi"/>
                <w:spacing w:val="40"/>
              </w:rPr>
              <w:t xml:space="preserve"> </w:t>
            </w:r>
            <w:r w:rsidRPr="005A5BE2">
              <w:rPr>
                <w:rFonts w:asciiTheme="minorHAnsi" w:hAnsiTheme="minorHAnsi" w:cstheme="minorHAnsi"/>
              </w:rPr>
              <w:t>come</w:t>
            </w:r>
            <w:r w:rsidRPr="005A5BE2">
              <w:rPr>
                <w:rFonts w:asciiTheme="minorHAnsi" w:hAnsiTheme="minorHAnsi" w:cstheme="minorHAnsi"/>
                <w:spacing w:val="40"/>
              </w:rPr>
              <w:t xml:space="preserve"> </w:t>
            </w:r>
            <w:r w:rsidRPr="005A5BE2">
              <w:rPr>
                <w:rFonts w:asciiTheme="minorHAnsi" w:hAnsiTheme="minorHAnsi" w:cstheme="minorHAnsi"/>
              </w:rPr>
              <w:t>within</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category</w:t>
            </w:r>
            <w:r w:rsidRPr="005A5BE2">
              <w:rPr>
                <w:rFonts w:asciiTheme="minorHAnsi" w:hAnsiTheme="minorHAnsi" w:cstheme="minorHAnsi"/>
                <w:spacing w:val="40"/>
              </w:rPr>
              <w:t xml:space="preserve"> </w:t>
            </w:r>
            <w:r w:rsidRPr="005A5BE2">
              <w:rPr>
                <w:rFonts w:asciiTheme="minorHAnsi" w:hAnsiTheme="minorHAnsi" w:cstheme="minorHAnsi"/>
              </w:rPr>
              <w:t>of</w:t>
            </w:r>
            <w:r w:rsidRPr="005A5BE2">
              <w:rPr>
                <w:rFonts w:asciiTheme="minorHAnsi" w:hAnsiTheme="minorHAnsi" w:cstheme="minorHAnsi"/>
                <w:spacing w:val="40"/>
              </w:rPr>
              <w:t xml:space="preserve"> </w:t>
            </w:r>
            <w:r w:rsidRPr="005A5BE2">
              <w:rPr>
                <w:rFonts w:asciiTheme="minorHAnsi" w:hAnsiTheme="minorHAnsi" w:cstheme="minorHAnsi"/>
              </w:rPr>
              <w:t>prohibited</w:t>
            </w:r>
            <w:r w:rsidRPr="005A5BE2">
              <w:rPr>
                <w:rFonts w:asciiTheme="minorHAnsi" w:hAnsiTheme="minorHAnsi" w:cstheme="minorHAnsi"/>
                <w:spacing w:val="40"/>
              </w:rPr>
              <w:t xml:space="preserve"> </w:t>
            </w:r>
            <w:r w:rsidRPr="005A5BE2">
              <w:rPr>
                <w:rFonts w:asciiTheme="minorHAnsi" w:hAnsiTheme="minorHAnsi" w:cstheme="minorHAnsi"/>
              </w:rPr>
              <w:t>economic</w:t>
            </w:r>
            <w:r w:rsidRPr="005A5BE2">
              <w:rPr>
                <w:rFonts w:asciiTheme="minorHAnsi" w:hAnsiTheme="minorHAnsi" w:cstheme="minorHAnsi"/>
                <w:spacing w:val="40"/>
              </w:rPr>
              <w:t xml:space="preserve"> </w:t>
            </w:r>
            <w:r w:rsidRPr="005A5BE2">
              <w:rPr>
                <w:rFonts w:asciiTheme="minorHAnsi" w:hAnsiTheme="minorHAnsi" w:cstheme="minorHAnsi"/>
              </w:rPr>
              <w:t>operators</w:t>
            </w:r>
            <w:r w:rsidRPr="005A5BE2">
              <w:rPr>
                <w:rFonts w:asciiTheme="minorHAnsi" w:hAnsiTheme="minorHAnsi" w:cstheme="minorHAnsi"/>
                <w:spacing w:val="40"/>
              </w:rPr>
              <w:t xml:space="preserve"> </w:t>
            </w:r>
            <w:r w:rsidRPr="005A5BE2">
              <w:rPr>
                <w:rFonts w:asciiTheme="minorHAnsi" w:hAnsiTheme="minorHAnsi" w:cstheme="minorHAnsi"/>
              </w:rPr>
              <w:t>identified</w:t>
            </w:r>
            <w:r w:rsidRPr="005A5BE2">
              <w:rPr>
                <w:rFonts w:asciiTheme="minorHAnsi" w:hAnsiTheme="minorHAnsi" w:cstheme="minorHAnsi"/>
                <w:spacing w:val="40"/>
              </w:rPr>
              <w:t xml:space="preserve"> </w:t>
            </w:r>
            <w:r w:rsidRPr="005A5BE2">
              <w:rPr>
                <w:rFonts w:asciiTheme="minorHAnsi" w:hAnsiTheme="minorHAnsi" w:cstheme="minorHAnsi"/>
              </w:rPr>
              <w:t>in Regulation</w:t>
            </w:r>
            <w:r w:rsidRPr="005A5BE2">
              <w:rPr>
                <w:rFonts w:asciiTheme="minorHAnsi" w:hAnsiTheme="minorHAnsi" w:cstheme="minorHAnsi"/>
                <w:spacing w:val="6"/>
              </w:rPr>
              <w:t xml:space="preserve"> </w:t>
            </w:r>
            <w:r w:rsidRPr="005A5BE2">
              <w:rPr>
                <w:rFonts w:asciiTheme="minorHAnsi" w:hAnsiTheme="minorHAnsi" w:cstheme="minorHAnsi"/>
              </w:rPr>
              <w:t>(EU)</w:t>
            </w:r>
            <w:r w:rsidRPr="005A5BE2">
              <w:rPr>
                <w:rFonts w:asciiTheme="minorHAnsi" w:hAnsiTheme="minorHAnsi" w:cstheme="minorHAnsi"/>
                <w:spacing w:val="7"/>
              </w:rPr>
              <w:t xml:space="preserve"> </w:t>
            </w:r>
            <w:r w:rsidRPr="005A5BE2">
              <w:rPr>
                <w:rFonts w:asciiTheme="minorHAnsi" w:hAnsiTheme="minorHAnsi" w:cstheme="minorHAnsi"/>
              </w:rPr>
              <w:t>No</w:t>
            </w:r>
            <w:r w:rsidRPr="005A5BE2">
              <w:rPr>
                <w:rFonts w:asciiTheme="minorHAnsi" w:hAnsiTheme="minorHAnsi" w:cstheme="minorHAnsi"/>
                <w:spacing w:val="6"/>
              </w:rPr>
              <w:t xml:space="preserve"> </w:t>
            </w:r>
            <w:r w:rsidRPr="005A5BE2">
              <w:rPr>
                <w:rFonts w:asciiTheme="minorHAnsi" w:hAnsiTheme="minorHAnsi" w:cstheme="minorHAnsi"/>
              </w:rPr>
              <w:t>833/2014</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31</w:t>
            </w:r>
            <w:r w:rsidRPr="005A5BE2">
              <w:rPr>
                <w:rFonts w:asciiTheme="minorHAnsi" w:hAnsiTheme="minorHAnsi" w:cstheme="minorHAnsi"/>
                <w:spacing w:val="10"/>
              </w:rPr>
              <w:t xml:space="preserve"> </w:t>
            </w:r>
            <w:r w:rsidRPr="005A5BE2">
              <w:rPr>
                <w:rFonts w:asciiTheme="minorHAnsi" w:hAnsiTheme="minorHAnsi" w:cstheme="minorHAnsi"/>
              </w:rPr>
              <w:t>July</w:t>
            </w:r>
            <w:r w:rsidRPr="005A5BE2">
              <w:rPr>
                <w:rFonts w:asciiTheme="minorHAnsi" w:hAnsiTheme="minorHAnsi" w:cstheme="minorHAnsi"/>
                <w:spacing w:val="8"/>
              </w:rPr>
              <w:t xml:space="preserve"> </w:t>
            </w:r>
            <w:r w:rsidRPr="005A5BE2">
              <w:rPr>
                <w:rFonts w:asciiTheme="minorHAnsi" w:hAnsiTheme="minorHAnsi" w:cstheme="minorHAnsi"/>
              </w:rPr>
              <w:t>2014</w:t>
            </w:r>
            <w:r w:rsidRPr="005A5BE2">
              <w:rPr>
                <w:rFonts w:asciiTheme="minorHAnsi" w:hAnsiTheme="minorHAnsi" w:cstheme="minorHAnsi"/>
                <w:spacing w:val="8"/>
              </w:rPr>
              <w:t xml:space="preserve"> </w:t>
            </w:r>
            <w:r w:rsidRPr="005A5BE2">
              <w:rPr>
                <w:rFonts w:asciiTheme="minorHAnsi" w:hAnsiTheme="minorHAnsi" w:cstheme="minorHAnsi"/>
              </w:rPr>
              <w:t>(as</w:t>
            </w:r>
            <w:r w:rsidRPr="005A5BE2">
              <w:rPr>
                <w:rFonts w:asciiTheme="minorHAnsi" w:hAnsiTheme="minorHAnsi" w:cstheme="minorHAnsi"/>
                <w:spacing w:val="7"/>
              </w:rPr>
              <w:t xml:space="preserve"> </w:t>
            </w:r>
            <w:r w:rsidRPr="005A5BE2">
              <w:rPr>
                <w:rFonts w:asciiTheme="minorHAnsi" w:hAnsiTheme="minorHAnsi" w:cstheme="minorHAnsi"/>
              </w:rPr>
              <w:t>amended</w:t>
            </w:r>
            <w:r w:rsidRPr="005A5BE2">
              <w:rPr>
                <w:rFonts w:asciiTheme="minorHAnsi" w:hAnsiTheme="minorHAnsi" w:cstheme="minorHAnsi"/>
                <w:spacing w:val="8"/>
              </w:rPr>
              <w:t xml:space="preserve"> </w:t>
            </w:r>
            <w:r w:rsidRPr="005A5BE2">
              <w:rPr>
                <w:rFonts w:asciiTheme="minorHAnsi" w:hAnsiTheme="minorHAnsi" w:cstheme="minorHAnsi"/>
              </w:rPr>
              <w:t>by</w:t>
            </w:r>
            <w:r w:rsidRPr="005A5BE2">
              <w:rPr>
                <w:rFonts w:asciiTheme="minorHAnsi" w:hAnsiTheme="minorHAnsi" w:cstheme="minorHAnsi"/>
                <w:spacing w:val="8"/>
              </w:rPr>
              <w:t xml:space="preserve"> </w:t>
            </w:r>
            <w:r w:rsidRPr="005A5BE2">
              <w:rPr>
                <w:rFonts w:asciiTheme="minorHAnsi" w:hAnsiTheme="minorHAnsi" w:cstheme="minorHAnsi"/>
              </w:rPr>
              <w:t>EU</w:t>
            </w:r>
            <w:r w:rsidRPr="005A5BE2">
              <w:rPr>
                <w:rFonts w:asciiTheme="minorHAnsi" w:hAnsiTheme="minorHAnsi" w:cstheme="minorHAnsi"/>
                <w:spacing w:val="7"/>
              </w:rPr>
              <w:t xml:space="preserve"> </w:t>
            </w:r>
            <w:r w:rsidRPr="005A5BE2">
              <w:rPr>
                <w:rFonts w:asciiTheme="minorHAnsi" w:hAnsiTheme="minorHAnsi" w:cstheme="minorHAnsi"/>
              </w:rPr>
              <w:t>Regulation</w:t>
            </w:r>
            <w:r w:rsidRPr="005A5BE2">
              <w:rPr>
                <w:rFonts w:asciiTheme="minorHAnsi" w:hAnsiTheme="minorHAnsi" w:cstheme="minorHAnsi"/>
                <w:spacing w:val="8"/>
              </w:rPr>
              <w:t xml:space="preserve"> </w:t>
            </w:r>
            <w:r w:rsidRPr="005A5BE2">
              <w:rPr>
                <w:rFonts w:asciiTheme="minorHAnsi" w:hAnsiTheme="minorHAnsi" w:cstheme="minorHAnsi"/>
              </w:rPr>
              <w:t>2022/576</w:t>
            </w:r>
            <w:r w:rsidRPr="005A5BE2">
              <w:rPr>
                <w:rFonts w:asciiTheme="minorHAnsi" w:hAnsiTheme="minorHAnsi" w:cstheme="minorHAnsi"/>
                <w:spacing w:val="9"/>
              </w:rPr>
              <w:t xml:space="preserve"> </w:t>
            </w:r>
            <w:r w:rsidRPr="005A5BE2">
              <w:rPr>
                <w:rFonts w:asciiTheme="minorHAnsi" w:hAnsiTheme="minorHAnsi" w:cstheme="minorHAnsi"/>
                <w:spacing w:val="-5"/>
              </w:rPr>
              <w:t>or</w:t>
            </w:r>
          </w:p>
          <w:p w14:paraId="590C248D" w14:textId="77777777" w:rsidR="00A01084" w:rsidRPr="005A5BE2" w:rsidRDefault="00013AF0">
            <w:pPr>
              <w:pStyle w:val="TableParagraph"/>
              <w:spacing w:before="5" w:line="245" w:lineRule="exact"/>
              <w:ind w:left="238"/>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subsequent</w:t>
            </w:r>
            <w:r w:rsidRPr="005A5BE2">
              <w:rPr>
                <w:rFonts w:asciiTheme="minorHAnsi" w:hAnsiTheme="minorHAnsi" w:cstheme="minorHAnsi"/>
                <w:spacing w:val="-6"/>
              </w:rPr>
              <w:t xml:space="preserve"> </w:t>
            </w:r>
            <w:r w:rsidRPr="005A5BE2">
              <w:rPr>
                <w:rFonts w:asciiTheme="minorHAnsi" w:hAnsiTheme="minorHAnsi" w:cstheme="minorHAnsi"/>
              </w:rPr>
              <w:t>amendments</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spacing w:val="-2"/>
              </w:rPr>
              <w:t>same).</w:t>
            </w:r>
          </w:p>
        </w:tc>
      </w:tr>
    </w:tbl>
    <w:p w14:paraId="590C248F"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490"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570"/>
        <w:gridCol w:w="8388"/>
      </w:tblGrid>
      <w:tr w:rsidR="00A01084" w:rsidRPr="005A5BE2" w14:paraId="590C2494" w14:textId="77777777">
        <w:trPr>
          <w:trHeight w:val="944"/>
        </w:trPr>
        <w:tc>
          <w:tcPr>
            <w:tcW w:w="570" w:type="dxa"/>
          </w:tcPr>
          <w:p w14:paraId="590C2491"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80"/>
                <w:spacing w:val="-5"/>
              </w:rPr>
              <w:t>11.</w:t>
            </w:r>
          </w:p>
        </w:tc>
        <w:tc>
          <w:tcPr>
            <w:tcW w:w="8388" w:type="dxa"/>
          </w:tcPr>
          <w:p w14:paraId="590C2492" w14:textId="77777777" w:rsidR="00A01084" w:rsidRPr="005A5BE2" w:rsidRDefault="00013AF0">
            <w:pPr>
              <w:pStyle w:val="TableParagraph"/>
              <w:spacing w:line="225" w:lineRule="exact"/>
              <w:ind w:left="23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origin</w:t>
            </w:r>
            <w:r w:rsidRPr="005A5BE2">
              <w:rPr>
                <w:rFonts w:asciiTheme="minorHAnsi" w:hAnsiTheme="minorHAnsi" w:cstheme="minorHAnsi"/>
                <w:spacing w:val="-4"/>
              </w:rPr>
              <w:t xml:space="preserve"> </w:t>
            </w:r>
            <w:r w:rsidRPr="005A5BE2">
              <w:rPr>
                <w:rFonts w:asciiTheme="minorHAnsi" w:hAnsiTheme="minorHAnsi" w:cstheme="minorHAnsi"/>
              </w:rPr>
              <w:t>of goods</w:t>
            </w:r>
            <w:r w:rsidRPr="005A5BE2">
              <w:rPr>
                <w:rFonts w:asciiTheme="minorHAnsi" w:hAnsiTheme="minorHAnsi" w:cstheme="minorHAnsi"/>
                <w:spacing w:val="-3"/>
              </w:rPr>
              <w:t xml:space="preserve"> </w:t>
            </w:r>
            <w:r w:rsidRPr="005A5BE2">
              <w:rPr>
                <w:rFonts w:asciiTheme="minorHAnsi" w:hAnsiTheme="minorHAnsi" w:cstheme="minorHAnsi"/>
              </w:rPr>
              <w:t>connected</w:t>
            </w:r>
            <w:r w:rsidRPr="005A5BE2">
              <w:rPr>
                <w:rFonts w:asciiTheme="minorHAnsi" w:hAnsiTheme="minorHAnsi" w:cstheme="minorHAnsi"/>
                <w:spacing w:val="-1"/>
              </w:rPr>
              <w:t xml:space="preserve"> </w:t>
            </w:r>
            <w:r w:rsidRPr="005A5BE2">
              <w:rPr>
                <w:rFonts w:asciiTheme="minorHAnsi" w:hAnsiTheme="minorHAnsi" w:cstheme="minorHAnsi"/>
              </w:rPr>
              <w:t>to our</w:t>
            </w:r>
            <w:r w:rsidRPr="005A5BE2">
              <w:rPr>
                <w:rFonts w:asciiTheme="minorHAnsi" w:hAnsiTheme="minorHAnsi" w:cstheme="minorHAnsi"/>
                <w:spacing w:val="-3"/>
              </w:rPr>
              <w:t xml:space="preserve"> </w:t>
            </w:r>
            <w:r w:rsidRPr="005A5BE2">
              <w:rPr>
                <w:rFonts w:asciiTheme="minorHAnsi" w:hAnsiTheme="minorHAnsi" w:cstheme="minorHAnsi"/>
              </w:rPr>
              <w:t>Tender,</w:t>
            </w:r>
            <w:r w:rsidRPr="005A5BE2">
              <w:rPr>
                <w:rFonts w:asciiTheme="minorHAnsi" w:hAnsiTheme="minorHAnsi" w:cstheme="minorHAnsi"/>
                <w:spacing w:val="-2"/>
              </w:rPr>
              <w:t xml:space="preserve"> </w:t>
            </w:r>
            <w:r w:rsidRPr="005A5BE2">
              <w:rPr>
                <w:rFonts w:asciiTheme="minorHAnsi" w:hAnsiTheme="minorHAnsi" w:cstheme="minorHAnsi"/>
              </w:rPr>
              <w:t>if</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w:t>
            </w:r>
            <w:r w:rsidRPr="005A5BE2">
              <w:rPr>
                <w:rFonts w:asciiTheme="minorHAnsi" w:hAnsiTheme="minorHAnsi" w:cstheme="minorHAnsi"/>
              </w:rPr>
              <w:t>are not subject</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prohibitions</w:t>
            </w:r>
            <w:r w:rsidRPr="005A5BE2">
              <w:rPr>
                <w:rFonts w:asciiTheme="minorHAnsi" w:hAnsiTheme="minorHAnsi" w:cstheme="minorHAnsi"/>
                <w:spacing w:val="1"/>
              </w:rPr>
              <w:t xml:space="preserve"> </w:t>
            </w:r>
            <w:r w:rsidRPr="005A5BE2">
              <w:rPr>
                <w:rFonts w:asciiTheme="minorHAnsi" w:hAnsiTheme="minorHAnsi" w:cstheme="minorHAnsi"/>
                <w:spacing w:val="-5"/>
              </w:rPr>
              <w:t>set</w:t>
            </w:r>
          </w:p>
          <w:p w14:paraId="590C2493" w14:textId="77777777" w:rsidR="00A01084" w:rsidRPr="005A5BE2" w:rsidRDefault="00013AF0">
            <w:pPr>
              <w:pStyle w:val="TableParagraph"/>
              <w:spacing w:before="41" w:line="276" w:lineRule="auto"/>
              <w:ind w:left="238"/>
              <w:rPr>
                <w:rFonts w:asciiTheme="minorHAnsi" w:hAnsiTheme="minorHAnsi" w:cstheme="minorHAnsi"/>
              </w:rPr>
            </w:pPr>
            <w:r w:rsidRPr="005A5BE2">
              <w:rPr>
                <w:rFonts w:asciiTheme="minorHAnsi" w:hAnsiTheme="minorHAnsi" w:cstheme="minorHAnsi"/>
              </w:rPr>
              <w:t>out</w:t>
            </w:r>
            <w:r w:rsidRPr="005A5BE2">
              <w:rPr>
                <w:rFonts w:asciiTheme="minorHAnsi" w:hAnsiTheme="minorHAnsi" w:cstheme="minorHAnsi"/>
                <w:spacing w:val="40"/>
              </w:rPr>
              <w:t xml:space="preserve"> </w:t>
            </w:r>
            <w:r w:rsidRPr="005A5BE2">
              <w:rPr>
                <w:rFonts w:asciiTheme="minorHAnsi" w:hAnsiTheme="minorHAnsi" w:cstheme="minorHAnsi"/>
              </w:rPr>
              <w:t>in</w:t>
            </w:r>
            <w:r w:rsidRPr="005A5BE2">
              <w:rPr>
                <w:rFonts w:asciiTheme="minorHAnsi" w:hAnsiTheme="minorHAnsi" w:cstheme="minorHAnsi"/>
                <w:spacing w:val="40"/>
              </w:rPr>
              <w:t xml:space="preserve"> </w:t>
            </w:r>
            <w:r w:rsidRPr="005A5BE2">
              <w:rPr>
                <w:rFonts w:asciiTheme="minorHAnsi" w:hAnsiTheme="minorHAnsi" w:cstheme="minorHAnsi"/>
              </w:rPr>
              <w:t>Regulation</w:t>
            </w:r>
            <w:r w:rsidRPr="005A5BE2">
              <w:rPr>
                <w:rFonts w:asciiTheme="minorHAnsi" w:hAnsiTheme="minorHAnsi" w:cstheme="minorHAnsi"/>
                <w:spacing w:val="40"/>
              </w:rPr>
              <w:t xml:space="preserve"> </w:t>
            </w:r>
            <w:r w:rsidRPr="005A5BE2">
              <w:rPr>
                <w:rFonts w:asciiTheme="minorHAnsi" w:hAnsiTheme="minorHAnsi" w:cstheme="minorHAnsi"/>
              </w:rPr>
              <w:t>(EU)</w:t>
            </w:r>
            <w:r w:rsidRPr="005A5BE2">
              <w:rPr>
                <w:rFonts w:asciiTheme="minorHAnsi" w:hAnsiTheme="minorHAnsi" w:cstheme="minorHAnsi"/>
                <w:spacing w:val="40"/>
              </w:rPr>
              <w:t xml:space="preserve"> </w:t>
            </w:r>
            <w:r w:rsidRPr="005A5BE2">
              <w:rPr>
                <w:rFonts w:asciiTheme="minorHAnsi" w:hAnsiTheme="minorHAnsi" w:cstheme="minorHAnsi"/>
              </w:rPr>
              <w:t>No</w:t>
            </w:r>
            <w:r w:rsidRPr="005A5BE2">
              <w:rPr>
                <w:rFonts w:asciiTheme="minorHAnsi" w:hAnsiTheme="minorHAnsi" w:cstheme="minorHAnsi"/>
                <w:spacing w:val="40"/>
              </w:rPr>
              <w:t xml:space="preserve"> </w:t>
            </w:r>
            <w:r w:rsidRPr="005A5BE2">
              <w:rPr>
                <w:rFonts w:asciiTheme="minorHAnsi" w:hAnsiTheme="minorHAnsi" w:cstheme="minorHAnsi"/>
              </w:rPr>
              <w:t>833/2014</w:t>
            </w:r>
            <w:r w:rsidRPr="005A5BE2">
              <w:rPr>
                <w:rFonts w:asciiTheme="minorHAnsi" w:hAnsiTheme="minorHAnsi" w:cstheme="minorHAnsi"/>
                <w:spacing w:val="40"/>
              </w:rPr>
              <w:t xml:space="preserve"> </w:t>
            </w:r>
            <w:r w:rsidRPr="005A5BE2">
              <w:rPr>
                <w:rFonts w:asciiTheme="minorHAnsi" w:hAnsiTheme="minorHAnsi" w:cstheme="minorHAnsi"/>
              </w:rPr>
              <w:t>(as</w:t>
            </w:r>
            <w:r w:rsidRPr="005A5BE2">
              <w:rPr>
                <w:rFonts w:asciiTheme="minorHAnsi" w:hAnsiTheme="minorHAnsi" w:cstheme="minorHAnsi"/>
                <w:spacing w:val="40"/>
              </w:rPr>
              <w:t xml:space="preserve"> </w:t>
            </w:r>
            <w:r w:rsidRPr="005A5BE2">
              <w:rPr>
                <w:rFonts w:asciiTheme="minorHAnsi" w:hAnsiTheme="minorHAnsi" w:cstheme="minorHAnsi"/>
              </w:rPr>
              <w:t>amended</w:t>
            </w:r>
            <w:r w:rsidRPr="005A5BE2">
              <w:rPr>
                <w:rFonts w:asciiTheme="minorHAnsi" w:hAnsiTheme="minorHAnsi" w:cstheme="minorHAnsi"/>
                <w:spacing w:val="40"/>
              </w:rPr>
              <w:t xml:space="preserve"> </w:t>
            </w:r>
            <w:r w:rsidRPr="005A5BE2">
              <w:rPr>
                <w:rFonts w:asciiTheme="minorHAnsi" w:hAnsiTheme="minorHAnsi" w:cstheme="minorHAnsi"/>
              </w:rPr>
              <w:t>by</w:t>
            </w:r>
            <w:r w:rsidRPr="005A5BE2">
              <w:rPr>
                <w:rFonts w:asciiTheme="minorHAnsi" w:hAnsiTheme="minorHAnsi" w:cstheme="minorHAnsi"/>
                <w:spacing w:val="40"/>
              </w:rPr>
              <w:t xml:space="preserve"> </w:t>
            </w:r>
            <w:r w:rsidRPr="005A5BE2">
              <w:rPr>
                <w:rFonts w:asciiTheme="minorHAnsi" w:hAnsiTheme="minorHAnsi" w:cstheme="minorHAnsi"/>
              </w:rPr>
              <w:t>EU</w:t>
            </w:r>
            <w:r w:rsidRPr="005A5BE2">
              <w:rPr>
                <w:rFonts w:asciiTheme="minorHAnsi" w:hAnsiTheme="minorHAnsi" w:cstheme="minorHAnsi"/>
                <w:spacing w:val="40"/>
              </w:rPr>
              <w:t xml:space="preserve"> </w:t>
            </w:r>
            <w:r w:rsidRPr="005A5BE2">
              <w:rPr>
                <w:rFonts w:asciiTheme="minorHAnsi" w:hAnsiTheme="minorHAnsi" w:cstheme="minorHAnsi"/>
              </w:rPr>
              <w:t>Regulation</w:t>
            </w:r>
            <w:r w:rsidRPr="005A5BE2">
              <w:rPr>
                <w:rFonts w:asciiTheme="minorHAnsi" w:hAnsiTheme="minorHAnsi" w:cstheme="minorHAnsi"/>
                <w:spacing w:val="40"/>
              </w:rPr>
              <w:t xml:space="preserve"> </w:t>
            </w:r>
            <w:r w:rsidRPr="005A5BE2">
              <w:rPr>
                <w:rFonts w:asciiTheme="minorHAnsi" w:hAnsiTheme="minorHAnsi" w:cstheme="minorHAnsi"/>
              </w:rPr>
              <w:t>2022/576</w:t>
            </w:r>
            <w:r w:rsidRPr="005A5BE2">
              <w:rPr>
                <w:rFonts w:asciiTheme="minorHAnsi" w:hAnsiTheme="minorHAnsi" w:cstheme="minorHAnsi"/>
                <w:spacing w:val="40"/>
              </w:rPr>
              <w:t xml:space="preserve"> </w:t>
            </w:r>
            <w:r w:rsidRPr="005A5BE2">
              <w:rPr>
                <w:rFonts w:asciiTheme="minorHAnsi" w:hAnsiTheme="minorHAnsi" w:cstheme="minorHAnsi"/>
              </w:rPr>
              <w:t>or</w:t>
            </w:r>
            <w:r w:rsidRPr="005A5BE2">
              <w:rPr>
                <w:rFonts w:asciiTheme="minorHAnsi" w:hAnsiTheme="minorHAnsi" w:cstheme="minorHAnsi"/>
                <w:spacing w:val="40"/>
              </w:rPr>
              <w:t xml:space="preserve"> </w:t>
            </w:r>
            <w:r w:rsidRPr="005A5BE2">
              <w:rPr>
                <w:rFonts w:asciiTheme="minorHAnsi" w:hAnsiTheme="minorHAnsi" w:cstheme="minorHAnsi"/>
              </w:rPr>
              <w:t>any subsequent amendments to same).</w:t>
            </w:r>
          </w:p>
        </w:tc>
      </w:tr>
      <w:tr w:rsidR="00A01084" w:rsidRPr="005A5BE2" w14:paraId="590C2498" w14:textId="77777777">
        <w:trPr>
          <w:trHeight w:val="1558"/>
        </w:trPr>
        <w:tc>
          <w:tcPr>
            <w:tcW w:w="570" w:type="dxa"/>
          </w:tcPr>
          <w:p w14:paraId="590C2495"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80"/>
                <w:spacing w:val="-5"/>
              </w:rPr>
              <w:t>12.</w:t>
            </w:r>
          </w:p>
        </w:tc>
        <w:tc>
          <w:tcPr>
            <w:tcW w:w="8388" w:type="dxa"/>
          </w:tcPr>
          <w:p w14:paraId="590C2496" w14:textId="77777777" w:rsidR="00A01084" w:rsidRPr="005A5BE2" w:rsidRDefault="00013AF0">
            <w:pPr>
              <w:pStyle w:val="TableParagraph"/>
              <w:spacing w:before="60" w:line="276" w:lineRule="auto"/>
              <w:ind w:left="238" w:right="47"/>
              <w:jc w:val="both"/>
              <w:rPr>
                <w:rFonts w:asciiTheme="minorHAnsi" w:hAnsiTheme="minorHAnsi" w:cstheme="minorHAnsi"/>
              </w:rPr>
            </w:pPr>
            <w:r w:rsidRPr="005A5BE2">
              <w:rPr>
                <w:rFonts w:asciiTheme="minorHAnsi" w:hAnsiTheme="minorHAnsi" w:cstheme="minorHAnsi"/>
              </w:rPr>
              <w:t>The subcontractor(s) on whose capacity we rely as part of our Tender (where the value of that subcontract exceeds 10% of the value of the Services Contract) does not come within the category of prohibited economic operators identified in Regulation (EU) No 833/2014 of</w:t>
            </w:r>
            <w:r w:rsidRPr="005A5BE2">
              <w:rPr>
                <w:rFonts w:asciiTheme="minorHAnsi" w:hAnsiTheme="minorHAnsi" w:cstheme="minorHAnsi"/>
                <w:spacing w:val="5"/>
              </w:rPr>
              <w:t xml:space="preserve"> </w:t>
            </w:r>
            <w:r w:rsidRPr="005A5BE2">
              <w:rPr>
                <w:rFonts w:asciiTheme="minorHAnsi" w:hAnsiTheme="minorHAnsi" w:cstheme="minorHAnsi"/>
              </w:rPr>
              <w:t>31</w:t>
            </w:r>
            <w:r w:rsidRPr="005A5BE2">
              <w:rPr>
                <w:rFonts w:asciiTheme="minorHAnsi" w:hAnsiTheme="minorHAnsi" w:cstheme="minorHAnsi"/>
                <w:spacing w:val="8"/>
              </w:rPr>
              <w:t xml:space="preserve"> </w:t>
            </w:r>
            <w:r w:rsidRPr="005A5BE2">
              <w:rPr>
                <w:rFonts w:asciiTheme="minorHAnsi" w:hAnsiTheme="minorHAnsi" w:cstheme="minorHAnsi"/>
              </w:rPr>
              <w:t>July</w:t>
            </w:r>
            <w:r w:rsidRPr="005A5BE2">
              <w:rPr>
                <w:rFonts w:asciiTheme="minorHAnsi" w:hAnsiTheme="minorHAnsi" w:cstheme="minorHAnsi"/>
                <w:spacing w:val="5"/>
              </w:rPr>
              <w:t xml:space="preserve"> </w:t>
            </w:r>
            <w:r w:rsidRPr="005A5BE2">
              <w:rPr>
                <w:rFonts w:asciiTheme="minorHAnsi" w:hAnsiTheme="minorHAnsi" w:cstheme="minorHAnsi"/>
              </w:rPr>
              <w:t>2014</w:t>
            </w:r>
            <w:r w:rsidRPr="005A5BE2">
              <w:rPr>
                <w:rFonts w:asciiTheme="minorHAnsi" w:hAnsiTheme="minorHAnsi" w:cstheme="minorHAnsi"/>
                <w:spacing w:val="5"/>
              </w:rPr>
              <w:t xml:space="preserve"> </w:t>
            </w:r>
            <w:r w:rsidRPr="005A5BE2">
              <w:rPr>
                <w:rFonts w:asciiTheme="minorHAnsi" w:hAnsiTheme="minorHAnsi" w:cstheme="minorHAnsi"/>
              </w:rPr>
              <w:t>(as</w:t>
            </w:r>
            <w:r w:rsidRPr="005A5BE2">
              <w:rPr>
                <w:rFonts w:asciiTheme="minorHAnsi" w:hAnsiTheme="minorHAnsi" w:cstheme="minorHAnsi"/>
                <w:spacing w:val="7"/>
              </w:rPr>
              <w:t xml:space="preserve"> </w:t>
            </w:r>
            <w:r w:rsidRPr="005A5BE2">
              <w:rPr>
                <w:rFonts w:asciiTheme="minorHAnsi" w:hAnsiTheme="minorHAnsi" w:cstheme="minorHAnsi"/>
              </w:rPr>
              <w:t>amended</w:t>
            </w:r>
            <w:r w:rsidRPr="005A5BE2">
              <w:rPr>
                <w:rFonts w:asciiTheme="minorHAnsi" w:hAnsiTheme="minorHAnsi" w:cstheme="minorHAnsi"/>
                <w:spacing w:val="6"/>
              </w:rPr>
              <w:t xml:space="preserve"> </w:t>
            </w:r>
            <w:r w:rsidRPr="005A5BE2">
              <w:rPr>
                <w:rFonts w:asciiTheme="minorHAnsi" w:hAnsiTheme="minorHAnsi" w:cstheme="minorHAnsi"/>
              </w:rPr>
              <w:t>by</w:t>
            </w:r>
            <w:r w:rsidRPr="005A5BE2">
              <w:rPr>
                <w:rFonts w:asciiTheme="minorHAnsi" w:hAnsiTheme="minorHAnsi" w:cstheme="minorHAnsi"/>
                <w:spacing w:val="8"/>
              </w:rPr>
              <w:t xml:space="preserve"> </w:t>
            </w:r>
            <w:r w:rsidRPr="005A5BE2">
              <w:rPr>
                <w:rFonts w:asciiTheme="minorHAnsi" w:hAnsiTheme="minorHAnsi" w:cstheme="minorHAnsi"/>
              </w:rPr>
              <w:t>EU</w:t>
            </w:r>
            <w:r w:rsidRPr="005A5BE2">
              <w:rPr>
                <w:rFonts w:asciiTheme="minorHAnsi" w:hAnsiTheme="minorHAnsi" w:cstheme="minorHAnsi"/>
                <w:spacing w:val="4"/>
              </w:rPr>
              <w:t xml:space="preserve"> </w:t>
            </w:r>
            <w:r w:rsidRPr="005A5BE2">
              <w:rPr>
                <w:rFonts w:asciiTheme="minorHAnsi" w:hAnsiTheme="minorHAnsi" w:cstheme="minorHAnsi"/>
              </w:rPr>
              <w:t>Regulation</w:t>
            </w:r>
            <w:r w:rsidRPr="005A5BE2">
              <w:rPr>
                <w:rFonts w:asciiTheme="minorHAnsi" w:hAnsiTheme="minorHAnsi" w:cstheme="minorHAnsi"/>
                <w:spacing w:val="6"/>
              </w:rPr>
              <w:t xml:space="preserve"> </w:t>
            </w:r>
            <w:r w:rsidRPr="005A5BE2">
              <w:rPr>
                <w:rFonts w:asciiTheme="minorHAnsi" w:hAnsiTheme="minorHAnsi" w:cstheme="minorHAnsi"/>
              </w:rPr>
              <w:t>2022/576</w:t>
            </w:r>
            <w:r w:rsidRPr="005A5BE2">
              <w:rPr>
                <w:rFonts w:asciiTheme="minorHAnsi" w:hAnsiTheme="minorHAnsi" w:cstheme="minorHAnsi"/>
                <w:spacing w:val="8"/>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subsequent</w:t>
            </w:r>
            <w:r w:rsidRPr="005A5BE2">
              <w:rPr>
                <w:rFonts w:asciiTheme="minorHAnsi" w:hAnsiTheme="minorHAnsi" w:cstheme="minorHAnsi"/>
                <w:spacing w:val="8"/>
              </w:rPr>
              <w:t xml:space="preserve"> </w:t>
            </w:r>
            <w:r w:rsidRPr="005A5BE2">
              <w:rPr>
                <w:rFonts w:asciiTheme="minorHAnsi" w:hAnsiTheme="minorHAnsi" w:cstheme="minorHAnsi"/>
                <w:spacing w:val="-2"/>
              </w:rPr>
              <w:t>amendments</w:t>
            </w:r>
          </w:p>
          <w:p w14:paraId="590C2497" w14:textId="77777777" w:rsidR="00A01084" w:rsidRPr="005A5BE2" w:rsidRDefault="00013AF0">
            <w:pPr>
              <w:pStyle w:val="TableParagraph"/>
              <w:spacing w:line="243" w:lineRule="exact"/>
              <w:ind w:left="238"/>
              <w:jc w:val="both"/>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spacing w:val="-2"/>
              </w:rPr>
              <w:t>same).</w:t>
            </w:r>
          </w:p>
        </w:tc>
      </w:tr>
    </w:tbl>
    <w:p w14:paraId="590C2499" w14:textId="77777777" w:rsidR="00A01084" w:rsidRPr="005A5BE2" w:rsidRDefault="00A01084">
      <w:pPr>
        <w:pStyle w:val="BodyText"/>
        <w:rPr>
          <w:rFonts w:asciiTheme="minorHAnsi" w:hAnsiTheme="minorHAnsi" w:cstheme="minorHAnsi"/>
          <w:sz w:val="20"/>
        </w:rPr>
      </w:pPr>
    </w:p>
    <w:p w14:paraId="590C249A" w14:textId="77777777" w:rsidR="00A01084" w:rsidRPr="005A5BE2" w:rsidRDefault="00A01084">
      <w:pPr>
        <w:pStyle w:val="BodyText"/>
        <w:spacing w:before="180"/>
        <w:rPr>
          <w:rFonts w:asciiTheme="minorHAnsi" w:hAnsiTheme="minorHAnsi" w:cstheme="minorHAnsi"/>
          <w:sz w:val="20"/>
        </w:rPr>
      </w:pPr>
    </w:p>
    <w:tbl>
      <w:tblPr>
        <w:tblW w:w="0" w:type="auto"/>
        <w:tblInd w:w="318" w:type="dxa"/>
        <w:tblLayout w:type="fixed"/>
        <w:tblCellMar>
          <w:left w:w="0" w:type="dxa"/>
          <w:right w:w="0" w:type="dxa"/>
        </w:tblCellMar>
        <w:tblLook w:val="01E0" w:firstRow="1" w:lastRow="1" w:firstColumn="1" w:lastColumn="1" w:noHBand="0" w:noVBand="0"/>
      </w:tblPr>
      <w:tblGrid>
        <w:gridCol w:w="3188"/>
        <w:gridCol w:w="1982"/>
      </w:tblGrid>
      <w:tr w:rsidR="00A01084" w:rsidRPr="005A5BE2" w14:paraId="590C24A3" w14:textId="77777777">
        <w:trPr>
          <w:trHeight w:val="2055"/>
        </w:trPr>
        <w:tc>
          <w:tcPr>
            <w:tcW w:w="3188" w:type="dxa"/>
          </w:tcPr>
          <w:p w14:paraId="590C249B" w14:textId="77777777" w:rsidR="00A01084" w:rsidRPr="005A5BE2" w:rsidRDefault="00013AF0">
            <w:pPr>
              <w:pStyle w:val="TableParagraph"/>
              <w:spacing w:line="225" w:lineRule="exact"/>
              <w:ind w:left="50"/>
              <w:rPr>
                <w:rFonts w:asciiTheme="minorHAnsi" w:hAnsiTheme="minorHAnsi" w:cstheme="minorHAnsi"/>
                <w:b/>
              </w:rPr>
            </w:pPr>
            <w:r w:rsidRPr="005A5BE2">
              <w:rPr>
                <w:rFonts w:asciiTheme="minorHAnsi" w:hAnsiTheme="minorHAnsi" w:cstheme="minorHAnsi"/>
                <w:b/>
                <w:color w:val="333399"/>
                <w:spacing w:val="-2"/>
              </w:rPr>
              <w:t>SIGNED</w:t>
            </w:r>
          </w:p>
          <w:p w14:paraId="590C249C" w14:textId="77777777" w:rsidR="00A01084" w:rsidRPr="005A5BE2" w:rsidRDefault="00A01084">
            <w:pPr>
              <w:pStyle w:val="TableParagraph"/>
              <w:rPr>
                <w:rFonts w:asciiTheme="minorHAnsi" w:hAnsiTheme="minorHAnsi" w:cstheme="minorHAnsi"/>
              </w:rPr>
            </w:pPr>
          </w:p>
          <w:p w14:paraId="590C24A0" w14:textId="77777777" w:rsidR="00A01084" w:rsidRPr="005A5BE2" w:rsidRDefault="00A01084">
            <w:pPr>
              <w:pStyle w:val="TableParagraph"/>
              <w:spacing w:before="104"/>
              <w:rPr>
                <w:rFonts w:asciiTheme="minorHAnsi" w:hAnsiTheme="minorHAnsi" w:cstheme="minorHAnsi"/>
              </w:rPr>
            </w:pPr>
          </w:p>
          <w:p w14:paraId="590C24A1" w14:textId="77777777" w:rsidR="00A01084" w:rsidRPr="005A5BE2" w:rsidRDefault="00013AF0">
            <w:pPr>
              <w:pStyle w:val="TableParagraph"/>
              <w:spacing w:before="1"/>
              <w:ind w:left="50"/>
              <w:rPr>
                <w:rFonts w:asciiTheme="minorHAnsi" w:hAnsiTheme="minorHAnsi" w:cstheme="minorHAnsi"/>
                <w:b/>
              </w:rPr>
            </w:pPr>
            <w:r w:rsidRPr="005A5BE2">
              <w:rPr>
                <w:rFonts w:asciiTheme="minorHAnsi" w:hAnsiTheme="minorHAnsi" w:cstheme="minorHAnsi"/>
                <w:b/>
                <w:color w:val="333399"/>
              </w:rPr>
              <w:t>(Authorised</w:t>
            </w:r>
            <w:r w:rsidRPr="005A5BE2">
              <w:rPr>
                <w:rFonts w:asciiTheme="minorHAnsi" w:hAnsiTheme="minorHAnsi" w:cstheme="minorHAnsi"/>
                <w:b/>
                <w:color w:val="333399"/>
                <w:spacing w:val="-8"/>
              </w:rPr>
              <w:t xml:space="preserve"> </w:t>
            </w:r>
            <w:r w:rsidRPr="005A5BE2">
              <w:rPr>
                <w:rFonts w:asciiTheme="minorHAnsi" w:hAnsiTheme="minorHAnsi" w:cstheme="minorHAnsi"/>
                <w:b/>
                <w:color w:val="333399"/>
                <w:spacing w:val="-2"/>
              </w:rPr>
              <w:t>Signatory)</w:t>
            </w:r>
          </w:p>
        </w:tc>
        <w:tc>
          <w:tcPr>
            <w:tcW w:w="1982" w:type="dxa"/>
          </w:tcPr>
          <w:p w14:paraId="590C24A2" w14:textId="77777777" w:rsidR="00A01084" w:rsidRPr="005A5BE2" w:rsidRDefault="00013AF0">
            <w:pPr>
              <w:pStyle w:val="TableParagraph"/>
              <w:spacing w:line="225" w:lineRule="exact"/>
              <w:ind w:left="1069"/>
              <w:rPr>
                <w:rFonts w:asciiTheme="minorHAnsi" w:hAnsiTheme="minorHAnsi" w:cstheme="minorHAnsi"/>
                <w:b/>
              </w:rPr>
            </w:pPr>
            <w:r w:rsidRPr="005A5BE2">
              <w:rPr>
                <w:rFonts w:asciiTheme="minorHAnsi" w:hAnsiTheme="minorHAnsi" w:cstheme="minorHAnsi"/>
                <w:b/>
                <w:color w:val="333399"/>
                <w:spacing w:val="-2"/>
              </w:rPr>
              <w:t>Company</w:t>
            </w:r>
          </w:p>
        </w:tc>
      </w:tr>
      <w:tr w:rsidR="00A01084" w:rsidRPr="005A5BE2" w14:paraId="590C24A6" w14:textId="77777777">
        <w:trPr>
          <w:trHeight w:val="713"/>
        </w:trPr>
        <w:tc>
          <w:tcPr>
            <w:tcW w:w="3188" w:type="dxa"/>
          </w:tcPr>
          <w:p w14:paraId="590C24A4" w14:textId="77777777" w:rsidR="00A01084" w:rsidRPr="005A5BE2" w:rsidRDefault="00013AF0">
            <w:pPr>
              <w:pStyle w:val="TableParagraph"/>
              <w:spacing w:before="75"/>
              <w:ind w:left="50"/>
              <w:rPr>
                <w:rFonts w:asciiTheme="minorHAnsi" w:hAnsiTheme="minorHAnsi" w:cstheme="minorHAnsi"/>
                <w:b/>
              </w:rPr>
            </w:pPr>
            <w:r w:rsidRPr="005A5BE2">
              <w:rPr>
                <w:rFonts w:asciiTheme="minorHAnsi" w:hAnsiTheme="minorHAnsi" w:cstheme="minorHAnsi"/>
                <w:b/>
                <w:color w:val="333399"/>
              </w:rPr>
              <w:t>Print</w:t>
            </w:r>
            <w:r w:rsidRPr="005A5BE2">
              <w:rPr>
                <w:rFonts w:asciiTheme="minorHAnsi" w:hAnsiTheme="minorHAnsi" w:cstheme="minorHAnsi"/>
                <w:b/>
                <w:color w:val="333399"/>
                <w:spacing w:val="-1"/>
              </w:rPr>
              <w:t xml:space="preserve"> </w:t>
            </w:r>
            <w:r w:rsidRPr="005A5BE2">
              <w:rPr>
                <w:rFonts w:asciiTheme="minorHAnsi" w:hAnsiTheme="minorHAnsi" w:cstheme="minorHAnsi"/>
                <w:b/>
                <w:color w:val="333399"/>
                <w:spacing w:val="-4"/>
              </w:rPr>
              <w:t>name</w:t>
            </w:r>
          </w:p>
        </w:tc>
        <w:tc>
          <w:tcPr>
            <w:tcW w:w="1982" w:type="dxa"/>
          </w:tcPr>
          <w:p w14:paraId="590C24A5" w14:textId="77777777" w:rsidR="00A01084" w:rsidRPr="005A5BE2" w:rsidRDefault="00013AF0">
            <w:pPr>
              <w:pStyle w:val="TableParagraph"/>
              <w:spacing w:before="75"/>
              <w:ind w:left="1069"/>
              <w:rPr>
                <w:rFonts w:asciiTheme="minorHAnsi" w:hAnsiTheme="minorHAnsi" w:cstheme="minorHAnsi"/>
                <w:b/>
              </w:rPr>
            </w:pPr>
            <w:r w:rsidRPr="005A5BE2">
              <w:rPr>
                <w:rFonts w:asciiTheme="minorHAnsi" w:hAnsiTheme="minorHAnsi" w:cstheme="minorHAnsi"/>
                <w:b/>
                <w:color w:val="333399"/>
                <w:spacing w:val="-2"/>
              </w:rPr>
              <w:t>Address</w:t>
            </w:r>
          </w:p>
        </w:tc>
      </w:tr>
      <w:tr w:rsidR="00A01084" w:rsidRPr="005A5BE2" w14:paraId="590C24AA" w14:textId="77777777">
        <w:trPr>
          <w:trHeight w:val="595"/>
        </w:trPr>
        <w:tc>
          <w:tcPr>
            <w:tcW w:w="3188" w:type="dxa"/>
          </w:tcPr>
          <w:p w14:paraId="590C24A7" w14:textId="77777777" w:rsidR="00A01084" w:rsidRPr="005A5BE2" w:rsidRDefault="00A01084">
            <w:pPr>
              <w:pStyle w:val="TableParagraph"/>
              <w:spacing w:before="61"/>
              <w:rPr>
                <w:rFonts w:asciiTheme="minorHAnsi" w:hAnsiTheme="minorHAnsi" w:cstheme="minorHAnsi"/>
              </w:rPr>
            </w:pPr>
          </w:p>
          <w:p w14:paraId="6265231C" w14:textId="77777777" w:rsidR="00A01084" w:rsidRPr="005A5BE2" w:rsidRDefault="00013AF0">
            <w:pPr>
              <w:pStyle w:val="TableParagraph"/>
              <w:spacing w:before="1" w:line="245" w:lineRule="exact"/>
              <w:ind w:left="50"/>
              <w:rPr>
                <w:rFonts w:asciiTheme="minorHAnsi" w:hAnsiTheme="minorHAnsi" w:cstheme="minorHAnsi"/>
                <w:b/>
                <w:color w:val="333399"/>
                <w:spacing w:val="-4"/>
              </w:rPr>
            </w:pPr>
            <w:r w:rsidRPr="005A5BE2">
              <w:rPr>
                <w:rFonts w:asciiTheme="minorHAnsi" w:hAnsiTheme="minorHAnsi" w:cstheme="minorHAnsi"/>
                <w:b/>
                <w:color w:val="333399"/>
                <w:spacing w:val="-4"/>
              </w:rPr>
              <w:t>Date</w:t>
            </w:r>
          </w:p>
          <w:p w14:paraId="066D8068" w14:textId="77777777" w:rsidR="00D30531" w:rsidRPr="005A5BE2" w:rsidRDefault="00D30531">
            <w:pPr>
              <w:pStyle w:val="TableParagraph"/>
              <w:spacing w:before="1" w:line="245" w:lineRule="exact"/>
              <w:ind w:left="50"/>
              <w:rPr>
                <w:rFonts w:asciiTheme="minorHAnsi" w:hAnsiTheme="minorHAnsi" w:cstheme="minorHAnsi"/>
                <w:b/>
                <w:color w:val="333399"/>
                <w:spacing w:val="-4"/>
              </w:rPr>
            </w:pPr>
          </w:p>
          <w:p w14:paraId="590C24A8" w14:textId="67AAF683" w:rsidR="00D30531" w:rsidRPr="005A5BE2" w:rsidRDefault="00D30531">
            <w:pPr>
              <w:pStyle w:val="TableParagraph"/>
              <w:spacing w:before="1" w:line="245" w:lineRule="exact"/>
              <w:ind w:left="50"/>
              <w:rPr>
                <w:rFonts w:asciiTheme="minorHAnsi" w:hAnsiTheme="minorHAnsi" w:cstheme="minorHAnsi"/>
                <w:b/>
              </w:rPr>
            </w:pPr>
            <w:r w:rsidRPr="005A5BE2">
              <w:rPr>
                <w:rFonts w:asciiTheme="minorHAnsi" w:hAnsiTheme="minorHAnsi" w:cstheme="minorHAnsi"/>
                <w:b/>
                <w:color w:val="333399"/>
                <w:spacing w:val="-4"/>
              </w:rPr>
              <w:t>Signed:</w:t>
            </w:r>
          </w:p>
        </w:tc>
        <w:tc>
          <w:tcPr>
            <w:tcW w:w="1982" w:type="dxa"/>
          </w:tcPr>
          <w:p w14:paraId="590C24A9" w14:textId="77777777" w:rsidR="00A01084" w:rsidRPr="005A5BE2" w:rsidRDefault="00A01084">
            <w:pPr>
              <w:pStyle w:val="TableParagraph"/>
              <w:rPr>
                <w:rFonts w:asciiTheme="minorHAnsi" w:hAnsiTheme="minorHAnsi" w:cstheme="minorHAnsi"/>
                <w:sz w:val="20"/>
              </w:rPr>
            </w:pPr>
          </w:p>
        </w:tc>
      </w:tr>
    </w:tbl>
    <w:p w14:paraId="590C24AB" w14:textId="77777777" w:rsidR="00A01084" w:rsidRPr="005A5BE2" w:rsidRDefault="00A01084">
      <w:pPr>
        <w:rPr>
          <w:rFonts w:asciiTheme="minorHAnsi" w:hAnsiTheme="minorHAnsi" w:cstheme="minorHAnsi"/>
          <w:sz w:val="20"/>
        </w:rPr>
        <w:sectPr w:rsidR="00A01084" w:rsidRPr="005A5BE2">
          <w:pgSz w:w="11910" w:h="16850"/>
          <w:pgMar w:top="1080" w:right="1140" w:bottom="1060" w:left="1180" w:header="677" w:footer="865" w:gutter="0"/>
          <w:cols w:space="720"/>
        </w:sectPr>
      </w:pPr>
    </w:p>
    <w:p w14:paraId="590C264B" w14:textId="77777777" w:rsidR="00A01084" w:rsidRPr="005A5BE2" w:rsidRDefault="00A01084">
      <w:pPr>
        <w:rPr>
          <w:rFonts w:asciiTheme="minorHAnsi" w:hAnsiTheme="minorHAnsi" w:cstheme="minorHAnsi"/>
        </w:rPr>
        <w:sectPr w:rsidR="00A01084" w:rsidRPr="005A5BE2">
          <w:pgSz w:w="11910" w:h="16850"/>
          <w:pgMar w:top="1080" w:right="1140" w:bottom="1060" w:left="1180" w:header="677" w:footer="865" w:gutter="0"/>
          <w:cols w:space="720"/>
        </w:sectPr>
      </w:pPr>
      <w:bookmarkStart w:id="43" w:name="Appendix_3A:_Foreign_Subsidies_Regulatio"/>
      <w:bookmarkEnd w:id="43"/>
    </w:p>
    <w:p w14:paraId="590C264C" w14:textId="77777777" w:rsidR="00A01084" w:rsidRPr="005A5BE2" w:rsidRDefault="00013AF0">
      <w:pPr>
        <w:pStyle w:val="Heading1"/>
        <w:rPr>
          <w:rFonts w:asciiTheme="minorHAnsi" w:hAnsiTheme="minorHAnsi" w:cstheme="minorHAnsi"/>
        </w:rPr>
      </w:pPr>
      <w:bookmarkStart w:id="44" w:name="Appendix_4:_Declaration_as_to_Personal_C"/>
      <w:bookmarkStart w:id="45" w:name="_Hlk201324608"/>
      <w:bookmarkEnd w:id="44"/>
      <w:r w:rsidRPr="005A5BE2">
        <w:rPr>
          <w:rFonts w:asciiTheme="minorHAnsi" w:hAnsiTheme="minorHAnsi" w:cstheme="minorHAnsi"/>
          <w:color w:val="333399"/>
        </w:rPr>
        <w:lastRenderedPageBreak/>
        <w:t>Appendix</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4:</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rPr>
        <w:t>Declaration</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as</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to</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Personal</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rPr>
        <w:t>Circumstances</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of</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spacing w:val="-2"/>
        </w:rPr>
        <w:t>Tenderer</w:t>
      </w:r>
    </w:p>
    <w:p w14:paraId="590C264D"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12416" behindDoc="1" locked="0" layoutInCell="1" allowOverlap="1" wp14:anchorId="590C2AE7" wp14:editId="590C2AE8">
                <wp:simplePos x="0" y="0"/>
                <wp:positionH relativeFrom="page">
                  <wp:posOffset>882396</wp:posOffset>
                </wp:positionH>
                <wp:positionV relativeFrom="paragraph">
                  <wp:posOffset>49006</wp:posOffset>
                </wp:positionV>
                <wp:extent cx="5797550" cy="27940"/>
                <wp:effectExtent l="0" t="0" r="0" b="0"/>
                <wp:wrapTopAndBottom/>
                <wp:docPr id="145" name="Graphic 1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6EA54E68" id="Graphic 145" o:spid="_x0000_s1026" style="position:absolute;margin-left:69.5pt;margin-top:3.85pt;width:456.5pt;height:2.2pt;z-index:-15704064;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590C264E" w14:textId="3D177A74" w:rsidR="00A01084" w:rsidRPr="005A5BE2" w:rsidRDefault="00013AF0">
      <w:pPr>
        <w:pStyle w:val="BodyText"/>
        <w:spacing w:before="162"/>
        <w:ind w:left="238"/>
        <w:rPr>
          <w:rFonts w:asciiTheme="minorHAnsi" w:hAnsiTheme="minorHAnsi" w:cstheme="minorHAnsi"/>
        </w:rPr>
      </w:pPr>
      <w:r w:rsidRPr="005A5BE2">
        <w:rPr>
          <w:rFonts w:asciiTheme="minorHAnsi" w:hAnsiTheme="minorHAnsi" w:cstheme="minorHAnsi"/>
        </w:rPr>
        <w:t>Re:</w:t>
      </w:r>
      <w:r w:rsidRPr="005A5BE2">
        <w:rPr>
          <w:rFonts w:asciiTheme="minorHAnsi" w:hAnsiTheme="minorHAnsi" w:cstheme="minorHAnsi"/>
          <w:spacing w:val="-6"/>
        </w:rPr>
        <w:t xml:space="preserve"> </w:t>
      </w:r>
      <w:r w:rsidRPr="005A5BE2">
        <w:rPr>
          <w:rFonts w:asciiTheme="minorHAnsi" w:hAnsiTheme="minorHAnsi" w:cstheme="minorHAnsi"/>
        </w:rPr>
        <w:t>Request</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Tenders</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Supply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color w:val="000000"/>
          <w:highlight w:val="lightGray"/>
        </w:rPr>
        <w:t>[</w:t>
      </w:r>
      <w:r w:rsidR="001B3301" w:rsidRPr="005A5BE2">
        <w:rPr>
          <w:rFonts w:asciiTheme="minorHAnsi" w:hAnsiTheme="minorHAnsi" w:cstheme="minorHAnsi"/>
          <w:color w:val="000000"/>
          <w:highlight w:val="lightGray"/>
        </w:rPr>
        <w:t xml:space="preserve">1 no. </w:t>
      </w:r>
      <w:r w:rsidR="00120CA6">
        <w:rPr>
          <w:rFonts w:asciiTheme="minorHAnsi" w:hAnsiTheme="minorHAnsi" w:cstheme="minorHAnsi"/>
          <w:color w:val="000000"/>
          <w:highlight w:val="lightGray"/>
        </w:rPr>
        <w:t xml:space="preserve">Electric </w:t>
      </w:r>
      <w:r w:rsidR="001B3301" w:rsidRPr="005A5BE2">
        <w:rPr>
          <w:rFonts w:asciiTheme="minorHAnsi" w:hAnsiTheme="minorHAnsi" w:cstheme="minorHAnsi"/>
          <w:color w:val="000000"/>
          <w:highlight w:val="lightGray"/>
        </w:rPr>
        <w:t xml:space="preserve">Mobile </w:t>
      </w:r>
      <w:r w:rsidR="00120CA6">
        <w:rPr>
          <w:rFonts w:asciiTheme="minorHAnsi" w:hAnsiTheme="minorHAnsi" w:cstheme="minorHAnsi"/>
          <w:color w:val="000000"/>
          <w:highlight w:val="lightGray"/>
        </w:rPr>
        <w:t xml:space="preserve">Library </w:t>
      </w:r>
      <w:proofErr w:type="gramStart"/>
      <w:r w:rsidR="001B3301" w:rsidRPr="005A5BE2">
        <w:rPr>
          <w:rFonts w:asciiTheme="minorHAnsi" w:hAnsiTheme="minorHAnsi" w:cstheme="minorHAnsi"/>
          <w:color w:val="000000"/>
          <w:highlight w:val="lightGray"/>
        </w:rPr>
        <w:t xml:space="preserve">Vehicle </w:t>
      </w:r>
      <w:r w:rsidRPr="005A5BE2">
        <w:rPr>
          <w:rFonts w:asciiTheme="minorHAnsi" w:hAnsiTheme="minorHAnsi" w:cstheme="minorHAnsi"/>
          <w:color w:val="000000"/>
          <w:spacing w:val="-2"/>
          <w:highlight w:val="lightGray"/>
        </w:rPr>
        <w:t>]</w:t>
      </w:r>
      <w:proofErr w:type="gramEnd"/>
    </w:p>
    <w:p w14:paraId="590C264F" w14:textId="77777777" w:rsidR="00A01084" w:rsidRPr="005A5BE2" w:rsidRDefault="00013AF0">
      <w:pPr>
        <w:pStyle w:val="BodyText"/>
        <w:tabs>
          <w:tab w:val="left" w:pos="1940"/>
        </w:tabs>
        <w:spacing w:before="240"/>
        <w:ind w:left="238"/>
        <w:rPr>
          <w:rFonts w:asciiTheme="minorHAnsi" w:hAnsiTheme="minorHAnsi" w:cstheme="minorHAnsi"/>
        </w:rPr>
      </w:pPr>
      <w:r w:rsidRPr="005A5BE2">
        <w:rPr>
          <w:rFonts w:asciiTheme="minorHAnsi" w:hAnsiTheme="minorHAnsi" w:cstheme="minorHAnsi"/>
          <w:b/>
          <w:spacing w:val="-4"/>
        </w:rPr>
        <w:t>NAME:</w:t>
      </w:r>
      <w:r w:rsidRPr="005A5BE2">
        <w:rPr>
          <w:rFonts w:asciiTheme="minorHAnsi" w:hAnsiTheme="minorHAnsi" w:cstheme="minorHAnsi"/>
          <w:b/>
        </w:rPr>
        <w:tab/>
      </w:r>
      <w:r w:rsidRPr="005A5BE2">
        <w:rPr>
          <w:rFonts w:asciiTheme="minorHAnsi" w:hAnsiTheme="minorHAnsi" w:cstheme="minorHAnsi"/>
          <w:u w:val="single"/>
        </w:rPr>
        <w:t>[Click</w:t>
      </w:r>
      <w:r w:rsidRPr="005A5BE2">
        <w:rPr>
          <w:rFonts w:asciiTheme="minorHAnsi" w:hAnsiTheme="minorHAnsi" w:cstheme="minorHAnsi"/>
          <w:spacing w:val="-2"/>
          <w:u w:val="single"/>
        </w:rPr>
        <w:t xml:space="preserve"> </w:t>
      </w:r>
      <w:r w:rsidRPr="005A5BE2">
        <w:rPr>
          <w:rFonts w:asciiTheme="minorHAnsi" w:hAnsiTheme="minorHAnsi" w:cstheme="minorHAnsi"/>
          <w:u w:val="single"/>
        </w:rPr>
        <w:t>here</w:t>
      </w:r>
      <w:r w:rsidRPr="005A5BE2">
        <w:rPr>
          <w:rFonts w:asciiTheme="minorHAnsi" w:hAnsiTheme="minorHAnsi" w:cstheme="minorHAnsi"/>
          <w:spacing w:val="-5"/>
          <w:u w:val="single"/>
        </w:rPr>
        <w:t xml:space="preserve"> </w:t>
      </w:r>
      <w:r w:rsidRPr="005A5BE2">
        <w:rPr>
          <w:rFonts w:asciiTheme="minorHAnsi" w:hAnsiTheme="minorHAnsi" w:cstheme="minorHAnsi"/>
          <w:u w:val="single"/>
        </w:rPr>
        <w:t>and</w:t>
      </w:r>
      <w:r w:rsidRPr="005A5BE2">
        <w:rPr>
          <w:rFonts w:asciiTheme="minorHAnsi" w:hAnsiTheme="minorHAnsi" w:cstheme="minorHAnsi"/>
          <w:spacing w:val="-4"/>
          <w:u w:val="single"/>
        </w:rPr>
        <w:t xml:space="preserve"> </w:t>
      </w:r>
      <w:r w:rsidRPr="005A5BE2">
        <w:rPr>
          <w:rFonts w:asciiTheme="minorHAnsi" w:hAnsiTheme="minorHAnsi" w:cstheme="minorHAnsi"/>
          <w:u w:val="single"/>
        </w:rPr>
        <w:t>insert</w:t>
      </w:r>
      <w:r w:rsidRPr="005A5BE2">
        <w:rPr>
          <w:rFonts w:asciiTheme="minorHAnsi" w:hAnsiTheme="minorHAnsi" w:cstheme="minorHAnsi"/>
          <w:spacing w:val="-4"/>
          <w:u w:val="single"/>
        </w:rPr>
        <w:t xml:space="preserve"> name]</w:t>
      </w:r>
    </w:p>
    <w:p w14:paraId="590C2650" w14:textId="77777777" w:rsidR="00A01084" w:rsidRPr="005A5BE2" w:rsidRDefault="00013AF0">
      <w:pPr>
        <w:tabs>
          <w:tab w:val="left" w:pos="1939"/>
        </w:tabs>
        <w:spacing w:before="241"/>
        <w:ind w:left="238"/>
        <w:rPr>
          <w:rFonts w:asciiTheme="minorHAnsi" w:hAnsiTheme="minorHAnsi" w:cstheme="minorHAnsi"/>
        </w:rPr>
      </w:pPr>
      <w:r w:rsidRPr="005A5BE2">
        <w:rPr>
          <w:rFonts w:asciiTheme="minorHAnsi" w:hAnsiTheme="minorHAnsi" w:cstheme="minorHAnsi"/>
          <w:b/>
          <w:spacing w:val="-2"/>
        </w:rPr>
        <w:t>ADDRESS:</w:t>
      </w:r>
      <w:r w:rsidRPr="005A5BE2">
        <w:rPr>
          <w:rFonts w:asciiTheme="minorHAnsi" w:hAnsiTheme="minorHAnsi" w:cstheme="minorHAnsi"/>
          <w:b/>
        </w:rPr>
        <w:tab/>
      </w:r>
      <w:r w:rsidRPr="005A5BE2">
        <w:rPr>
          <w:rFonts w:asciiTheme="minorHAnsi" w:hAnsiTheme="minorHAnsi" w:cstheme="minorHAnsi"/>
          <w:u w:val="single"/>
        </w:rPr>
        <w:t>[Click</w:t>
      </w:r>
      <w:r w:rsidRPr="005A5BE2">
        <w:rPr>
          <w:rFonts w:asciiTheme="minorHAnsi" w:hAnsiTheme="minorHAnsi" w:cstheme="minorHAnsi"/>
          <w:spacing w:val="-2"/>
          <w:u w:val="single"/>
        </w:rPr>
        <w:t xml:space="preserve"> </w:t>
      </w:r>
      <w:r w:rsidRPr="005A5BE2">
        <w:rPr>
          <w:rFonts w:asciiTheme="minorHAnsi" w:hAnsiTheme="minorHAnsi" w:cstheme="minorHAnsi"/>
          <w:u w:val="single"/>
        </w:rPr>
        <w:t>here</w:t>
      </w:r>
      <w:r w:rsidRPr="005A5BE2">
        <w:rPr>
          <w:rFonts w:asciiTheme="minorHAnsi" w:hAnsiTheme="minorHAnsi" w:cstheme="minorHAnsi"/>
          <w:spacing w:val="-5"/>
          <w:u w:val="single"/>
        </w:rPr>
        <w:t xml:space="preserve"> </w:t>
      </w:r>
      <w:r w:rsidRPr="005A5BE2">
        <w:rPr>
          <w:rFonts w:asciiTheme="minorHAnsi" w:hAnsiTheme="minorHAnsi" w:cstheme="minorHAnsi"/>
          <w:u w:val="single"/>
        </w:rPr>
        <w:t>and</w:t>
      </w:r>
      <w:r w:rsidRPr="005A5BE2">
        <w:rPr>
          <w:rFonts w:asciiTheme="minorHAnsi" w:hAnsiTheme="minorHAnsi" w:cstheme="minorHAnsi"/>
          <w:spacing w:val="-4"/>
          <w:u w:val="single"/>
        </w:rPr>
        <w:t xml:space="preserve"> </w:t>
      </w:r>
      <w:r w:rsidRPr="005A5BE2">
        <w:rPr>
          <w:rFonts w:asciiTheme="minorHAnsi" w:hAnsiTheme="minorHAnsi" w:cstheme="minorHAnsi"/>
          <w:u w:val="single"/>
        </w:rPr>
        <w:t>insert</w:t>
      </w:r>
      <w:r w:rsidRPr="005A5BE2">
        <w:rPr>
          <w:rFonts w:asciiTheme="minorHAnsi" w:hAnsiTheme="minorHAnsi" w:cstheme="minorHAnsi"/>
          <w:spacing w:val="-4"/>
          <w:u w:val="single"/>
        </w:rPr>
        <w:t xml:space="preserve"> </w:t>
      </w:r>
      <w:r w:rsidRPr="005A5BE2">
        <w:rPr>
          <w:rFonts w:asciiTheme="minorHAnsi" w:hAnsiTheme="minorHAnsi" w:cstheme="minorHAnsi"/>
          <w:spacing w:val="-2"/>
          <w:u w:val="single"/>
        </w:rPr>
        <w:t>address]</w:t>
      </w:r>
    </w:p>
    <w:p w14:paraId="590C2651" w14:textId="77777777" w:rsidR="00A01084" w:rsidRPr="005A5BE2" w:rsidRDefault="00013AF0">
      <w:pPr>
        <w:pStyle w:val="BodyText"/>
        <w:spacing w:before="240" w:line="276" w:lineRule="auto"/>
        <w:ind w:left="238"/>
        <w:rPr>
          <w:rFonts w:asciiTheme="minorHAnsi" w:hAnsiTheme="minorHAnsi" w:cstheme="minorHAnsi"/>
        </w:rPr>
      </w:pPr>
      <w:r w:rsidRPr="005A5BE2">
        <w:rPr>
          <w:rFonts w:asciiTheme="minorHAnsi" w:hAnsiTheme="minorHAnsi" w:cstheme="minorHAnsi"/>
        </w:rPr>
        <w:t>I, [Click here and</w:t>
      </w:r>
      <w:r w:rsidRPr="005A5BE2">
        <w:rPr>
          <w:rFonts w:asciiTheme="minorHAnsi" w:hAnsiTheme="minorHAnsi" w:cstheme="minorHAnsi"/>
          <w:spacing w:val="-2"/>
        </w:rPr>
        <w:t xml:space="preserve"> </w:t>
      </w:r>
      <w:r w:rsidRPr="005A5BE2">
        <w:rPr>
          <w:rFonts w:asciiTheme="minorHAnsi" w:hAnsiTheme="minorHAnsi" w:cstheme="minorHAnsi"/>
        </w:rPr>
        <w:t>insert name of</w:t>
      </w:r>
      <w:r w:rsidRPr="005A5BE2">
        <w:rPr>
          <w:rFonts w:asciiTheme="minorHAnsi" w:hAnsiTheme="minorHAnsi" w:cstheme="minorHAnsi"/>
          <w:spacing w:val="-3"/>
        </w:rPr>
        <w:t xml:space="preserve"> </w:t>
      </w:r>
      <w:r w:rsidRPr="005A5BE2">
        <w:rPr>
          <w:rFonts w:asciiTheme="minorHAnsi" w:hAnsiTheme="minorHAnsi" w:cstheme="minorHAnsi"/>
        </w:rPr>
        <w:t>Declarant],</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[Click</w:t>
      </w:r>
      <w:r w:rsidRPr="005A5BE2">
        <w:rPr>
          <w:rFonts w:asciiTheme="minorHAnsi" w:hAnsiTheme="minorHAnsi" w:cstheme="minorHAnsi"/>
          <w:spacing w:val="-3"/>
        </w:rPr>
        <w:t xml:space="preserve"> </w:t>
      </w:r>
      <w:r w:rsidRPr="005A5BE2">
        <w:rPr>
          <w:rFonts w:asciiTheme="minorHAnsi" w:hAnsiTheme="minorHAnsi" w:cstheme="minorHAnsi"/>
        </w:rPr>
        <w:t>here and</w:t>
      </w:r>
      <w:r w:rsidRPr="005A5BE2">
        <w:rPr>
          <w:rFonts w:asciiTheme="minorHAnsi" w:hAnsiTheme="minorHAnsi" w:cstheme="minorHAnsi"/>
          <w:spacing w:val="-2"/>
        </w:rPr>
        <w:t xml:space="preserve"> </w:t>
      </w:r>
      <w:r w:rsidRPr="005A5BE2">
        <w:rPr>
          <w:rFonts w:asciiTheme="minorHAnsi" w:hAnsiTheme="minorHAnsi" w:cstheme="minorHAnsi"/>
        </w:rPr>
        <w:t>insert name of</w:t>
      </w:r>
      <w:r w:rsidRPr="005A5BE2">
        <w:rPr>
          <w:rFonts w:asciiTheme="minorHAnsi" w:hAnsiTheme="minorHAnsi" w:cstheme="minorHAnsi"/>
          <w:spacing w:val="-3"/>
        </w:rPr>
        <w:t xml:space="preserve"> </w:t>
      </w:r>
      <w:r w:rsidRPr="005A5BE2">
        <w:rPr>
          <w:rFonts w:asciiTheme="minorHAnsi" w:hAnsiTheme="minorHAnsi" w:cstheme="minorHAnsi"/>
        </w:rPr>
        <w:t>entity]</w:t>
      </w:r>
      <w:r w:rsidRPr="005A5BE2">
        <w:rPr>
          <w:rFonts w:asciiTheme="minorHAnsi" w:hAnsiTheme="minorHAnsi" w:cstheme="minorHAnsi"/>
          <w:spacing w:val="40"/>
        </w:rPr>
        <w:t xml:space="preserve"> </w:t>
      </w:r>
      <w:r w:rsidRPr="005A5BE2">
        <w:rPr>
          <w:rFonts w:asciiTheme="minorHAnsi" w:hAnsiTheme="minorHAnsi" w:cstheme="minorHAnsi"/>
        </w:rPr>
        <w:t>do solemnly and sincerely declare that:</w:t>
      </w:r>
    </w:p>
    <w:p w14:paraId="590C2652" w14:textId="77777777" w:rsidR="00A01084" w:rsidRPr="005A5BE2" w:rsidRDefault="00013AF0">
      <w:pPr>
        <w:pStyle w:val="ListParagraph"/>
        <w:numPr>
          <w:ilvl w:val="0"/>
          <w:numId w:val="10"/>
        </w:numPr>
        <w:tabs>
          <w:tab w:val="left" w:pos="956"/>
          <w:tab w:val="left" w:pos="958"/>
        </w:tabs>
        <w:spacing w:before="122" w:line="259" w:lineRule="auto"/>
        <w:ind w:right="487" w:hanging="360"/>
        <w:rPr>
          <w:rFonts w:asciiTheme="minorHAnsi" w:hAnsiTheme="minorHAnsi" w:cstheme="minorHAnsi"/>
        </w:rPr>
      </w:pPr>
      <w:r w:rsidRPr="005A5BE2">
        <w:rPr>
          <w:rFonts w:asciiTheme="minorHAnsi" w:hAnsiTheme="minorHAnsi" w:cstheme="minorHAnsi"/>
        </w:rPr>
        <w:t>I</w:t>
      </w:r>
      <w:r w:rsidRPr="005A5BE2">
        <w:rPr>
          <w:rFonts w:asciiTheme="minorHAnsi" w:hAnsiTheme="minorHAnsi" w:cstheme="minorHAnsi"/>
          <w:spacing w:val="-1"/>
        </w:rPr>
        <w:t xml:space="preserve"> </w:t>
      </w:r>
      <w:r w:rsidRPr="005A5BE2">
        <w:rPr>
          <w:rFonts w:asciiTheme="minorHAnsi" w:hAnsiTheme="minorHAnsi" w:cstheme="minorHAnsi"/>
        </w:rPr>
        <w:t>am a</w:t>
      </w:r>
      <w:r w:rsidRPr="005A5BE2">
        <w:rPr>
          <w:rFonts w:asciiTheme="minorHAnsi" w:hAnsiTheme="minorHAnsi" w:cstheme="minorHAnsi"/>
          <w:spacing w:val="-4"/>
        </w:rPr>
        <w:t xml:space="preserve"> </w:t>
      </w:r>
      <w:r w:rsidRPr="005A5BE2">
        <w:rPr>
          <w:rFonts w:asciiTheme="minorHAnsi" w:hAnsiTheme="minorHAnsi" w:cstheme="minorHAnsi"/>
        </w:rPr>
        <w:t>[insert</w:t>
      </w:r>
      <w:r w:rsidRPr="005A5BE2">
        <w:rPr>
          <w:rFonts w:asciiTheme="minorHAnsi" w:hAnsiTheme="minorHAnsi" w:cstheme="minorHAnsi"/>
          <w:spacing w:val="-3"/>
        </w:rPr>
        <w:t xml:space="preserve"> </w:t>
      </w:r>
      <w:r w:rsidRPr="005A5BE2">
        <w:rPr>
          <w:rFonts w:asciiTheme="minorHAnsi" w:hAnsiTheme="minorHAnsi" w:cstheme="minorHAnsi"/>
        </w:rPr>
        <w:t>role of</w:t>
      </w:r>
      <w:r w:rsidRPr="005A5BE2">
        <w:rPr>
          <w:rFonts w:asciiTheme="minorHAnsi" w:hAnsiTheme="minorHAnsi" w:cstheme="minorHAnsi"/>
          <w:spacing w:val="-3"/>
        </w:rPr>
        <w:t xml:space="preserve"> </w:t>
      </w:r>
      <w:r w:rsidRPr="005A5BE2">
        <w:rPr>
          <w:rFonts w:asciiTheme="minorHAnsi" w:hAnsiTheme="minorHAnsi" w:cstheme="minorHAnsi"/>
        </w:rPr>
        <w:t>Declarant]</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[Click here and</w:t>
      </w:r>
      <w:r w:rsidRPr="005A5BE2">
        <w:rPr>
          <w:rFonts w:asciiTheme="minorHAnsi" w:hAnsiTheme="minorHAnsi" w:cstheme="minorHAnsi"/>
          <w:spacing w:val="-2"/>
        </w:rPr>
        <w:t xml:space="preserve"> </w:t>
      </w:r>
      <w:r w:rsidRPr="005A5BE2">
        <w:rPr>
          <w:rFonts w:asciiTheme="minorHAnsi" w:hAnsiTheme="minorHAnsi" w:cstheme="minorHAnsi"/>
        </w:rPr>
        <w:t>insert name</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entity]</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2"/>
        </w:rPr>
        <w:t xml:space="preserve"> </w:t>
      </w:r>
      <w:r w:rsidRPr="005A5BE2">
        <w:rPr>
          <w:rFonts w:asciiTheme="minorHAnsi" w:hAnsiTheme="minorHAnsi" w:cstheme="minorHAnsi"/>
        </w:rPr>
        <w:t>am</w:t>
      </w:r>
      <w:r w:rsidRPr="005A5BE2">
        <w:rPr>
          <w:rFonts w:asciiTheme="minorHAnsi" w:hAnsiTheme="minorHAnsi" w:cstheme="minorHAnsi"/>
          <w:spacing w:val="-2"/>
        </w:rPr>
        <w:t xml:space="preserve"> </w:t>
      </w:r>
      <w:r w:rsidRPr="005A5BE2">
        <w:rPr>
          <w:rFonts w:asciiTheme="minorHAnsi" w:hAnsiTheme="minorHAnsi" w:cstheme="minorHAnsi"/>
        </w:rPr>
        <w:t>authorized by</w:t>
      </w:r>
      <w:r w:rsidRPr="005A5BE2">
        <w:rPr>
          <w:rFonts w:asciiTheme="minorHAnsi" w:hAnsiTheme="minorHAnsi" w:cstheme="minorHAnsi"/>
          <w:spacing w:val="-1"/>
        </w:rPr>
        <w:t xml:space="preserve"> </w:t>
      </w:r>
      <w:r w:rsidRPr="005A5BE2">
        <w:rPr>
          <w:rFonts w:asciiTheme="minorHAnsi" w:hAnsiTheme="minorHAnsi" w:cstheme="minorHAnsi"/>
        </w:rPr>
        <w:t>[Click</w:t>
      </w:r>
      <w:r w:rsidRPr="005A5BE2">
        <w:rPr>
          <w:rFonts w:asciiTheme="minorHAnsi" w:hAnsiTheme="minorHAnsi" w:cstheme="minorHAnsi"/>
          <w:spacing w:val="-1"/>
        </w:rPr>
        <w:t xml:space="preserve"> </w:t>
      </w:r>
      <w:r w:rsidRPr="005A5BE2">
        <w:rPr>
          <w:rFonts w:asciiTheme="minorHAnsi" w:hAnsiTheme="minorHAnsi" w:cstheme="minorHAnsi"/>
        </w:rPr>
        <w:t>here</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insert</w:t>
      </w:r>
      <w:r w:rsidRPr="005A5BE2">
        <w:rPr>
          <w:rFonts w:asciiTheme="minorHAnsi" w:hAnsiTheme="minorHAnsi" w:cstheme="minorHAnsi"/>
          <w:spacing w:val="-1"/>
        </w:rPr>
        <w:t xml:space="preserve"> </w:t>
      </w:r>
      <w:r w:rsidRPr="005A5BE2">
        <w:rPr>
          <w:rFonts w:asciiTheme="minorHAnsi" w:hAnsiTheme="minorHAnsi" w:cstheme="minorHAnsi"/>
        </w:rPr>
        <w:t>name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entity]</w:t>
      </w:r>
      <w:r w:rsidRPr="005A5BE2">
        <w:rPr>
          <w:rFonts w:asciiTheme="minorHAnsi" w:hAnsiTheme="minorHAnsi" w:cstheme="minorHAnsi"/>
          <w:spacing w:val="40"/>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make</w:t>
      </w:r>
      <w:r w:rsidRPr="005A5BE2">
        <w:rPr>
          <w:rFonts w:asciiTheme="minorHAnsi" w:hAnsiTheme="minorHAnsi" w:cstheme="minorHAnsi"/>
          <w:spacing w:val="-1"/>
        </w:rPr>
        <w:t xml:space="preserve"> </w:t>
      </w:r>
      <w:r w:rsidRPr="005A5BE2">
        <w:rPr>
          <w:rFonts w:asciiTheme="minorHAnsi" w:hAnsiTheme="minorHAnsi" w:cstheme="minorHAnsi"/>
        </w:rPr>
        <w:t>this</w:t>
      </w:r>
      <w:r w:rsidRPr="005A5BE2">
        <w:rPr>
          <w:rFonts w:asciiTheme="minorHAnsi" w:hAnsiTheme="minorHAnsi" w:cstheme="minorHAnsi"/>
          <w:spacing w:val="-7"/>
        </w:rPr>
        <w:t xml:space="preserve"> </w:t>
      </w:r>
      <w:r w:rsidRPr="005A5BE2">
        <w:rPr>
          <w:rFonts w:asciiTheme="minorHAnsi" w:hAnsiTheme="minorHAnsi" w:cstheme="minorHAnsi"/>
        </w:rPr>
        <w:t>declaration</w:t>
      </w:r>
      <w:r w:rsidRPr="005A5BE2">
        <w:rPr>
          <w:rFonts w:asciiTheme="minorHAnsi" w:hAnsiTheme="minorHAnsi" w:cstheme="minorHAnsi"/>
          <w:spacing w:val="-3"/>
        </w:rPr>
        <w:t xml:space="preserve"> </w:t>
      </w:r>
      <w:r w:rsidRPr="005A5BE2">
        <w:rPr>
          <w:rFonts w:asciiTheme="minorHAnsi" w:hAnsiTheme="minorHAnsi" w:cstheme="minorHAnsi"/>
        </w:rPr>
        <w:t>which</w:t>
      </w:r>
      <w:r w:rsidRPr="005A5BE2">
        <w:rPr>
          <w:rFonts w:asciiTheme="minorHAnsi" w:hAnsiTheme="minorHAnsi" w:cstheme="minorHAnsi"/>
          <w:spacing w:val="-3"/>
        </w:rPr>
        <w:t xml:space="preserve"> </w:t>
      </w:r>
      <w:r w:rsidRPr="005A5BE2">
        <w:rPr>
          <w:rFonts w:asciiTheme="minorHAnsi" w:hAnsiTheme="minorHAnsi" w:cstheme="minorHAnsi"/>
        </w:rPr>
        <w:t>relates</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tender (“the Tender”) submitted by [Click here and insert name of entity]</w:t>
      </w:r>
      <w:r w:rsidRPr="005A5BE2">
        <w:rPr>
          <w:rFonts w:asciiTheme="minorHAnsi" w:hAnsiTheme="minorHAnsi" w:cstheme="minorHAnsi"/>
          <w:spacing w:val="40"/>
        </w:rPr>
        <w:t xml:space="preserve"> </w:t>
      </w:r>
      <w:r w:rsidRPr="005A5BE2">
        <w:rPr>
          <w:rFonts w:asciiTheme="minorHAnsi" w:hAnsiTheme="minorHAnsi" w:cstheme="minorHAnsi"/>
        </w:rPr>
        <w:t>in response to an RFT dated titled [insert description of competition] published by [insert name of contracting authority] (“the Contracting Authority”).</w:t>
      </w:r>
    </w:p>
    <w:p w14:paraId="590C2653" w14:textId="77777777" w:rsidR="00A01084" w:rsidRPr="005A5BE2" w:rsidRDefault="00A01084">
      <w:pPr>
        <w:pStyle w:val="BodyText"/>
        <w:spacing w:before="37"/>
        <w:rPr>
          <w:rFonts w:asciiTheme="minorHAnsi" w:hAnsiTheme="minorHAnsi" w:cstheme="minorHAnsi"/>
        </w:rPr>
      </w:pPr>
    </w:p>
    <w:p w14:paraId="590C2654" w14:textId="77777777" w:rsidR="00A01084" w:rsidRPr="005A5BE2" w:rsidRDefault="00013AF0">
      <w:pPr>
        <w:pStyle w:val="ListParagraph"/>
        <w:numPr>
          <w:ilvl w:val="0"/>
          <w:numId w:val="10"/>
        </w:numPr>
        <w:tabs>
          <w:tab w:val="left" w:pos="955"/>
          <w:tab w:val="left" w:pos="957"/>
        </w:tabs>
        <w:spacing w:line="259" w:lineRule="auto"/>
        <w:ind w:left="957" w:right="622" w:hanging="360"/>
        <w:rPr>
          <w:rFonts w:asciiTheme="minorHAnsi" w:hAnsiTheme="minorHAnsi" w:cstheme="minorHAnsi"/>
        </w:rPr>
      </w:pPr>
      <w:r w:rsidRPr="005A5BE2">
        <w:rPr>
          <w:rFonts w:asciiTheme="minorHAnsi" w:hAnsiTheme="minorHAnsi" w:cstheme="minorHAnsi"/>
        </w:rPr>
        <w:t>Neither [Click here and insert name of entity]</w:t>
      </w:r>
      <w:r w:rsidRPr="005A5BE2">
        <w:rPr>
          <w:rFonts w:asciiTheme="minorHAnsi" w:hAnsiTheme="minorHAnsi" w:cstheme="minorHAnsi"/>
          <w:spacing w:val="40"/>
        </w:rPr>
        <w:t xml:space="preserve"> </w:t>
      </w:r>
      <w:r w:rsidRPr="005A5BE2">
        <w:rPr>
          <w:rFonts w:asciiTheme="minorHAnsi" w:hAnsiTheme="minorHAnsi" w:cstheme="minorHAnsi"/>
        </w:rPr>
        <w:t>nor any person who is a member of the administrative,</w:t>
      </w:r>
      <w:r w:rsidRPr="005A5BE2">
        <w:rPr>
          <w:rFonts w:asciiTheme="minorHAnsi" w:hAnsiTheme="minorHAnsi" w:cstheme="minorHAnsi"/>
          <w:spacing w:val="-4"/>
        </w:rPr>
        <w:t xml:space="preserve"> </w:t>
      </w:r>
      <w:r w:rsidRPr="005A5BE2">
        <w:rPr>
          <w:rFonts w:asciiTheme="minorHAnsi" w:hAnsiTheme="minorHAnsi" w:cstheme="minorHAnsi"/>
        </w:rPr>
        <w:t>management</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supervisory</w:t>
      </w:r>
      <w:r w:rsidRPr="005A5BE2">
        <w:rPr>
          <w:rFonts w:asciiTheme="minorHAnsi" w:hAnsiTheme="minorHAnsi" w:cstheme="minorHAnsi"/>
          <w:spacing w:val="-2"/>
        </w:rPr>
        <w:t xml:space="preserve"> </w:t>
      </w:r>
      <w:r w:rsidRPr="005A5BE2">
        <w:rPr>
          <w:rFonts w:asciiTheme="minorHAnsi" w:hAnsiTheme="minorHAnsi" w:cstheme="minorHAnsi"/>
        </w:rPr>
        <w:t>body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[Click</w:t>
      </w:r>
      <w:r w:rsidRPr="005A5BE2">
        <w:rPr>
          <w:rFonts w:asciiTheme="minorHAnsi" w:hAnsiTheme="minorHAnsi" w:cstheme="minorHAnsi"/>
          <w:spacing w:val="-2"/>
        </w:rPr>
        <w:t xml:space="preserve"> </w:t>
      </w:r>
      <w:r w:rsidRPr="005A5BE2">
        <w:rPr>
          <w:rFonts w:asciiTheme="minorHAnsi" w:hAnsiTheme="minorHAnsi" w:cstheme="minorHAnsi"/>
        </w:rPr>
        <w:t>here</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name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entity] nor any person who has powers of representation, decision or control in [Click here and insert name of entity]</w:t>
      </w:r>
      <w:r w:rsidRPr="005A5BE2">
        <w:rPr>
          <w:rFonts w:asciiTheme="minorHAnsi" w:hAnsiTheme="minorHAnsi" w:cstheme="minorHAnsi"/>
          <w:spacing w:val="40"/>
        </w:rPr>
        <w:t xml:space="preserve"> </w:t>
      </w:r>
      <w:r w:rsidRPr="005A5BE2">
        <w:rPr>
          <w:rFonts w:asciiTheme="minorHAnsi" w:hAnsiTheme="minorHAnsi" w:cstheme="minorHAnsi"/>
        </w:rPr>
        <w:t>has:</w:t>
      </w:r>
    </w:p>
    <w:p w14:paraId="590C2655" w14:textId="77777777" w:rsidR="00A01084" w:rsidRPr="005A5BE2" w:rsidRDefault="00A01084">
      <w:pPr>
        <w:pStyle w:val="BodyText"/>
        <w:spacing w:before="40"/>
        <w:rPr>
          <w:rFonts w:asciiTheme="minorHAnsi" w:hAnsiTheme="minorHAnsi" w:cstheme="minorHAnsi"/>
        </w:rPr>
      </w:pPr>
    </w:p>
    <w:p w14:paraId="590C2656" w14:textId="77777777" w:rsidR="00A01084" w:rsidRPr="005A5BE2" w:rsidRDefault="00013AF0">
      <w:pPr>
        <w:pStyle w:val="ListParagraph"/>
        <w:numPr>
          <w:ilvl w:val="1"/>
          <w:numId w:val="10"/>
        </w:numPr>
        <w:tabs>
          <w:tab w:val="left" w:pos="1315"/>
          <w:tab w:val="left" w:pos="1317"/>
        </w:tabs>
        <w:spacing w:line="259" w:lineRule="auto"/>
        <w:ind w:right="869"/>
        <w:rPr>
          <w:rFonts w:asciiTheme="minorHAnsi" w:hAnsiTheme="minorHAnsi" w:cstheme="minorHAnsi"/>
        </w:rPr>
      </w:pPr>
      <w:r w:rsidRPr="005A5BE2">
        <w:rPr>
          <w:rFonts w:asciiTheme="minorHAnsi" w:hAnsiTheme="minorHAnsi" w:cstheme="minorHAnsi"/>
        </w:rPr>
        <w:t>ever</w:t>
      </w:r>
      <w:r w:rsidRPr="005A5BE2">
        <w:rPr>
          <w:rFonts w:asciiTheme="minorHAnsi" w:hAnsiTheme="minorHAnsi" w:cstheme="minorHAnsi"/>
          <w:spacing w:val="-3"/>
        </w:rPr>
        <w:t xml:space="preserve"> </w:t>
      </w:r>
      <w:r w:rsidRPr="005A5BE2">
        <w:rPr>
          <w:rFonts w:asciiTheme="minorHAnsi" w:hAnsiTheme="minorHAnsi" w:cstheme="minorHAnsi"/>
        </w:rPr>
        <w:t>been</w:t>
      </w:r>
      <w:r w:rsidRPr="005A5BE2">
        <w:rPr>
          <w:rFonts w:asciiTheme="minorHAnsi" w:hAnsiTheme="minorHAnsi" w:cstheme="minorHAnsi"/>
          <w:spacing w:val="-4"/>
        </w:rPr>
        <w:t xml:space="preserve"> </w:t>
      </w:r>
      <w:r w:rsidRPr="005A5BE2">
        <w:rPr>
          <w:rFonts w:asciiTheme="minorHAnsi" w:hAnsiTheme="minorHAnsi" w:cstheme="minorHAnsi"/>
        </w:rPr>
        <w:t>the subject</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a</w:t>
      </w:r>
      <w:r w:rsidRPr="005A5BE2">
        <w:rPr>
          <w:rFonts w:asciiTheme="minorHAnsi" w:hAnsiTheme="minorHAnsi" w:cstheme="minorHAnsi"/>
          <w:spacing w:val="-6"/>
        </w:rPr>
        <w:t xml:space="preserve"> </w:t>
      </w:r>
      <w:r w:rsidRPr="005A5BE2">
        <w:rPr>
          <w:rFonts w:asciiTheme="minorHAnsi" w:hAnsiTheme="minorHAnsi" w:cstheme="minorHAnsi"/>
        </w:rPr>
        <w:t>conviction</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participation</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1"/>
        </w:rPr>
        <w:t xml:space="preserve"> </w:t>
      </w:r>
      <w:r w:rsidRPr="005A5BE2">
        <w:rPr>
          <w:rFonts w:asciiTheme="minorHAnsi" w:hAnsiTheme="minorHAnsi" w:cstheme="minorHAnsi"/>
        </w:rPr>
        <w:t>criminal</w:t>
      </w:r>
      <w:r w:rsidRPr="005A5BE2">
        <w:rPr>
          <w:rFonts w:asciiTheme="minorHAnsi" w:hAnsiTheme="minorHAnsi" w:cstheme="minorHAnsi"/>
          <w:spacing w:val="-1"/>
        </w:rPr>
        <w:t xml:space="preserve"> </w:t>
      </w:r>
      <w:r w:rsidRPr="005A5BE2">
        <w:rPr>
          <w:rFonts w:asciiTheme="minorHAnsi" w:hAnsiTheme="minorHAnsi" w:cstheme="minorHAnsi"/>
        </w:rPr>
        <w:t>organisation,</w:t>
      </w:r>
      <w:r w:rsidRPr="005A5BE2">
        <w:rPr>
          <w:rFonts w:asciiTheme="minorHAnsi" w:hAnsiTheme="minorHAnsi" w:cstheme="minorHAnsi"/>
          <w:spacing w:val="-6"/>
        </w:rPr>
        <w:t xml:space="preserve"> </w:t>
      </w:r>
      <w:r w:rsidRPr="005A5BE2">
        <w:rPr>
          <w:rFonts w:asciiTheme="minorHAnsi" w:hAnsiTheme="minorHAnsi" w:cstheme="minorHAnsi"/>
        </w:rPr>
        <w:t>as defined in Article 2 of Council Framework Decision 2008/841/JHA.</w:t>
      </w:r>
    </w:p>
    <w:p w14:paraId="590C2657" w14:textId="77777777" w:rsidR="00A01084" w:rsidRPr="005A5BE2" w:rsidRDefault="00013AF0">
      <w:pPr>
        <w:pStyle w:val="ListParagraph"/>
        <w:numPr>
          <w:ilvl w:val="1"/>
          <w:numId w:val="10"/>
        </w:numPr>
        <w:tabs>
          <w:tab w:val="left" w:pos="1315"/>
          <w:tab w:val="left" w:pos="1317"/>
        </w:tabs>
        <w:spacing w:before="1" w:line="259" w:lineRule="auto"/>
        <w:ind w:right="412" w:hanging="361"/>
        <w:rPr>
          <w:rFonts w:asciiTheme="minorHAnsi" w:hAnsiTheme="minorHAnsi" w:cstheme="minorHAnsi"/>
        </w:rPr>
      </w:pPr>
      <w:r w:rsidRPr="005A5BE2">
        <w:rPr>
          <w:rFonts w:asciiTheme="minorHAnsi" w:hAnsiTheme="minorHAnsi" w:cstheme="minorHAnsi"/>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w:t>
      </w:r>
      <w:r w:rsidRPr="005A5BE2">
        <w:rPr>
          <w:rFonts w:asciiTheme="minorHAnsi" w:hAnsiTheme="minorHAnsi" w:cstheme="minorHAnsi"/>
          <w:spacing w:val="-2"/>
        </w:rPr>
        <w:t xml:space="preserve"> </w:t>
      </w:r>
      <w:r w:rsidRPr="005A5BE2">
        <w:rPr>
          <w:rFonts w:asciiTheme="minorHAnsi" w:hAnsiTheme="minorHAnsi" w:cstheme="minorHAnsi"/>
        </w:rPr>
        <w:t>law</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Contracting</w:t>
      </w:r>
      <w:r w:rsidRPr="005A5BE2">
        <w:rPr>
          <w:rFonts w:asciiTheme="minorHAnsi" w:hAnsiTheme="minorHAnsi" w:cstheme="minorHAnsi"/>
          <w:spacing w:val="-3"/>
        </w:rPr>
        <w:t xml:space="preserve"> </w:t>
      </w:r>
      <w:r w:rsidRPr="005A5BE2">
        <w:rPr>
          <w:rFonts w:asciiTheme="minorHAnsi" w:hAnsiTheme="minorHAnsi" w:cstheme="minorHAnsi"/>
        </w:rPr>
        <w:t>Authority</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law</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state</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[Click</w:t>
      </w:r>
      <w:r w:rsidRPr="005A5BE2">
        <w:rPr>
          <w:rFonts w:asciiTheme="minorHAnsi" w:hAnsiTheme="minorHAnsi" w:cstheme="minorHAnsi"/>
          <w:spacing w:val="-1"/>
        </w:rPr>
        <w:t xml:space="preserve"> </w:t>
      </w:r>
      <w:r w:rsidRPr="005A5BE2">
        <w:rPr>
          <w:rFonts w:asciiTheme="minorHAnsi" w:hAnsiTheme="minorHAnsi" w:cstheme="minorHAnsi"/>
        </w:rPr>
        <w:t>here</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insert name of entity] is established.</w:t>
      </w:r>
    </w:p>
    <w:p w14:paraId="590C2658" w14:textId="77777777" w:rsidR="00A01084" w:rsidRPr="005A5BE2" w:rsidRDefault="00013AF0">
      <w:pPr>
        <w:pStyle w:val="ListParagraph"/>
        <w:numPr>
          <w:ilvl w:val="1"/>
          <w:numId w:val="10"/>
        </w:numPr>
        <w:tabs>
          <w:tab w:val="left" w:pos="1317"/>
          <w:tab w:val="left" w:pos="1368"/>
        </w:tabs>
        <w:spacing w:line="259" w:lineRule="auto"/>
        <w:ind w:right="684" w:hanging="361"/>
        <w:rPr>
          <w:rFonts w:asciiTheme="minorHAnsi" w:hAnsiTheme="minorHAnsi" w:cstheme="minorHAnsi"/>
        </w:rPr>
      </w:pPr>
      <w:r w:rsidRPr="005A5BE2">
        <w:rPr>
          <w:rFonts w:asciiTheme="minorHAnsi" w:hAnsiTheme="minorHAnsi" w:cstheme="minorHAnsi"/>
        </w:rPr>
        <w:t>ever</w:t>
      </w:r>
      <w:r w:rsidRPr="005A5BE2">
        <w:rPr>
          <w:rFonts w:asciiTheme="minorHAnsi" w:hAnsiTheme="minorHAnsi" w:cstheme="minorHAnsi"/>
          <w:spacing w:val="40"/>
        </w:rPr>
        <w:t xml:space="preserve"> </w:t>
      </w:r>
      <w:r w:rsidRPr="005A5BE2">
        <w:rPr>
          <w:rFonts w:asciiTheme="minorHAnsi" w:hAnsiTheme="minorHAnsi" w:cstheme="minorHAnsi"/>
        </w:rPr>
        <w:t>been</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subject</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conviction</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fraud</w:t>
      </w:r>
      <w:r w:rsidRPr="005A5BE2">
        <w:rPr>
          <w:rFonts w:asciiTheme="minorHAnsi" w:hAnsiTheme="minorHAnsi" w:cstheme="minorHAnsi"/>
          <w:spacing w:val="-2"/>
        </w:rPr>
        <w:t xml:space="preserve"> </w:t>
      </w:r>
      <w:r w:rsidRPr="005A5BE2">
        <w:rPr>
          <w:rFonts w:asciiTheme="minorHAnsi" w:hAnsiTheme="minorHAnsi" w:cstheme="minorHAnsi"/>
        </w:rPr>
        <w:t>within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meaning</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Article 1</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the Convention on the protection of the European Communities’ financial interests.</w:t>
      </w:r>
    </w:p>
    <w:p w14:paraId="590C2659" w14:textId="77777777" w:rsidR="00A01084" w:rsidRPr="005A5BE2" w:rsidRDefault="00013AF0">
      <w:pPr>
        <w:pStyle w:val="ListParagraph"/>
        <w:numPr>
          <w:ilvl w:val="1"/>
          <w:numId w:val="10"/>
        </w:numPr>
        <w:tabs>
          <w:tab w:val="left" w:pos="1316"/>
          <w:tab w:val="left" w:pos="1318"/>
        </w:tabs>
        <w:spacing w:line="259" w:lineRule="auto"/>
        <w:ind w:left="1318" w:right="379" w:hanging="361"/>
        <w:rPr>
          <w:rFonts w:asciiTheme="minorHAnsi" w:hAnsiTheme="minorHAnsi" w:cstheme="minorHAnsi"/>
        </w:rPr>
      </w:pPr>
      <w:r w:rsidRPr="005A5BE2">
        <w:rPr>
          <w:rFonts w:asciiTheme="minorHAnsi" w:hAnsiTheme="minorHAnsi" w:cstheme="minorHAnsi"/>
        </w:rPr>
        <w:t>ever</w:t>
      </w:r>
      <w:r w:rsidRPr="005A5BE2">
        <w:rPr>
          <w:rFonts w:asciiTheme="minorHAnsi" w:hAnsiTheme="minorHAnsi" w:cstheme="minorHAnsi"/>
          <w:spacing w:val="-3"/>
        </w:rPr>
        <w:t xml:space="preserve"> </w:t>
      </w:r>
      <w:r w:rsidRPr="005A5BE2">
        <w:rPr>
          <w:rFonts w:asciiTheme="minorHAnsi" w:hAnsiTheme="minorHAnsi" w:cstheme="minorHAnsi"/>
        </w:rPr>
        <w:t>been</w:t>
      </w:r>
      <w:r w:rsidRPr="005A5BE2">
        <w:rPr>
          <w:rFonts w:asciiTheme="minorHAnsi" w:hAnsiTheme="minorHAnsi" w:cstheme="minorHAnsi"/>
          <w:spacing w:val="-4"/>
        </w:rPr>
        <w:t xml:space="preserve"> </w:t>
      </w:r>
      <w:r w:rsidRPr="005A5BE2">
        <w:rPr>
          <w:rFonts w:asciiTheme="minorHAnsi" w:hAnsiTheme="minorHAnsi" w:cstheme="minorHAnsi"/>
        </w:rPr>
        <w:t>the subject</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a</w:t>
      </w:r>
      <w:r w:rsidRPr="005A5BE2">
        <w:rPr>
          <w:rFonts w:asciiTheme="minorHAnsi" w:hAnsiTheme="minorHAnsi" w:cstheme="minorHAnsi"/>
          <w:spacing w:val="-6"/>
        </w:rPr>
        <w:t xml:space="preserve"> </w:t>
      </w:r>
      <w:r w:rsidRPr="005A5BE2">
        <w:rPr>
          <w:rFonts w:asciiTheme="minorHAnsi" w:hAnsiTheme="minorHAnsi" w:cstheme="minorHAnsi"/>
        </w:rPr>
        <w:t>conviction</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terrorist</w:t>
      </w:r>
      <w:r w:rsidRPr="005A5BE2">
        <w:rPr>
          <w:rFonts w:asciiTheme="minorHAnsi" w:hAnsiTheme="minorHAnsi" w:cstheme="minorHAnsi"/>
          <w:spacing w:val="-3"/>
        </w:rPr>
        <w:t xml:space="preserve"> </w:t>
      </w:r>
      <w:r w:rsidRPr="005A5BE2">
        <w:rPr>
          <w:rFonts w:asciiTheme="minorHAnsi" w:hAnsiTheme="minorHAnsi" w:cstheme="minorHAnsi"/>
        </w:rPr>
        <w:t>offences</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offences</w:t>
      </w:r>
      <w:r w:rsidRPr="005A5BE2">
        <w:rPr>
          <w:rFonts w:asciiTheme="minorHAnsi" w:hAnsiTheme="minorHAnsi" w:cstheme="minorHAnsi"/>
          <w:spacing w:val="-1"/>
        </w:rPr>
        <w:t xml:space="preserve"> </w:t>
      </w:r>
      <w:r w:rsidRPr="005A5BE2">
        <w:rPr>
          <w:rFonts w:asciiTheme="minorHAnsi" w:hAnsiTheme="minorHAnsi" w:cstheme="minorHAnsi"/>
        </w:rPr>
        <w:t>linked</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terrorist activities, as defined in Articles 1 and 3 of Council Framework Decision 2002/475/JHA respectively, or for inciting or aiding or abetting or attempting to commit an offence, as referred to in Article 4 of that Framework Decision.</w:t>
      </w:r>
    </w:p>
    <w:p w14:paraId="590C265A" w14:textId="77777777" w:rsidR="00A01084" w:rsidRPr="005A5BE2" w:rsidRDefault="00013AF0">
      <w:pPr>
        <w:pStyle w:val="ListParagraph"/>
        <w:numPr>
          <w:ilvl w:val="1"/>
          <w:numId w:val="10"/>
        </w:numPr>
        <w:tabs>
          <w:tab w:val="left" w:pos="1318"/>
        </w:tabs>
        <w:spacing w:line="259" w:lineRule="auto"/>
        <w:ind w:left="1318" w:right="789"/>
        <w:rPr>
          <w:rFonts w:asciiTheme="minorHAnsi" w:hAnsiTheme="minorHAnsi" w:cstheme="minorHAnsi"/>
        </w:rPr>
      </w:pPr>
      <w:r w:rsidRPr="005A5BE2">
        <w:rPr>
          <w:rFonts w:asciiTheme="minorHAnsi" w:hAnsiTheme="minorHAnsi" w:cstheme="minorHAnsi"/>
        </w:rPr>
        <w:t>ever</w:t>
      </w:r>
      <w:r w:rsidRPr="005A5BE2">
        <w:rPr>
          <w:rFonts w:asciiTheme="minorHAnsi" w:hAnsiTheme="minorHAnsi" w:cstheme="minorHAnsi"/>
          <w:spacing w:val="-4"/>
        </w:rPr>
        <w:t xml:space="preserve"> </w:t>
      </w:r>
      <w:r w:rsidRPr="005A5BE2">
        <w:rPr>
          <w:rFonts w:asciiTheme="minorHAnsi" w:hAnsiTheme="minorHAnsi" w:cstheme="minorHAnsi"/>
        </w:rPr>
        <w:t>been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conviction</w:t>
      </w:r>
      <w:r w:rsidRPr="005A5BE2">
        <w:rPr>
          <w:rFonts w:asciiTheme="minorHAnsi" w:hAnsiTheme="minorHAnsi" w:cstheme="minorHAnsi"/>
          <w:spacing w:val="-5"/>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money</w:t>
      </w:r>
      <w:r w:rsidRPr="005A5BE2">
        <w:rPr>
          <w:rFonts w:asciiTheme="minorHAnsi" w:hAnsiTheme="minorHAnsi" w:cstheme="minorHAnsi"/>
          <w:spacing w:val="-1"/>
        </w:rPr>
        <w:t xml:space="preserve"> </w:t>
      </w:r>
      <w:r w:rsidRPr="005A5BE2">
        <w:rPr>
          <w:rFonts w:asciiTheme="minorHAnsi" w:hAnsiTheme="minorHAnsi" w:cstheme="minorHAnsi"/>
        </w:rPr>
        <w:t>laundering</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terrorist</w:t>
      </w:r>
      <w:r w:rsidRPr="005A5BE2">
        <w:rPr>
          <w:rFonts w:asciiTheme="minorHAnsi" w:hAnsiTheme="minorHAnsi" w:cstheme="minorHAnsi"/>
          <w:spacing w:val="-1"/>
        </w:rPr>
        <w:t xml:space="preserve"> </w:t>
      </w:r>
      <w:r w:rsidRPr="005A5BE2">
        <w:rPr>
          <w:rFonts w:asciiTheme="minorHAnsi" w:hAnsiTheme="minorHAnsi" w:cstheme="minorHAnsi"/>
        </w:rPr>
        <w:t>financing,</w:t>
      </w:r>
      <w:r w:rsidRPr="005A5BE2">
        <w:rPr>
          <w:rFonts w:asciiTheme="minorHAnsi" w:hAnsiTheme="minorHAnsi" w:cstheme="minorHAnsi"/>
          <w:spacing w:val="-4"/>
        </w:rPr>
        <w:t xml:space="preserve"> </w:t>
      </w:r>
      <w:r w:rsidRPr="005A5BE2">
        <w:rPr>
          <w:rFonts w:asciiTheme="minorHAnsi" w:hAnsiTheme="minorHAnsi" w:cstheme="minorHAnsi"/>
        </w:rPr>
        <w:t xml:space="preserve">as defined in Article 1 of Directive 2005/60/EC of the European Parliament and of the </w:t>
      </w:r>
      <w:r w:rsidRPr="005A5BE2">
        <w:rPr>
          <w:rFonts w:asciiTheme="minorHAnsi" w:hAnsiTheme="minorHAnsi" w:cstheme="minorHAnsi"/>
          <w:spacing w:val="-2"/>
        </w:rPr>
        <w:t>Council.</w:t>
      </w:r>
    </w:p>
    <w:p w14:paraId="590C265B" w14:textId="77777777" w:rsidR="00A01084" w:rsidRPr="005A5BE2" w:rsidRDefault="00013AF0">
      <w:pPr>
        <w:pStyle w:val="ListParagraph"/>
        <w:numPr>
          <w:ilvl w:val="1"/>
          <w:numId w:val="10"/>
        </w:numPr>
        <w:tabs>
          <w:tab w:val="left" w:pos="1317"/>
        </w:tabs>
        <w:spacing w:line="259" w:lineRule="auto"/>
        <w:ind w:right="287"/>
        <w:rPr>
          <w:rFonts w:asciiTheme="minorHAnsi" w:hAnsiTheme="minorHAnsi" w:cstheme="minorHAnsi"/>
        </w:rPr>
      </w:pPr>
      <w:r w:rsidRPr="005A5BE2">
        <w:rPr>
          <w:rFonts w:asciiTheme="minorHAnsi" w:hAnsiTheme="minorHAnsi" w:cstheme="minorHAnsi"/>
        </w:rPr>
        <w:t>ever been the subject of a conviction for child labour and other forms of trafficking in human</w:t>
      </w:r>
      <w:r w:rsidRPr="005A5BE2">
        <w:rPr>
          <w:rFonts w:asciiTheme="minorHAnsi" w:hAnsiTheme="minorHAnsi" w:cstheme="minorHAnsi"/>
          <w:spacing w:val="-3"/>
        </w:rPr>
        <w:t xml:space="preserve"> </w:t>
      </w:r>
      <w:r w:rsidRPr="005A5BE2">
        <w:rPr>
          <w:rFonts w:asciiTheme="minorHAnsi" w:hAnsiTheme="minorHAnsi" w:cstheme="minorHAnsi"/>
        </w:rPr>
        <w:t>beings</w:t>
      </w:r>
      <w:r w:rsidRPr="005A5BE2">
        <w:rPr>
          <w:rFonts w:asciiTheme="minorHAnsi" w:hAnsiTheme="minorHAnsi" w:cstheme="minorHAnsi"/>
          <w:spacing w:val="-2"/>
        </w:rPr>
        <w:t xml:space="preserve"> </w:t>
      </w:r>
      <w:r w:rsidRPr="005A5BE2">
        <w:rPr>
          <w:rFonts w:asciiTheme="minorHAnsi" w:hAnsiTheme="minorHAnsi" w:cstheme="minorHAnsi"/>
        </w:rPr>
        <w:t>as</w:t>
      </w:r>
      <w:r w:rsidRPr="005A5BE2">
        <w:rPr>
          <w:rFonts w:asciiTheme="minorHAnsi" w:hAnsiTheme="minorHAnsi" w:cstheme="minorHAnsi"/>
          <w:spacing w:val="-2"/>
        </w:rPr>
        <w:t xml:space="preserve"> </w:t>
      </w:r>
      <w:r w:rsidRPr="005A5BE2">
        <w:rPr>
          <w:rFonts w:asciiTheme="minorHAnsi" w:hAnsiTheme="minorHAnsi" w:cstheme="minorHAnsi"/>
        </w:rPr>
        <w:t>defined</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Article</w:t>
      </w:r>
      <w:r w:rsidRPr="005A5BE2">
        <w:rPr>
          <w:rFonts w:asciiTheme="minorHAnsi" w:hAnsiTheme="minorHAnsi" w:cstheme="minorHAnsi"/>
          <w:spacing w:val="-4"/>
        </w:rPr>
        <w:t xml:space="preserve"> </w:t>
      </w:r>
      <w:r w:rsidRPr="005A5BE2">
        <w:rPr>
          <w:rFonts w:asciiTheme="minorHAnsi" w:hAnsiTheme="minorHAnsi" w:cstheme="minorHAnsi"/>
        </w:rPr>
        <w:t>2</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Directive</w:t>
      </w:r>
      <w:r w:rsidRPr="005A5BE2">
        <w:rPr>
          <w:rFonts w:asciiTheme="minorHAnsi" w:hAnsiTheme="minorHAnsi" w:cstheme="minorHAnsi"/>
          <w:spacing w:val="-1"/>
        </w:rPr>
        <w:t xml:space="preserve"> </w:t>
      </w:r>
      <w:r w:rsidRPr="005A5BE2">
        <w:rPr>
          <w:rFonts w:asciiTheme="minorHAnsi" w:hAnsiTheme="minorHAnsi" w:cstheme="minorHAnsi"/>
        </w:rPr>
        <w:t>2011/36/EU</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European</w:t>
      </w:r>
      <w:r w:rsidRPr="005A5BE2">
        <w:rPr>
          <w:rFonts w:asciiTheme="minorHAnsi" w:hAnsiTheme="minorHAnsi" w:cstheme="minorHAnsi"/>
          <w:spacing w:val="-5"/>
        </w:rPr>
        <w:t xml:space="preserve"> </w:t>
      </w:r>
      <w:r w:rsidRPr="005A5BE2">
        <w:rPr>
          <w:rFonts w:asciiTheme="minorHAnsi" w:hAnsiTheme="minorHAnsi" w:cstheme="minorHAnsi"/>
        </w:rPr>
        <w:t>Parliament and of the Council.</w:t>
      </w:r>
    </w:p>
    <w:p w14:paraId="590C265C" w14:textId="77777777" w:rsidR="00A01084" w:rsidRPr="005A5BE2" w:rsidRDefault="00A01084">
      <w:pPr>
        <w:pStyle w:val="BodyText"/>
        <w:spacing w:before="34"/>
        <w:rPr>
          <w:rFonts w:asciiTheme="minorHAnsi" w:hAnsiTheme="minorHAnsi" w:cstheme="minorHAnsi"/>
        </w:rPr>
      </w:pPr>
    </w:p>
    <w:p w14:paraId="590C265D" w14:textId="77777777" w:rsidR="00A01084" w:rsidRPr="005A5BE2" w:rsidRDefault="00013AF0">
      <w:pPr>
        <w:pStyle w:val="ListParagraph"/>
        <w:numPr>
          <w:ilvl w:val="0"/>
          <w:numId w:val="10"/>
        </w:numPr>
        <w:tabs>
          <w:tab w:val="left" w:pos="955"/>
        </w:tabs>
        <w:ind w:left="955" w:hanging="358"/>
        <w:rPr>
          <w:rFonts w:asciiTheme="minorHAnsi" w:hAnsiTheme="minorHAnsi" w:cstheme="minorHAnsi"/>
        </w:rPr>
      </w:pPr>
      <w:r w:rsidRPr="005A5BE2">
        <w:rPr>
          <w:rFonts w:asciiTheme="minorHAnsi" w:hAnsiTheme="minorHAnsi" w:cstheme="minorHAnsi"/>
        </w:rPr>
        <w:t>[Click</w:t>
      </w:r>
      <w:r w:rsidRPr="005A5BE2">
        <w:rPr>
          <w:rFonts w:asciiTheme="minorHAnsi" w:hAnsiTheme="minorHAnsi" w:cstheme="minorHAnsi"/>
          <w:spacing w:val="-2"/>
        </w:rPr>
        <w:t xml:space="preserve"> </w:t>
      </w:r>
      <w:r w:rsidRPr="005A5BE2">
        <w:rPr>
          <w:rFonts w:asciiTheme="minorHAnsi" w:hAnsiTheme="minorHAnsi" w:cstheme="minorHAnsi"/>
        </w:rPr>
        <w:t>here</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name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spacing w:val="-2"/>
        </w:rPr>
        <w:t>entity]:</w:t>
      </w:r>
    </w:p>
    <w:p w14:paraId="590C265E" w14:textId="77777777" w:rsidR="00A01084" w:rsidRPr="005A5BE2" w:rsidRDefault="00A01084">
      <w:pPr>
        <w:pStyle w:val="BodyText"/>
        <w:spacing w:before="180"/>
        <w:rPr>
          <w:rFonts w:asciiTheme="minorHAnsi" w:hAnsiTheme="minorHAnsi" w:cstheme="minorHAnsi"/>
        </w:rPr>
      </w:pPr>
    </w:p>
    <w:p w14:paraId="590C265F" w14:textId="77777777" w:rsidR="00A01084" w:rsidRPr="005A5BE2" w:rsidRDefault="00013AF0">
      <w:pPr>
        <w:pStyle w:val="ListParagraph"/>
        <w:numPr>
          <w:ilvl w:val="1"/>
          <w:numId w:val="10"/>
        </w:numPr>
        <w:tabs>
          <w:tab w:val="left" w:pos="1367"/>
          <w:tab w:val="left" w:pos="1370"/>
        </w:tabs>
        <w:spacing w:before="1" w:line="276" w:lineRule="auto"/>
        <w:ind w:left="1370" w:right="320" w:hanging="281"/>
        <w:rPr>
          <w:rFonts w:asciiTheme="minorHAnsi" w:hAnsiTheme="minorHAnsi" w:cstheme="minorHAnsi"/>
        </w:rPr>
      </w:pPr>
      <w:r w:rsidRPr="005A5BE2">
        <w:rPr>
          <w:rFonts w:asciiTheme="minorHAnsi" w:hAnsiTheme="minorHAnsi" w:cstheme="minorHAnsi"/>
        </w:rPr>
        <w:t>is not in breach and has not breached its obligations relating to the payment of taxes or social security contributions.</w:t>
      </w:r>
    </w:p>
    <w:p w14:paraId="590C2660" w14:textId="77777777" w:rsidR="00A01084" w:rsidRPr="005A5BE2" w:rsidRDefault="00013AF0">
      <w:pPr>
        <w:pStyle w:val="ListParagraph"/>
        <w:numPr>
          <w:ilvl w:val="1"/>
          <w:numId w:val="10"/>
        </w:numPr>
        <w:tabs>
          <w:tab w:val="left" w:pos="1369"/>
        </w:tabs>
        <w:spacing w:before="121"/>
        <w:ind w:left="1369" w:hanging="280"/>
        <w:rPr>
          <w:rFonts w:asciiTheme="minorHAnsi" w:hAnsiTheme="minorHAnsi" w:cstheme="minorHAnsi"/>
        </w:rPr>
      </w:pPr>
      <w:r w:rsidRPr="005A5BE2">
        <w:rPr>
          <w:rFonts w:asciiTheme="minorHAnsi" w:hAnsiTheme="minorHAnsi" w:cstheme="minorHAnsi"/>
        </w:rPr>
        <w:t>has</w:t>
      </w:r>
      <w:r w:rsidRPr="005A5BE2">
        <w:rPr>
          <w:rFonts w:asciiTheme="minorHAnsi" w:hAnsiTheme="minorHAnsi" w:cstheme="minorHAnsi"/>
          <w:spacing w:val="-3"/>
        </w:rPr>
        <w:t xml:space="preserve"> </w:t>
      </w:r>
      <w:r w:rsidRPr="005A5BE2">
        <w:rPr>
          <w:rFonts w:asciiTheme="minorHAnsi" w:hAnsiTheme="minorHAnsi" w:cstheme="minorHAnsi"/>
        </w:rPr>
        <w:t>carried</w:t>
      </w:r>
      <w:r w:rsidRPr="005A5BE2">
        <w:rPr>
          <w:rFonts w:asciiTheme="minorHAnsi" w:hAnsiTheme="minorHAnsi" w:cstheme="minorHAnsi"/>
          <w:spacing w:val="-5"/>
        </w:rPr>
        <w:t xml:space="preserve"> </w:t>
      </w:r>
      <w:r w:rsidRPr="005A5BE2">
        <w:rPr>
          <w:rFonts w:asciiTheme="minorHAnsi" w:hAnsiTheme="minorHAnsi" w:cstheme="minorHAnsi"/>
        </w:rPr>
        <w:t>out</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preparation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Tender</w:t>
      </w:r>
      <w:r w:rsidRPr="005A5BE2">
        <w:rPr>
          <w:rFonts w:asciiTheme="minorHAnsi" w:hAnsiTheme="minorHAnsi" w:cstheme="minorHAnsi"/>
          <w:spacing w:val="-2"/>
        </w:rPr>
        <w:t xml:space="preserve"> independently.</w:t>
      </w:r>
    </w:p>
    <w:p w14:paraId="590C2661" w14:textId="77777777" w:rsidR="00A01084" w:rsidRPr="005A5BE2" w:rsidRDefault="00A01084">
      <w:pPr>
        <w:rPr>
          <w:rFonts w:asciiTheme="minorHAnsi" w:hAnsiTheme="minorHAnsi" w:cstheme="minorHAnsi"/>
        </w:rPr>
        <w:sectPr w:rsidR="00A01084" w:rsidRPr="005A5BE2">
          <w:pgSz w:w="11910" w:h="16850"/>
          <w:pgMar w:top="1080" w:right="1140" w:bottom="1060" w:left="1180" w:header="677" w:footer="865" w:gutter="0"/>
          <w:cols w:space="720"/>
        </w:sectPr>
      </w:pPr>
    </w:p>
    <w:p w14:paraId="590C2662" w14:textId="77777777" w:rsidR="00A01084" w:rsidRPr="005A5BE2" w:rsidRDefault="00013AF0">
      <w:pPr>
        <w:pStyle w:val="ListParagraph"/>
        <w:numPr>
          <w:ilvl w:val="0"/>
          <w:numId w:val="10"/>
        </w:numPr>
        <w:tabs>
          <w:tab w:val="left" w:pos="956"/>
        </w:tabs>
        <w:spacing w:before="46"/>
        <w:ind w:left="956" w:hanging="358"/>
        <w:rPr>
          <w:rFonts w:asciiTheme="minorHAnsi" w:hAnsiTheme="minorHAnsi" w:cstheme="minorHAnsi"/>
        </w:rPr>
      </w:pPr>
      <w:r w:rsidRPr="005A5BE2">
        <w:rPr>
          <w:rFonts w:asciiTheme="minorHAnsi" w:hAnsiTheme="minorHAnsi" w:cstheme="minorHAnsi"/>
        </w:rPr>
        <w:lastRenderedPageBreak/>
        <w:t>[Click</w:t>
      </w:r>
      <w:r w:rsidRPr="005A5BE2">
        <w:rPr>
          <w:rFonts w:asciiTheme="minorHAnsi" w:hAnsiTheme="minorHAnsi" w:cstheme="minorHAnsi"/>
          <w:spacing w:val="-2"/>
        </w:rPr>
        <w:t xml:space="preserve"> </w:t>
      </w:r>
      <w:r w:rsidRPr="005A5BE2">
        <w:rPr>
          <w:rFonts w:asciiTheme="minorHAnsi" w:hAnsiTheme="minorHAnsi" w:cstheme="minorHAnsi"/>
        </w:rPr>
        <w:t>here</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name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spacing w:val="-2"/>
        </w:rPr>
        <w:t>entity]:</w:t>
      </w:r>
    </w:p>
    <w:p w14:paraId="590C2663" w14:textId="77777777" w:rsidR="00A01084" w:rsidRPr="005A5BE2" w:rsidRDefault="00A01084">
      <w:pPr>
        <w:pStyle w:val="BodyText"/>
        <w:spacing w:before="62"/>
        <w:rPr>
          <w:rFonts w:asciiTheme="minorHAnsi" w:hAnsiTheme="minorHAnsi" w:cstheme="minorHAnsi"/>
        </w:rPr>
      </w:pPr>
    </w:p>
    <w:p w14:paraId="590C2664" w14:textId="77777777" w:rsidR="00A01084" w:rsidRPr="005A5BE2" w:rsidRDefault="00013AF0">
      <w:pPr>
        <w:pStyle w:val="ListParagraph"/>
        <w:numPr>
          <w:ilvl w:val="1"/>
          <w:numId w:val="10"/>
        </w:numPr>
        <w:tabs>
          <w:tab w:val="left" w:pos="1316"/>
          <w:tab w:val="left" w:pos="1318"/>
        </w:tabs>
        <w:spacing w:before="1" w:line="259" w:lineRule="auto"/>
        <w:ind w:left="1318" w:right="390"/>
        <w:rPr>
          <w:rFonts w:asciiTheme="minorHAnsi" w:hAnsiTheme="minorHAnsi" w:cstheme="minorHAnsi"/>
        </w:rPr>
      </w:pPr>
      <w:r w:rsidRPr="005A5BE2">
        <w:rPr>
          <w:rFonts w:asciiTheme="minorHAnsi" w:hAnsiTheme="minorHAnsi" w:cstheme="minorHAnsi"/>
        </w:rPr>
        <w:t>has, in the performance of all public contracts, complied with applicable obligations in the</w:t>
      </w:r>
      <w:r w:rsidRPr="005A5BE2">
        <w:rPr>
          <w:rFonts w:asciiTheme="minorHAnsi" w:hAnsiTheme="minorHAnsi" w:cstheme="minorHAnsi"/>
          <w:spacing w:val="-1"/>
        </w:rPr>
        <w:t xml:space="preserve"> </w:t>
      </w:r>
      <w:r w:rsidRPr="005A5BE2">
        <w:rPr>
          <w:rFonts w:asciiTheme="minorHAnsi" w:hAnsiTheme="minorHAnsi" w:cstheme="minorHAnsi"/>
        </w:rPr>
        <w:t>field</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environmental</w:t>
      </w:r>
      <w:r w:rsidRPr="005A5BE2">
        <w:rPr>
          <w:rFonts w:asciiTheme="minorHAnsi" w:hAnsiTheme="minorHAnsi" w:cstheme="minorHAnsi"/>
          <w:spacing w:val="-4"/>
        </w:rPr>
        <w:t xml:space="preserve"> </w:t>
      </w:r>
      <w:r w:rsidRPr="005A5BE2">
        <w:rPr>
          <w:rFonts w:asciiTheme="minorHAnsi" w:hAnsiTheme="minorHAnsi" w:cstheme="minorHAnsi"/>
        </w:rPr>
        <w:t>social</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labour</w:t>
      </w:r>
      <w:r w:rsidRPr="005A5BE2">
        <w:rPr>
          <w:rFonts w:asciiTheme="minorHAnsi" w:hAnsiTheme="minorHAnsi" w:cstheme="minorHAnsi"/>
          <w:spacing w:val="-2"/>
        </w:rPr>
        <w:t xml:space="preserve"> </w:t>
      </w:r>
      <w:r w:rsidRPr="005A5BE2">
        <w:rPr>
          <w:rFonts w:asciiTheme="minorHAnsi" w:hAnsiTheme="minorHAnsi" w:cstheme="minorHAnsi"/>
        </w:rPr>
        <w:t>law</w:t>
      </w:r>
      <w:r w:rsidRPr="005A5BE2">
        <w:rPr>
          <w:rFonts w:asciiTheme="minorHAnsi" w:hAnsiTheme="minorHAnsi" w:cstheme="minorHAnsi"/>
          <w:spacing w:val="-1"/>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apply</w:t>
      </w:r>
      <w:r w:rsidRPr="005A5BE2">
        <w:rPr>
          <w:rFonts w:asciiTheme="minorHAnsi" w:hAnsiTheme="minorHAnsi" w:cstheme="minorHAnsi"/>
          <w:spacing w:val="-1"/>
        </w:rPr>
        <w:t xml:space="preserve"> </w:t>
      </w:r>
      <w:r w:rsidRPr="005A5BE2">
        <w:rPr>
          <w:rFonts w:asciiTheme="minorHAnsi" w:hAnsiTheme="minorHAnsi" w:cstheme="minorHAnsi"/>
        </w:rPr>
        <w:t>at</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place</w:t>
      </w:r>
      <w:r w:rsidRPr="005A5BE2">
        <w:rPr>
          <w:rFonts w:asciiTheme="minorHAnsi" w:hAnsiTheme="minorHAnsi" w:cstheme="minorHAnsi"/>
          <w:spacing w:val="-4"/>
        </w:rPr>
        <w:t xml:space="preserve"> </w:t>
      </w:r>
      <w:r w:rsidRPr="005A5BE2">
        <w:rPr>
          <w:rFonts w:asciiTheme="minorHAnsi" w:hAnsiTheme="minorHAnsi" w:cstheme="minorHAnsi"/>
        </w:rPr>
        <w:t>where</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590C2665" w14:textId="77777777" w:rsidR="00A01084" w:rsidRPr="005A5BE2" w:rsidRDefault="00013AF0">
      <w:pPr>
        <w:pStyle w:val="ListParagraph"/>
        <w:numPr>
          <w:ilvl w:val="1"/>
          <w:numId w:val="10"/>
        </w:numPr>
        <w:tabs>
          <w:tab w:val="left" w:pos="1316"/>
          <w:tab w:val="left" w:pos="1318"/>
        </w:tabs>
        <w:spacing w:line="259" w:lineRule="auto"/>
        <w:ind w:left="1318" w:right="349" w:hanging="361"/>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2"/>
        </w:rPr>
        <w:t xml:space="preserve"> </w:t>
      </w:r>
      <w:r w:rsidRPr="005A5BE2">
        <w:rPr>
          <w:rFonts w:asciiTheme="minorHAnsi" w:hAnsiTheme="minorHAnsi" w:cstheme="minorHAnsi"/>
        </w:rPr>
        <w:t>not</w:t>
      </w:r>
      <w:r w:rsidRPr="005A5BE2">
        <w:rPr>
          <w:rFonts w:asciiTheme="minorHAnsi" w:hAnsiTheme="minorHAnsi" w:cstheme="minorHAnsi"/>
          <w:spacing w:val="-1"/>
        </w:rPr>
        <w:t xml:space="preserve"> </w:t>
      </w:r>
      <w:r w:rsidRPr="005A5BE2">
        <w:rPr>
          <w:rFonts w:asciiTheme="minorHAnsi" w:hAnsiTheme="minorHAnsi" w:cstheme="minorHAnsi"/>
        </w:rPr>
        <w:t>bankrupt</w:t>
      </w:r>
      <w:r w:rsidRPr="005A5BE2">
        <w:rPr>
          <w:rFonts w:asciiTheme="minorHAnsi" w:hAnsiTheme="minorHAnsi" w:cstheme="minorHAnsi"/>
          <w:spacing w:val="-1"/>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insolvency</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winding-up</w:t>
      </w:r>
      <w:r w:rsidRPr="005A5BE2">
        <w:rPr>
          <w:rFonts w:asciiTheme="minorHAnsi" w:hAnsiTheme="minorHAnsi" w:cstheme="minorHAnsi"/>
          <w:spacing w:val="-3"/>
        </w:rPr>
        <w:t xml:space="preserve"> </w:t>
      </w:r>
      <w:r w:rsidRPr="005A5BE2">
        <w:rPr>
          <w:rFonts w:asciiTheme="minorHAnsi" w:hAnsiTheme="minorHAnsi" w:cstheme="minorHAnsi"/>
        </w:rPr>
        <w:t>proceedings,</w:t>
      </w:r>
      <w:r w:rsidRPr="005A5BE2">
        <w:rPr>
          <w:rFonts w:asciiTheme="minorHAnsi" w:hAnsiTheme="minorHAnsi" w:cstheme="minorHAnsi"/>
          <w:spacing w:val="-2"/>
        </w:rPr>
        <w:t xml:space="preserve"> </w:t>
      </w:r>
      <w:r w:rsidRPr="005A5BE2">
        <w:rPr>
          <w:rFonts w:asciiTheme="minorHAnsi" w:hAnsiTheme="minorHAnsi" w:cstheme="minorHAnsi"/>
        </w:rPr>
        <w:t>its</w:t>
      </w:r>
      <w:r w:rsidRPr="005A5BE2">
        <w:rPr>
          <w:rFonts w:asciiTheme="minorHAnsi" w:hAnsiTheme="minorHAnsi" w:cstheme="minorHAnsi"/>
          <w:spacing w:val="-2"/>
        </w:rPr>
        <w:t xml:space="preserve"> </w:t>
      </w:r>
      <w:r w:rsidRPr="005A5BE2">
        <w:rPr>
          <w:rFonts w:asciiTheme="minorHAnsi" w:hAnsiTheme="minorHAnsi" w:cstheme="minorHAnsi"/>
        </w:rPr>
        <w:t>assets</w:t>
      </w:r>
      <w:r w:rsidRPr="005A5BE2">
        <w:rPr>
          <w:rFonts w:asciiTheme="minorHAnsi" w:hAnsiTheme="minorHAnsi" w:cstheme="minorHAnsi"/>
          <w:spacing w:val="-4"/>
        </w:rPr>
        <w:t xml:space="preserve"> </w:t>
      </w:r>
      <w:r w:rsidRPr="005A5BE2">
        <w:rPr>
          <w:rFonts w:asciiTheme="minorHAnsi" w:hAnsiTheme="minorHAnsi" w:cstheme="minorHAnsi"/>
        </w:rPr>
        <w:t>are</w:t>
      </w:r>
      <w:r w:rsidRPr="005A5BE2">
        <w:rPr>
          <w:rFonts w:asciiTheme="minorHAnsi" w:hAnsiTheme="minorHAnsi" w:cstheme="minorHAnsi"/>
          <w:spacing w:val="-1"/>
        </w:rPr>
        <w:t xml:space="preserve"> </w:t>
      </w:r>
      <w:r w:rsidRPr="005A5BE2">
        <w:rPr>
          <w:rFonts w:asciiTheme="minorHAnsi" w:hAnsiTheme="minorHAnsi" w:cstheme="minorHAnsi"/>
        </w:rPr>
        <w:t>not being administered by a liquidator or by the court, it is not in an arrangement with creditors, its business activities are not suspended nor is it in any analogous situation arising from a similar procedure under national laws and regulations.</w:t>
      </w:r>
    </w:p>
    <w:p w14:paraId="590C2666" w14:textId="77777777" w:rsidR="00A01084" w:rsidRPr="005A5BE2" w:rsidRDefault="00013AF0">
      <w:pPr>
        <w:pStyle w:val="ListParagraph"/>
        <w:numPr>
          <w:ilvl w:val="1"/>
          <w:numId w:val="10"/>
        </w:numPr>
        <w:tabs>
          <w:tab w:val="left" w:pos="1318"/>
        </w:tabs>
        <w:spacing w:line="267" w:lineRule="exact"/>
        <w:ind w:left="1318"/>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not</w:t>
      </w:r>
      <w:r w:rsidRPr="005A5BE2">
        <w:rPr>
          <w:rFonts w:asciiTheme="minorHAnsi" w:hAnsiTheme="minorHAnsi" w:cstheme="minorHAnsi"/>
          <w:spacing w:val="-2"/>
        </w:rPr>
        <w:t xml:space="preserve"> </w:t>
      </w:r>
      <w:r w:rsidRPr="005A5BE2">
        <w:rPr>
          <w:rFonts w:asciiTheme="minorHAnsi" w:hAnsiTheme="minorHAnsi" w:cstheme="minorHAnsi"/>
        </w:rPr>
        <w:t>guilty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grave</w:t>
      </w:r>
      <w:r w:rsidRPr="005A5BE2">
        <w:rPr>
          <w:rFonts w:asciiTheme="minorHAnsi" w:hAnsiTheme="minorHAnsi" w:cstheme="minorHAnsi"/>
          <w:spacing w:val="-2"/>
        </w:rPr>
        <w:t xml:space="preserve"> </w:t>
      </w:r>
      <w:r w:rsidRPr="005A5BE2">
        <w:rPr>
          <w:rFonts w:asciiTheme="minorHAnsi" w:hAnsiTheme="minorHAnsi" w:cstheme="minorHAnsi"/>
        </w:rPr>
        <w:t>professional</w:t>
      </w:r>
      <w:r w:rsidRPr="005A5BE2">
        <w:rPr>
          <w:rFonts w:asciiTheme="minorHAnsi" w:hAnsiTheme="minorHAnsi" w:cstheme="minorHAnsi"/>
          <w:spacing w:val="-5"/>
        </w:rPr>
        <w:t xml:space="preserve"> </w:t>
      </w:r>
      <w:r w:rsidRPr="005A5BE2">
        <w:rPr>
          <w:rFonts w:asciiTheme="minorHAnsi" w:hAnsiTheme="minorHAnsi" w:cstheme="minorHAnsi"/>
          <w:spacing w:val="-2"/>
        </w:rPr>
        <w:t>misconduct.</w:t>
      </w:r>
    </w:p>
    <w:p w14:paraId="590C2667" w14:textId="77777777" w:rsidR="00A01084" w:rsidRPr="005A5BE2" w:rsidRDefault="00013AF0">
      <w:pPr>
        <w:pStyle w:val="ListParagraph"/>
        <w:numPr>
          <w:ilvl w:val="1"/>
          <w:numId w:val="10"/>
        </w:numPr>
        <w:tabs>
          <w:tab w:val="left" w:pos="1316"/>
          <w:tab w:val="left" w:pos="1318"/>
        </w:tabs>
        <w:spacing w:before="18" w:line="259" w:lineRule="auto"/>
        <w:ind w:left="1318" w:right="747" w:hanging="361"/>
        <w:rPr>
          <w:rFonts w:asciiTheme="minorHAnsi" w:hAnsiTheme="minorHAnsi" w:cstheme="minorHAnsi"/>
        </w:rPr>
      </w:pPr>
      <w:r w:rsidRPr="005A5BE2">
        <w:rPr>
          <w:rFonts w:asciiTheme="minorHAnsi" w:hAnsiTheme="minorHAnsi" w:cstheme="minorHAnsi"/>
        </w:rPr>
        <w:t>has</w:t>
      </w:r>
      <w:r w:rsidRPr="005A5BE2">
        <w:rPr>
          <w:rFonts w:asciiTheme="minorHAnsi" w:hAnsiTheme="minorHAnsi" w:cstheme="minorHAnsi"/>
          <w:spacing w:val="-3"/>
        </w:rPr>
        <w:t xml:space="preserve"> </w:t>
      </w:r>
      <w:r w:rsidRPr="005A5BE2">
        <w:rPr>
          <w:rFonts w:asciiTheme="minorHAnsi" w:hAnsiTheme="minorHAnsi" w:cstheme="minorHAnsi"/>
        </w:rPr>
        <w:t>not</w:t>
      </w:r>
      <w:r w:rsidRPr="005A5BE2">
        <w:rPr>
          <w:rFonts w:asciiTheme="minorHAnsi" w:hAnsiTheme="minorHAnsi" w:cstheme="minorHAnsi"/>
          <w:spacing w:val="-5"/>
        </w:rPr>
        <w:t xml:space="preserve"> </w:t>
      </w:r>
      <w:r w:rsidRPr="005A5BE2">
        <w:rPr>
          <w:rFonts w:asciiTheme="minorHAnsi" w:hAnsiTheme="minorHAnsi" w:cstheme="minorHAnsi"/>
        </w:rPr>
        <w:t>entered</w:t>
      </w:r>
      <w:r w:rsidRPr="005A5BE2">
        <w:rPr>
          <w:rFonts w:asciiTheme="minorHAnsi" w:hAnsiTheme="minorHAnsi" w:cstheme="minorHAnsi"/>
          <w:spacing w:val="-4"/>
        </w:rPr>
        <w:t xml:space="preserve"> </w:t>
      </w:r>
      <w:r w:rsidRPr="005A5BE2">
        <w:rPr>
          <w:rFonts w:asciiTheme="minorHAnsi" w:hAnsiTheme="minorHAnsi" w:cstheme="minorHAnsi"/>
        </w:rPr>
        <w:t>into</w:t>
      </w:r>
      <w:r w:rsidRPr="005A5BE2">
        <w:rPr>
          <w:rFonts w:asciiTheme="minorHAnsi" w:hAnsiTheme="minorHAnsi" w:cstheme="minorHAnsi"/>
          <w:spacing w:val="-2"/>
        </w:rPr>
        <w:t xml:space="preserve"> </w:t>
      </w:r>
      <w:r w:rsidRPr="005A5BE2">
        <w:rPr>
          <w:rFonts w:asciiTheme="minorHAnsi" w:hAnsiTheme="minorHAnsi" w:cstheme="minorHAnsi"/>
        </w:rPr>
        <w:t>agreements</w:t>
      </w:r>
      <w:r w:rsidRPr="005A5BE2">
        <w:rPr>
          <w:rFonts w:asciiTheme="minorHAnsi" w:hAnsiTheme="minorHAnsi" w:cstheme="minorHAnsi"/>
          <w:spacing w:val="-5"/>
        </w:rPr>
        <w:t xml:space="preserve"> </w:t>
      </w:r>
      <w:r w:rsidRPr="005A5BE2">
        <w:rPr>
          <w:rFonts w:asciiTheme="minorHAnsi" w:hAnsiTheme="minorHAnsi" w:cstheme="minorHAnsi"/>
        </w:rPr>
        <w:t>with</w:t>
      </w:r>
      <w:r w:rsidRPr="005A5BE2">
        <w:rPr>
          <w:rFonts w:asciiTheme="minorHAnsi" w:hAnsiTheme="minorHAnsi" w:cstheme="minorHAnsi"/>
          <w:spacing w:val="-6"/>
        </w:rPr>
        <w:t xml:space="preserve"> </w:t>
      </w:r>
      <w:r w:rsidRPr="005A5BE2">
        <w:rPr>
          <w:rFonts w:asciiTheme="minorHAnsi" w:hAnsiTheme="minorHAnsi" w:cstheme="minorHAnsi"/>
        </w:rPr>
        <w:t>other</w:t>
      </w:r>
      <w:r w:rsidRPr="005A5BE2">
        <w:rPr>
          <w:rFonts w:asciiTheme="minorHAnsi" w:hAnsiTheme="minorHAnsi" w:cstheme="minorHAnsi"/>
          <w:spacing w:val="-3"/>
        </w:rPr>
        <w:t xml:space="preserve"> </w:t>
      </w:r>
      <w:r w:rsidRPr="005A5BE2">
        <w:rPr>
          <w:rFonts w:asciiTheme="minorHAnsi" w:hAnsiTheme="minorHAnsi" w:cstheme="minorHAnsi"/>
        </w:rPr>
        <w:t>economic</w:t>
      </w:r>
      <w:r w:rsidRPr="005A5BE2">
        <w:rPr>
          <w:rFonts w:asciiTheme="minorHAnsi" w:hAnsiTheme="minorHAnsi" w:cstheme="minorHAnsi"/>
          <w:spacing w:val="-3"/>
        </w:rPr>
        <w:t xml:space="preserve"> </w:t>
      </w:r>
      <w:r w:rsidRPr="005A5BE2">
        <w:rPr>
          <w:rFonts w:asciiTheme="minorHAnsi" w:hAnsiTheme="minorHAnsi" w:cstheme="minorHAnsi"/>
        </w:rPr>
        <w:t>operators</w:t>
      </w:r>
      <w:r w:rsidRPr="005A5BE2">
        <w:rPr>
          <w:rFonts w:asciiTheme="minorHAnsi" w:hAnsiTheme="minorHAnsi" w:cstheme="minorHAnsi"/>
          <w:spacing w:val="-3"/>
        </w:rPr>
        <w:t xml:space="preserve"> </w:t>
      </w:r>
      <w:r w:rsidRPr="005A5BE2">
        <w:rPr>
          <w:rFonts w:asciiTheme="minorHAnsi" w:hAnsiTheme="minorHAnsi" w:cstheme="minorHAnsi"/>
        </w:rPr>
        <w:t>aimed</w:t>
      </w:r>
      <w:r w:rsidRPr="005A5BE2">
        <w:rPr>
          <w:rFonts w:asciiTheme="minorHAnsi" w:hAnsiTheme="minorHAnsi" w:cstheme="minorHAnsi"/>
          <w:spacing w:val="-4"/>
        </w:rPr>
        <w:t xml:space="preserve"> </w:t>
      </w:r>
      <w:r w:rsidRPr="005A5BE2">
        <w:rPr>
          <w:rFonts w:asciiTheme="minorHAnsi" w:hAnsiTheme="minorHAnsi" w:cstheme="minorHAnsi"/>
        </w:rPr>
        <w:t>at</w:t>
      </w:r>
      <w:r w:rsidRPr="005A5BE2">
        <w:rPr>
          <w:rFonts w:asciiTheme="minorHAnsi" w:hAnsiTheme="minorHAnsi" w:cstheme="minorHAnsi"/>
          <w:spacing w:val="-2"/>
        </w:rPr>
        <w:t xml:space="preserve"> </w:t>
      </w:r>
      <w:r w:rsidRPr="005A5BE2">
        <w:rPr>
          <w:rFonts w:asciiTheme="minorHAnsi" w:hAnsiTheme="minorHAnsi" w:cstheme="minorHAnsi"/>
        </w:rPr>
        <w:t xml:space="preserve">distorting </w:t>
      </w:r>
      <w:r w:rsidRPr="005A5BE2">
        <w:rPr>
          <w:rFonts w:asciiTheme="minorHAnsi" w:hAnsiTheme="minorHAnsi" w:cstheme="minorHAnsi"/>
          <w:spacing w:val="-2"/>
        </w:rPr>
        <w:t>competition.</w:t>
      </w:r>
    </w:p>
    <w:p w14:paraId="590C2668" w14:textId="77777777" w:rsidR="00A01084" w:rsidRPr="005A5BE2" w:rsidRDefault="00013AF0">
      <w:pPr>
        <w:pStyle w:val="ListParagraph"/>
        <w:numPr>
          <w:ilvl w:val="1"/>
          <w:numId w:val="10"/>
        </w:numPr>
        <w:tabs>
          <w:tab w:val="left" w:pos="1317"/>
        </w:tabs>
        <w:spacing w:before="1"/>
        <w:ind w:hanging="359"/>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5"/>
        </w:rPr>
        <w:t xml:space="preserve"> </w:t>
      </w:r>
      <w:r w:rsidRPr="005A5BE2">
        <w:rPr>
          <w:rFonts w:asciiTheme="minorHAnsi" w:hAnsiTheme="minorHAnsi" w:cstheme="minorHAnsi"/>
        </w:rPr>
        <w:t>not</w:t>
      </w:r>
      <w:r w:rsidRPr="005A5BE2">
        <w:rPr>
          <w:rFonts w:asciiTheme="minorHAnsi" w:hAnsiTheme="minorHAnsi" w:cstheme="minorHAnsi"/>
          <w:spacing w:val="-5"/>
        </w:rPr>
        <w:t xml:space="preserve"> </w:t>
      </w:r>
      <w:r w:rsidRPr="005A5BE2">
        <w:rPr>
          <w:rFonts w:asciiTheme="minorHAnsi" w:hAnsiTheme="minorHAnsi" w:cstheme="minorHAnsi"/>
        </w:rPr>
        <w:t>aware</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conflict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interest</w:t>
      </w:r>
      <w:r w:rsidRPr="005A5BE2">
        <w:rPr>
          <w:rFonts w:asciiTheme="minorHAnsi" w:hAnsiTheme="minorHAnsi" w:cstheme="minorHAnsi"/>
          <w:spacing w:val="-2"/>
        </w:rPr>
        <w:t xml:space="preserve"> </w:t>
      </w:r>
      <w:r w:rsidRPr="005A5BE2">
        <w:rPr>
          <w:rFonts w:asciiTheme="minorHAnsi" w:hAnsiTheme="minorHAnsi" w:cstheme="minorHAnsi"/>
        </w:rPr>
        <w:t>due</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its</w:t>
      </w:r>
      <w:r w:rsidRPr="005A5BE2">
        <w:rPr>
          <w:rFonts w:asciiTheme="minorHAnsi" w:hAnsiTheme="minorHAnsi" w:cstheme="minorHAnsi"/>
          <w:spacing w:val="-3"/>
        </w:rPr>
        <w:t xml:space="preserve"> </w:t>
      </w:r>
      <w:r w:rsidRPr="005A5BE2">
        <w:rPr>
          <w:rFonts w:asciiTheme="minorHAnsi" w:hAnsiTheme="minorHAnsi" w:cstheme="minorHAnsi"/>
        </w:rPr>
        <w:t>participation</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spacing w:val="-2"/>
        </w:rPr>
        <w:t>Competition;</w:t>
      </w:r>
    </w:p>
    <w:p w14:paraId="590C2669" w14:textId="77777777" w:rsidR="00A01084" w:rsidRPr="005A5BE2" w:rsidRDefault="00013AF0">
      <w:pPr>
        <w:pStyle w:val="ListParagraph"/>
        <w:numPr>
          <w:ilvl w:val="1"/>
          <w:numId w:val="10"/>
        </w:numPr>
        <w:tabs>
          <w:tab w:val="left" w:pos="1318"/>
        </w:tabs>
        <w:spacing w:before="22"/>
        <w:ind w:left="1318"/>
        <w:rPr>
          <w:rFonts w:asciiTheme="minorHAnsi" w:hAnsiTheme="minorHAnsi" w:cstheme="minorHAnsi"/>
        </w:rPr>
      </w:pPr>
      <w:r w:rsidRPr="005A5BE2">
        <w:rPr>
          <w:rFonts w:asciiTheme="minorHAnsi" w:hAnsiTheme="minorHAnsi" w:cstheme="minorHAnsi"/>
        </w:rPr>
        <w:t>has</w:t>
      </w:r>
      <w:r w:rsidRPr="005A5BE2">
        <w:rPr>
          <w:rFonts w:asciiTheme="minorHAnsi" w:hAnsiTheme="minorHAnsi" w:cstheme="minorHAnsi"/>
          <w:spacing w:val="-5"/>
        </w:rPr>
        <w:t xml:space="preserve"> </w:t>
      </w:r>
      <w:r w:rsidRPr="005A5BE2">
        <w:rPr>
          <w:rFonts w:asciiTheme="minorHAnsi" w:hAnsiTheme="minorHAnsi" w:cstheme="minorHAnsi"/>
        </w:rPr>
        <w:t>not</w:t>
      </w:r>
      <w:r w:rsidRPr="005A5BE2">
        <w:rPr>
          <w:rFonts w:asciiTheme="minorHAnsi" w:hAnsiTheme="minorHAnsi" w:cstheme="minorHAnsi"/>
          <w:spacing w:val="-2"/>
        </w:rPr>
        <w:t xml:space="preserve"> </w:t>
      </w:r>
      <w:r w:rsidRPr="005A5BE2">
        <w:rPr>
          <w:rFonts w:asciiTheme="minorHAnsi" w:hAnsiTheme="minorHAnsi" w:cstheme="minorHAnsi"/>
        </w:rPr>
        <w:t>had</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w:t>
      </w:r>
      <w:r w:rsidRPr="005A5BE2">
        <w:rPr>
          <w:rFonts w:asciiTheme="minorHAnsi" w:hAnsiTheme="minorHAnsi" w:cstheme="minorHAnsi"/>
        </w:rPr>
        <w:t>prior</w:t>
      </w:r>
      <w:r w:rsidRPr="005A5BE2">
        <w:rPr>
          <w:rFonts w:asciiTheme="minorHAnsi" w:hAnsiTheme="minorHAnsi" w:cstheme="minorHAnsi"/>
          <w:spacing w:val="-3"/>
        </w:rPr>
        <w:t xml:space="preserve"> </w:t>
      </w:r>
      <w:r w:rsidRPr="005A5BE2">
        <w:rPr>
          <w:rFonts w:asciiTheme="minorHAnsi" w:hAnsiTheme="minorHAnsi" w:cstheme="minorHAnsi"/>
        </w:rPr>
        <w:t>involvement</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preparation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spacing w:val="-2"/>
        </w:rPr>
        <w:t>Competition;</w:t>
      </w:r>
    </w:p>
    <w:p w14:paraId="590C266A" w14:textId="77777777" w:rsidR="00A01084" w:rsidRPr="005A5BE2" w:rsidRDefault="00013AF0">
      <w:pPr>
        <w:pStyle w:val="ListParagraph"/>
        <w:numPr>
          <w:ilvl w:val="1"/>
          <w:numId w:val="10"/>
        </w:numPr>
        <w:tabs>
          <w:tab w:val="left" w:pos="1318"/>
        </w:tabs>
        <w:spacing w:before="19" w:line="259" w:lineRule="auto"/>
        <w:ind w:left="1318" w:right="339"/>
        <w:rPr>
          <w:rFonts w:asciiTheme="minorHAnsi" w:hAnsiTheme="minorHAnsi" w:cstheme="minorHAnsi"/>
        </w:rPr>
      </w:pPr>
      <w:r w:rsidRPr="005A5BE2">
        <w:rPr>
          <w:rFonts w:asciiTheme="minorHAnsi" w:hAnsiTheme="minorHAnsi" w:cstheme="minorHAnsi"/>
        </w:rPr>
        <w:t>has not shown significant or persistent deficiencies in the performance of a substantive requirement</w:t>
      </w:r>
      <w:r w:rsidRPr="005A5BE2">
        <w:rPr>
          <w:rFonts w:asciiTheme="minorHAnsi" w:hAnsiTheme="minorHAnsi" w:cstheme="minorHAnsi"/>
          <w:spacing w:val="-1"/>
        </w:rPr>
        <w:t xml:space="preserve"> </w:t>
      </w:r>
      <w:r w:rsidRPr="005A5BE2">
        <w:rPr>
          <w:rFonts w:asciiTheme="minorHAnsi" w:hAnsiTheme="minorHAnsi" w:cstheme="minorHAnsi"/>
        </w:rPr>
        <w:t>under</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prior</w:t>
      </w:r>
      <w:r w:rsidRPr="005A5BE2">
        <w:rPr>
          <w:rFonts w:asciiTheme="minorHAnsi" w:hAnsiTheme="minorHAnsi" w:cstheme="minorHAnsi"/>
          <w:spacing w:val="-4"/>
        </w:rPr>
        <w:t xml:space="preserve"> </w:t>
      </w:r>
      <w:r w:rsidRPr="005A5BE2">
        <w:rPr>
          <w:rFonts w:asciiTheme="minorHAnsi" w:hAnsiTheme="minorHAnsi" w:cstheme="minorHAnsi"/>
        </w:rPr>
        <w:t>public</w:t>
      </w:r>
      <w:r w:rsidRPr="005A5BE2">
        <w:rPr>
          <w:rFonts w:asciiTheme="minorHAnsi" w:hAnsiTheme="minorHAnsi" w:cstheme="minorHAnsi"/>
          <w:spacing w:val="-2"/>
        </w:rPr>
        <w:t xml:space="preserve"> </w:t>
      </w:r>
      <w:r w:rsidRPr="005A5BE2">
        <w:rPr>
          <w:rFonts w:asciiTheme="minorHAnsi" w:hAnsiTheme="minorHAnsi" w:cstheme="minorHAnsi"/>
        </w:rPr>
        <w:t>contract,</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2"/>
        </w:rPr>
        <w:t xml:space="preserve"> </w:t>
      </w:r>
      <w:r w:rsidRPr="005A5BE2">
        <w:rPr>
          <w:rFonts w:asciiTheme="minorHAnsi" w:hAnsiTheme="minorHAnsi" w:cstheme="minorHAnsi"/>
        </w:rPr>
        <w:t>prior</w:t>
      </w:r>
      <w:r w:rsidRPr="005A5BE2">
        <w:rPr>
          <w:rFonts w:asciiTheme="minorHAnsi" w:hAnsiTheme="minorHAnsi" w:cstheme="minorHAnsi"/>
          <w:spacing w:val="-2"/>
        </w:rPr>
        <w:t xml:space="preserve"> </w:t>
      </w:r>
      <w:r w:rsidRPr="005A5BE2">
        <w:rPr>
          <w:rFonts w:asciiTheme="minorHAnsi" w:hAnsiTheme="minorHAnsi" w:cstheme="minorHAnsi"/>
        </w:rPr>
        <w:t>contract</w:t>
      </w:r>
      <w:r w:rsidRPr="005A5BE2">
        <w:rPr>
          <w:rFonts w:asciiTheme="minorHAnsi" w:hAnsiTheme="minorHAnsi" w:cstheme="minorHAnsi"/>
          <w:spacing w:val="-4"/>
        </w:rPr>
        <w:t xml:space="preserve"> </w:t>
      </w:r>
      <w:r w:rsidRPr="005A5BE2">
        <w:rPr>
          <w:rFonts w:asciiTheme="minorHAnsi" w:hAnsiTheme="minorHAnsi" w:cstheme="minorHAnsi"/>
        </w:rPr>
        <w:t>with</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contracting</w:t>
      </w:r>
      <w:r w:rsidRPr="005A5BE2">
        <w:rPr>
          <w:rFonts w:asciiTheme="minorHAnsi" w:hAnsiTheme="minorHAnsi" w:cstheme="minorHAnsi"/>
          <w:spacing w:val="-3"/>
        </w:rPr>
        <w:t xml:space="preserve"> </w:t>
      </w:r>
      <w:r w:rsidRPr="005A5BE2">
        <w:rPr>
          <w:rFonts w:asciiTheme="minorHAnsi" w:hAnsiTheme="minorHAnsi" w:cstheme="minorHAnsi"/>
        </w:rPr>
        <w:t>entity,</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a prior</w:t>
      </w:r>
      <w:r w:rsidRPr="005A5BE2">
        <w:rPr>
          <w:rFonts w:asciiTheme="minorHAnsi" w:hAnsiTheme="minorHAnsi" w:cstheme="minorHAnsi"/>
          <w:spacing w:val="-1"/>
        </w:rPr>
        <w:t xml:space="preserve"> </w:t>
      </w:r>
      <w:r w:rsidRPr="005A5BE2">
        <w:rPr>
          <w:rFonts w:asciiTheme="minorHAnsi" w:hAnsiTheme="minorHAnsi" w:cstheme="minorHAnsi"/>
        </w:rPr>
        <w:t>concession</w:t>
      </w:r>
      <w:r w:rsidRPr="005A5BE2">
        <w:rPr>
          <w:rFonts w:asciiTheme="minorHAnsi" w:hAnsiTheme="minorHAnsi" w:cstheme="minorHAnsi"/>
          <w:spacing w:val="-2"/>
        </w:rPr>
        <w:t xml:space="preserve"> </w:t>
      </w:r>
      <w:r w:rsidRPr="005A5BE2">
        <w:rPr>
          <w:rFonts w:asciiTheme="minorHAnsi" w:hAnsiTheme="minorHAnsi" w:cstheme="minorHAnsi"/>
        </w:rPr>
        <w:t>contract,</w:t>
      </w:r>
      <w:r w:rsidRPr="005A5BE2">
        <w:rPr>
          <w:rFonts w:asciiTheme="minorHAnsi" w:hAnsiTheme="minorHAnsi" w:cstheme="minorHAnsi"/>
          <w:spacing w:val="-3"/>
        </w:rPr>
        <w:t xml:space="preserve"> </w:t>
      </w:r>
      <w:r w:rsidRPr="005A5BE2">
        <w:rPr>
          <w:rFonts w:asciiTheme="minorHAnsi" w:hAnsiTheme="minorHAnsi" w:cstheme="minorHAnsi"/>
        </w:rPr>
        <w:t>which</w:t>
      </w:r>
      <w:r w:rsidRPr="005A5BE2">
        <w:rPr>
          <w:rFonts w:asciiTheme="minorHAnsi" w:hAnsiTheme="minorHAnsi" w:cstheme="minorHAnsi"/>
          <w:spacing w:val="-2"/>
        </w:rPr>
        <w:t xml:space="preserve"> </w:t>
      </w:r>
      <w:r w:rsidRPr="005A5BE2">
        <w:rPr>
          <w:rFonts w:asciiTheme="minorHAnsi" w:hAnsiTheme="minorHAnsi" w:cstheme="minorHAnsi"/>
        </w:rPr>
        <w:t>led</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early</w:t>
      </w:r>
      <w:r w:rsidRPr="005A5BE2">
        <w:rPr>
          <w:rFonts w:asciiTheme="minorHAnsi" w:hAnsiTheme="minorHAnsi" w:cstheme="minorHAnsi"/>
          <w:spacing w:val="-2"/>
        </w:rPr>
        <w:t xml:space="preserve"> </w:t>
      </w:r>
      <w:r w:rsidRPr="005A5BE2">
        <w:rPr>
          <w:rFonts w:asciiTheme="minorHAnsi" w:hAnsiTheme="minorHAnsi" w:cstheme="minorHAnsi"/>
        </w:rPr>
        <w:t>termination</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that prior</w:t>
      </w:r>
      <w:r w:rsidRPr="005A5BE2">
        <w:rPr>
          <w:rFonts w:asciiTheme="minorHAnsi" w:hAnsiTheme="minorHAnsi" w:cstheme="minorHAnsi"/>
          <w:spacing w:val="-3"/>
        </w:rPr>
        <w:t xml:space="preserve"> </w:t>
      </w:r>
      <w:r w:rsidRPr="005A5BE2">
        <w:rPr>
          <w:rFonts w:asciiTheme="minorHAnsi" w:hAnsiTheme="minorHAnsi" w:cstheme="minorHAnsi"/>
        </w:rPr>
        <w:t>contract,</w:t>
      </w:r>
      <w:r w:rsidRPr="005A5BE2">
        <w:rPr>
          <w:rFonts w:asciiTheme="minorHAnsi" w:hAnsiTheme="minorHAnsi" w:cstheme="minorHAnsi"/>
          <w:spacing w:val="-1"/>
        </w:rPr>
        <w:t xml:space="preserve"> </w:t>
      </w:r>
      <w:r w:rsidRPr="005A5BE2">
        <w:rPr>
          <w:rFonts w:asciiTheme="minorHAnsi" w:hAnsiTheme="minorHAnsi" w:cstheme="minorHAnsi"/>
        </w:rPr>
        <w:t>damages or other comparable sanctions.</w:t>
      </w:r>
    </w:p>
    <w:p w14:paraId="590C266B" w14:textId="77777777" w:rsidR="00A01084" w:rsidRPr="005A5BE2" w:rsidRDefault="00013AF0">
      <w:pPr>
        <w:pStyle w:val="ListParagraph"/>
        <w:numPr>
          <w:ilvl w:val="1"/>
          <w:numId w:val="10"/>
        </w:numPr>
        <w:tabs>
          <w:tab w:val="left" w:pos="1316"/>
          <w:tab w:val="left" w:pos="1318"/>
        </w:tabs>
        <w:spacing w:line="259" w:lineRule="auto"/>
        <w:ind w:left="1318" w:right="441" w:hanging="361"/>
        <w:rPr>
          <w:rFonts w:asciiTheme="minorHAnsi" w:hAnsiTheme="minorHAnsi" w:cstheme="minorHAnsi"/>
        </w:rPr>
      </w:pPr>
      <w:r w:rsidRPr="005A5BE2">
        <w:rPr>
          <w:rFonts w:asciiTheme="minorHAnsi" w:hAnsiTheme="minorHAnsi" w:cstheme="minorHAnsi"/>
        </w:rPr>
        <w:t>is not guilty of serious misrepresentation in supplying the information required for the verification of the absence of grounds for exclusion or the fulfilment of the Selection Criteria</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Competition</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did</w:t>
      </w:r>
      <w:r w:rsidRPr="005A5BE2">
        <w:rPr>
          <w:rFonts w:asciiTheme="minorHAnsi" w:hAnsiTheme="minorHAnsi" w:cstheme="minorHAnsi"/>
          <w:spacing w:val="-3"/>
        </w:rPr>
        <w:t xml:space="preserve"> </w:t>
      </w:r>
      <w:r w:rsidRPr="005A5BE2">
        <w:rPr>
          <w:rFonts w:asciiTheme="minorHAnsi" w:hAnsiTheme="minorHAnsi" w:cstheme="minorHAnsi"/>
        </w:rPr>
        <w:t>not</w:t>
      </w:r>
      <w:r w:rsidRPr="005A5BE2">
        <w:rPr>
          <w:rFonts w:asciiTheme="minorHAnsi" w:hAnsiTheme="minorHAnsi" w:cstheme="minorHAnsi"/>
          <w:spacing w:val="-4"/>
        </w:rPr>
        <w:t xml:space="preserve"> </w:t>
      </w:r>
      <w:r w:rsidRPr="005A5BE2">
        <w:rPr>
          <w:rFonts w:asciiTheme="minorHAnsi" w:hAnsiTheme="minorHAnsi" w:cstheme="minorHAnsi"/>
        </w:rPr>
        <w:t>withhold</w:t>
      </w:r>
      <w:r w:rsidRPr="005A5BE2">
        <w:rPr>
          <w:rFonts w:asciiTheme="minorHAnsi" w:hAnsiTheme="minorHAnsi" w:cstheme="minorHAnsi"/>
          <w:spacing w:val="-3"/>
        </w:rPr>
        <w:t xml:space="preserve"> </w:t>
      </w:r>
      <w:r w:rsidRPr="005A5BE2">
        <w:rPr>
          <w:rFonts w:asciiTheme="minorHAnsi" w:hAnsiTheme="minorHAnsi" w:cstheme="minorHAnsi"/>
        </w:rPr>
        <w:t>such</w:t>
      </w:r>
      <w:r w:rsidRPr="005A5BE2">
        <w:rPr>
          <w:rFonts w:asciiTheme="minorHAnsi" w:hAnsiTheme="minorHAnsi" w:cstheme="minorHAnsi"/>
          <w:spacing w:val="-3"/>
        </w:rPr>
        <w:t xml:space="preserve"> </w:t>
      </w:r>
      <w:r w:rsidRPr="005A5BE2">
        <w:rPr>
          <w:rFonts w:asciiTheme="minorHAnsi" w:hAnsiTheme="minorHAnsi" w:cstheme="minorHAnsi"/>
        </w:rPr>
        <w:t>information</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did</w:t>
      </w:r>
      <w:r w:rsidRPr="005A5BE2">
        <w:rPr>
          <w:rFonts w:asciiTheme="minorHAnsi" w:hAnsiTheme="minorHAnsi" w:cstheme="minorHAnsi"/>
          <w:spacing w:val="-3"/>
        </w:rPr>
        <w:t xml:space="preserve"> </w:t>
      </w:r>
      <w:r w:rsidRPr="005A5BE2">
        <w:rPr>
          <w:rFonts w:asciiTheme="minorHAnsi" w:hAnsiTheme="minorHAnsi" w:cstheme="minorHAnsi"/>
        </w:rPr>
        <w:t>not</w:t>
      </w:r>
      <w:r w:rsidRPr="005A5BE2">
        <w:rPr>
          <w:rFonts w:asciiTheme="minorHAnsi" w:hAnsiTheme="minorHAnsi" w:cstheme="minorHAnsi"/>
          <w:spacing w:val="-4"/>
        </w:rPr>
        <w:t xml:space="preserve"> </w:t>
      </w:r>
      <w:r w:rsidRPr="005A5BE2">
        <w:rPr>
          <w:rFonts w:asciiTheme="minorHAnsi" w:hAnsiTheme="minorHAnsi" w:cstheme="minorHAnsi"/>
        </w:rPr>
        <w:t>fail</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is not able to submit supporting documents in respect of this Competition as required under Regulation 59 of the European Union (Award of Public Authority Contracts) Regulations 2016 (Statutory Instrument 284 of 2016) .</w:t>
      </w:r>
    </w:p>
    <w:p w14:paraId="590C266C" w14:textId="77777777" w:rsidR="00A01084" w:rsidRPr="005A5BE2" w:rsidRDefault="00013AF0">
      <w:pPr>
        <w:pStyle w:val="ListParagraph"/>
        <w:numPr>
          <w:ilvl w:val="1"/>
          <w:numId w:val="10"/>
        </w:numPr>
        <w:tabs>
          <w:tab w:val="left" w:pos="1318"/>
        </w:tabs>
        <w:spacing w:line="259" w:lineRule="auto"/>
        <w:ind w:left="1318" w:right="451"/>
        <w:rPr>
          <w:rFonts w:asciiTheme="minorHAnsi" w:hAnsiTheme="minorHAnsi" w:cstheme="minorHAnsi"/>
        </w:rPr>
      </w:pPr>
      <w:r w:rsidRPr="005A5BE2">
        <w:rPr>
          <w:rFonts w:asciiTheme="minorHAnsi" w:hAnsiTheme="minorHAnsi" w:cstheme="minorHAnsi"/>
        </w:rPr>
        <w:t>has not undertaken</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unduly influence</w:t>
      </w:r>
      <w:r w:rsidRPr="005A5BE2">
        <w:rPr>
          <w:rFonts w:asciiTheme="minorHAnsi" w:hAnsiTheme="minorHAnsi" w:cstheme="minorHAnsi"/>
          <w:spacing w:val="-2"/>
        </w:rPr>
        <w:t xml:space="preserve"> </w:t>
      </w:r>
      <w:r w:rsidRPr="005A5BE2">
        <w:rPr>
          <w:rFonts w:asciiTheme="minorHAnsi" w:hAnsiTheme="minorHAnsi" w:cstheme="minorHAnsi"/>
        </w:rPr>
        <w:t>the decision-making</w:t>
      </w:r>
      <w:r w:rsidRPr="005A5BE2">
        <w:rPr>
          <w:rFonts w:asciiTheme="minorHAnsi" w:hAnsiTheme="minorHAnsi" w:cstheme="minorHAnsi"/>
          <w:spacing w:val="-1"/>
        </w:rPr>
        <w:t xml:space="preserve"> </w:t>
      </w:r>
      <w:r w:rsidRPr="005A5BE2">
        <w:rPr>
          <w:rFonts w:asciiTheme="minorHAnsi" w:hAnsiTheme="minorHAnsi" w:cstheme="minorHAnsi"/>
        </w:rPr>
        <w:t>process of the</w:t>
      </w:r>
      <w:r w:rsidRPr="005A5BE2">
        <w:rPr>
          <w:rFonts w:asciiTheme="minorHAnsi" w:hAnsiTheme="minorHAnsi" w:cstheme="minorHAnsi"/>
          <w:spacing w:val="-2"/>
        </w:rPr>
        <w:t xml:space="preserve"> </w:t>
      </w:r>
      <w:r w:rsidRPr="005A5BE2">
        <w:rPr>
          <w:rFonts w:asciiTheme="minorHAnsi" w:hAnsiTheme="minorHAnsi" w:cstheme="minorHAnsi"/>
        </w:rPr>
        <w:t>Contracting Authority in respect of the Competition, or obtain confidential information that may confer</w:t>
      </w:r>
      <w:r w:rsidRPr="005A5BE2">
        <w:rPr>
          <w:rFonts w:asciiTheme="minorHAnsi" w:hAnsiTheme="minorHAnsi" w:cstheme="minorHAnsi"/>
          <w:spacing w:val="-2"/>
        </w:rPr>
        <w:t xml:space="preserve"> </w:t>
      </w:r>
      <w:r w:rsidRPr="005A5BE2">
        <w:rPr>
          <w:rFonts w:asciiTheme="minorHAnsi" w:hAnsiTheme="minorHAnsi" w:cstheme="minorHAnsi"/>
        </w:rPr>
        <w:t>upon</w:t>
      </w:r>
      <w:r w:rsidRPr="005A5BE2">
        <w:rPr>
          <w:rFonts w:asciiTheme="minorHAnsi" w:hAnsiTheme="minorHAnsi" w:cstheme="minorHAnsi"/>
          <w:spacing w:val="-3"/>
        </w:rPr>
        <w:t xml:space="preserve"> </w:t>
      </w:r>
      <w:r w:rsidRPr="005A5BE2">
        <w:rPr>
          <w:rFonts w:asciiTheme="minorHAnsi" w:hAnsiTheme="minorHAnsi" w:cstheme="minorHAnsi"/>
        </w:rPr>
        <w:t>it</w:t>
      </w:r>
      <w:r w:rsidRPr="005A5BE2">
        <w:rPr>
          <w:rFonts w:asciiTheme="minorHAnsi" w:hAnsiTheme="minorHAnsi" w:cstheme="minorHAnsi"/>
          <w:spacing w:val="-1"/>
        </w:rPr>
        <w:t xml:space="preserve"> </w:t>
      </w:r>
      <w:r w:rsidRPr="005A5BE2">
        <w:rPr>
          <w:rFonts w:asciiTheme="minorHAnsi" w:hAnsiTheme="minorHAnsi" w:cstheme="minorHAnsi"/>
        </w:rPr>
        <w:t>undue</w:t>
      </w:r>
      <w:r w:rsidRPr="005A5BE2">
        <w:rPr>
          <w:rFonts w:asciiTheme="minorHAnsi" w:hAnsiTheme="minorHAnsi" w:cstheme="minorHAnsi"/>
          <w:spacing w:val="-4"/>
        </w:rPr>
        <w:t xml:space="preserve"> </w:t>
      </w:r>
      <w:r w:rsidRPr="005A5BE2">
        <w:rPr>
          <w:rFonts w:asciiTheme="minorHAnsi" w:hAnsiTheme="minorHAnsi" w:cstheme="minorHAnsi"/>
        </w:rPr>
        <w:t>advantages</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respect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Competition;</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negligently</w:t>
      </w:r>
      <w:r w:rsidRPr="005A5BE2">
        <w:rPr>
          <w:rFonts w:asciiTheme="minorHAnsi" w:hAnsiTheme="minorHAnsi" w:cstheme="minorHAnsi"/>
          <w:spacing w:val="-1"/>
        </w:rPr>
        <w:t xml:space="preserve"> </w:t>
      </w:r>
      <w:r w:rsidRPr="005A5BE2">
        <w:rPr>
          <w:rFonts w:asciiTheme="minorHAnsi" w:hAnsiTheme="minorHAnsi" w:cstheme="minorHAnsi"/>
        </w:rPr>
        <w:t>provided misleading information that may have a material influence on decisions concerning exclusion, selection or award.</w:t>
      </w:r>
    </w:p>
    <w:p w14:paraId="590C266D" w14:textId="77777777" w:rsidR="00A01084" w:rsidRPr="005A5BE2" w:rsidRDefault="00A01084">
      <w:pPr>
        <w:pStyle w:val="BodyText"/>
        <w:spacing w:before="36"/>
        <w:rPr>
          <w:rFonts w:asciiTheme="minorHAnsi" w:hAnsiTheme="minorHAnsi" w:cstheme="minorHAnsi"/>
        </w:rPr>
      </w:pPr>
    </w:p>
    <w:p w14:paraId="590C266E" w14:textId="77777777" w:rsidR="00A01084" w:rsidRPr="005A5BE2" w:rsidRDefault="00013AF0">
      <w:pPr>
        <w:pStyle w:val="ListParagraph"/>
        <w:numPr>
          <w:ilvl w:val="0"/>
          <w:numId w:val="10"/>
        </w:numPr>
        <w:tabs>
          <w:tab w:val="left" w:pos="955"/>
          <w:tab w:val="left" w:pos="958"/>
        </w:tabs>
        <w:spacing w:line="259" w:lineRule="auto"/>
        <w:ind w:right="451"/>
        <w:rPr>
          <w:rFonts w:asciiTheme="minorHAnsi" w:hAnsiTheme="minorHAnsi" w:cstheme="minorHAnsi"/>
        </w:rPr>
      </w:pPr>
      <w:r w:rsidRPr="005A5BE2">
        <w:rPr>
          <w:rFonts w:asciiTheme="minorHAnsi" w:hAnsiTheme="minorHAnsi" w:cstheme="minorHAnsi"/>
        </w:rPr>
        <w:t>[Click here and insert name of entity] does not come within the category of prohibited economic</w:t>
      </w:r>
      <w:r w:rsidRPr="005A5BE2">
        <w:rPr>
          <w:rFonts w:asciiTheme="minorHAnsi" w:hAnsiTheme="minorHAnsi" w:cstheme="minorHAnsi"/>
          <w:spacing w:val="-4"/>
        </w:rPr>
        <w:t xml:space="preserve"> </w:t>
      </w:r>
      <w:r w:rsidRPr="005A5BE2">
        <w:rPr>
          <w:rFonts w:asciiTheme="minorHAnsi" w:hAnsiTheme="minorHAnsi" w:cstheme="minorHAnsi"/>
        </w:rPr>
        <w:t>operators</w:t>
      </w:r>
      <w:r w:rsidRPr="005A5BE2">
        <w:rPr>
          <w:rFonts w:asciiTheme="minorHAnsi" w:hAnsiTheme="minorHAnsi" w:cstheme="minorHAnsi"/>
          <w:spacing w:val="-2"/>
        </w:rPr>
        <w:t xml:space="preserve"> </w:t>
      </w:r>
      <w:r w:rsidRPr="005A5BE2">
        <w:rPr>
          <w:rFonts w:asciiTheme="minorHAnsi" w:hAnsiTheme="minorHAnsi" w:cstheme="minorHAnsi"/>
        </w:rPr>
        <w:t>identified</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Regulation</w:t>
      </w:r>
      <w:r w:rsidRPr="005A5BE2">
        <w:rPr>
          <w:rFonts w:asciiTheme="minorHAnsi" w:hAnsiTheme="minorHAnsi" w:cstheme="minorHAnsi"/>
          <w:spacing w:val="-3"/>
        </w:rPr>
        <w:t xml:space="preserve"> </w:t>
      </w:r>
      <w:r w:rsidRPr="005A5BE2">
        <w:rPr>
          <w:rFonts w:asciiTheme="minorHAnsi" w:hAnsiTheme="minorHAnsi" w:cstheme="minorHAnsi"/>
        </w:rPr>
        <w:t>(EU)</w:t>
      </w:r>
      <w:r w:rsidRPr="005A5BE2">
        <w:rPr>
          <w:rFonts w:asciiTheme="minorHAnsi" w:hAnsiTheme="minorHAnsi" w:cstheme="minorHAnsi"/>
          <w:spacing w:val="-2"/>
        </w:rPr>
        <w:t xml:space="preserve"> </w:t>
      </w:r>
      <w:r w:rsidRPr="005A5BE2">
        <w:rPr>
          <w:rFonts w:asciiTheme="minorHAnsi" w:hAnsiTheme="minorHAnsi" w:cstheme="minorHAnsi"/>
        </w:rPr>
        <w:t>No</w:t>
      </w:r>
      <w:r w:rsidRPr="005A5BE2">
        <w:rPr>
          <w:rFonts w:asciiTheme="minorHAnsi" w:hAnsiTheme="minorHAnsi" w:cstheme="minorHAnsi"/>
          <w:spacing w:val="-3"/>
        </w:rPr>
        <w:t xml:space="preserve"> </w:t>
      </w:r>
      <w:r w:rsidRPr="005A5BE2">
        <w:rPr>
          <w:rFonts w:asciiTheme="minorHAnsi" w:hAnsiTheme="minorHAnsi" w:cstheme="minorHAnsi"/>
        </w:rPr>
        <w:t>833/2014</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31</w:t>
      </w:r>
      <w:r w:rsidRPr="005A5BE2">
        <w:rPr>
          <w:rFonts w:asciiTheme="minorHAnsi" w:hAnsiTheme="minorHAnsi" w:cstheme="minorHAnsi"/>
          <w:spacing w:val="-1"/>
        </w:rPr>
        <w:t xml:space="preserve"> </w:t>
      </w:r>
      <w:r w:rsidRPr="005A5BE2">
        <w:rPr>
          <w:rFonts w:asciiTheme="minorHAnsi" w:hAnsiTheme="minorHAnsi" w:cstheme="minorHAnsi"/>
        </w:rPr>
        <w:t>July</w:t>
      </w:r>
      <w:r w:rsidRPr="005A5BE2">
        <w:rPr>
          <w:rFonts w:asciiTheme="minorHAnsi" w:hAnsiTheme="minorHAnsi" w:cstheme="minorHAnsi"/>
          <w:spacing w:val="-3"/>
        </w:rPr>
        <w:t xml:space="preserve"> </w:t>
      </w:r>
      <w:r w:rsidRPr="005A5BE2">
        <w:rPr>
          <w:rFonts w:asciiTheme="minorHAnsi" w:hAnsiTheme="minorHAnsi" w:cstheme="minorHAnsi"/>
        </w:rPr>
        <w:t>2014</w:t>
      </w:r>
      <w:r w:rsidRPr="005A5BE2">
        <w:rPr>
          <w:rFonts w:asciiTheme="minorHAnsi" w:hAnsiTheme="minorHAnsi" w:cstheme="minorHAnsi"/>
          <w:spacing w:val="-1"/>
        </w:rPr>
        <w:t xml:space="preserve"> </w:t>
      </w:r>
      <w:r w:rsidRPr="005A5BE2">
        <w:rPr>
          <w:rFonts w:asciiTheme="minorHAnsi" w:hAnsiTheme="minorHAnsi" w:cstheme="minorHAnsi"/>
        </w:rPr>
        <w:t>(as</w:t>
      </w:r>
      <w:r w:rsidRPr="005A5BE2">
        <w:rPr>
          <w:rFonts w:asciiTheme="minorHAnsi" w:hAnsiTheme="minorHAnsi" w:cstheme="minorHAnsi"/>
          <w:spacing w:val="-4"/>
        </w:rPr>
        <w:t xml:space="preserve"> </w:t>
      </w:r>
      <w:r w:rsidRPr="005A5BE2">
        <w:rPr>
          <w:rFonts w:asciiTheme="minorHAnsi" w:hAnsiTheme="minorHAnsi" w:cstheme="minorHAnsi"/>
        </w:rPr>
        <w:t>amended by EU Regulation 2022/576 or any subsequent amendments to same);</w:t>
      </w:r>
    </w:p>
    <w:p w14:paraId="590C266F" w14:textId="77777777" w:rsidR="00A01084" w:rsidRPr="005A5BE2" w:rsidRDefault="00A01084">
      <w:pPr>
        <w:pStyle w:val="BodyText"/>
        <w:spacing w:before="40"/>
        <w:rPr>
          <w:rFonts w:asciiTheme="minorHAnsi" w:hAnsiTheme="minorHAnsi" w:cstheme="minorHAnsi"/>
        </w:rPr>
      </w:pPr>
    </w:p>
    <w:p w14:paraId="590C2670" w14:textId="77777777" w:rsidR="00A01084" w:rsidRPr="005A5BE2" w:rsidRDefault="00013AF0">
      <w:pPr>
        <w:pStyle w:val="ListParagraph"/>
        <w:numPr>
          <w:ilvl w:val="0"/>
          <w:numId w:val="10"/>
        </w:numPr>
        <w:tabs>
          <w:tab w:val="left" w:pos="955"/>
          <w:tab w:val="left" w:pos="958"/>
        </w:tabs>
        <w:spacing w:line="259" w:lineRule="auto"/>
        <w:ind w:right="567"/>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origin</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goods</w:t>
      </w:r>
      <w:r w:rsidRPr="005A5BE2">
        <w:rPr>
          <w:rFonts w:asciiTheme="minorHAnsi" w:hAnsiTheme="minorHAnsi" w:cstheme="minorHAnsi"/>
          <w:spacing w:val="-2"/>
        </w:rPr>
        <w:t xml:space="preserve"> </w:t>
      </w:r>
      <w:r w:rsidRPr="005A5BE2">
        <w:rPr>
          <w:rFonts w:asciiTheme="minorHAnsi" w:hAnsiTheme="minorHAnsi" w:cstheme="minorHAnsi"/>
        </w:rPr>
        <w:t>connected</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Tender,</w:t>
      </w:r>
      <w:r w:rsidRPr="005A5BE2">
        <w:rPr>
          <w:rFonts w:asciiTheme="minorHAnsi" w:hAnsiTheme="minorHAnsi" w:cstheme="minorHAnsi"/>
          <w:spacing w:val="-2"/>
        </w:rPr>
        <w:t xml:space="preserve"> </w:t>
      </w:r>
      <w:r w:rsidRPr="005A5BE2">
        <w:rPr>
          <w:rFonts w:asciiTheme="minorHAnsi" w:hAnsiTheme="minorHAnsi" w:cstheme="minorHAnsi"/>
        </w:rPr>
        <w:t>if</w:t>
      </w:r>
      <w:r w:rsidRPr="005A5BE2">
        <w:rPr>
          <w:rFonts w:asciiTheme="minorHAnsi" w:hAnsiTheme="minorHAnsi" w:cstheme="minorHAnsi"/>
          <w:spacing w:val="-2"/>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w:t>
      </w:r>
      <w:r w:rsidRPr="005A5BE2">
        <w:rPr>
          <w:rFonts w:asciiTheme="minorHAnsi" w:hAnsiTheme="minorHAnsi" w:cstheme="minorHAnsi"/>
        </w:rPr>
        <w:t>are</w:t>
      </w:r>
      <w:r w:rsidRPr="005A5BE2">
        <w:rPr>
          <w:rFonts w:asciiTheme="minorHAnsi" w:hAnsiTheme="minorHAnsi" w:cstheme="minorHAnsi"/>
          <w:spacing w:val="-2"/>
        </w:rPr>
        <w:t xml:space="preserve"> </w:t>
      </w:r>
      <w:r w:rsidRPr="005A5BE2">
        <w:rPr>
          <w:rFonts w:asciiTheme="minorHAnsi" w:hAnsiTheme="minorHAnsi" w:cstheme="minorHAnsi"/>
        </w:rPr>
        <w:t>not</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prohibitions</w:t>
      </w:r>
      <w:r w:rsidRPr="005A5BE2">
        <w:rPr>
          <w:rFonts w:asciiTheme="minorHAnsi" w:hAnsiTheme="minorHAnsi" w:cstheme="minorHAnsi"/>
          <w:spacing w:val="-2"/>
        </w:rPr>
        <w:t xml:space="preserve"> </w:t>
      </w:r>
      <w:r w:rsidRPr="005A5BE2">
        <w:rPr>
          <w:rFonts w:asciiTheme="minorHAnsi" w:hAnsiTheme="minorHAnsi" w:cstheme="minorHAnsi"/>
        </w:rPr>
        <w:t>set out in Regulation (EU) No 833/2014 (as amended by EU Regulation 2022/576 or any subsequent amendments to same);</w:t>
      </w:r>
    </w:p>
    <w:p w14:paraId="590C2671" w14:textId="77777777" w:rsidR="00A01084" w:rsidRPr="005A5BE2" w:rsidRDefault="00A01084">
      <w:pPr>
        <w:pStyle w:val="BodyText"/>
        <w:spacing w:before="39"/>
        <w:rPr>
          <w:rFonts w:asciiTheme="minorHAnsi" w:hAnsiTheme="minorHAnsi" w:cstheme="minorHAnsi"/>
        </w:rPr>
      </w:pPr>
    </w:p>
    <w:p w14:paraId="590C2672" w14:textId="77777777" w:rsidR="00A01084" w:rsidRPr="005A5BE2" w:rsidRDefault="00013AF0">
      <w:pPr>
        <w:pStyle w:val="ListParagraph"/>
        <w:numPr>
          <w:ilvl w:val="0"/>
          <w:numId w:val="10"/>
        </w:numPr>
        <w:tabs>
          <w:tab w:val="left" w:pos="955"/>
          <w:tab w:val="left" w:pos="958"/>
        </w:tabs>
        <w:spacing w:line="259" w:lineRule="auto"/>
        <w:ind w:right="364"/>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1"/>
        </w:rPr>
        <w:t xml:space="preserve"> </w:t>
      </w:r>
      <w:r w:rsidRPr="005A5BE2">
        <w:rPr>
          <w:rFonts w:asciiTheme="minorHAnsi" w:hAnsiTheme="minorHAnsi" w:cstheme="minorHAnsi"/>
        </w:rPr>
        <w:t>subcontractor,</w:t>
      </w:r>
      <w:r w:rsidRPr="005A5BE2">
        <w:rPr>
          <w:rFonts w:asciiTheme="minorHAnsi" w:hAnsiTheme="minorHAnsi" w:cstheme="minorHAnsi"/>
          <w:spacing w:val="-2"/>
        </w:rPr>
        <w:t xml:space="preserve"> </w:t>
      </w:r>
      <w:r w:rsidRPr="005A5BE2">
        <w:rPr>
          <w:rFonts w:asciiTheme="minorHAnsi" w:hAnsiTheme="minorHAnsi" w:cstheme="minorHAnsi"/>
        </w:rPr>
        <w:t>supplier</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other</w:t>
      </w:r>
      <w:r w:rsidRPr="005A5BE2">
        <w:rPr>
          <w:rFonts w:asciiTheme="minorHAnsi" w:hAnsiTheme="minorHAnsi" w:cstheme="minorHAnsi"/>
          <w:spacing w:val="-4"/>
        </w:rPr>
        <w:t xml:space="preserve"> </w:t>
      </w:r>
      <w:r w:rsidRPr="005A5BE2">
        <w:rPr>
          <w:rFonts w:asciiTheme="minorHAnsi" w:hAnsiTheme="minorHAnsi" w:cstheme="minorHAnsi"/>
        </w:rPr>
        <w:t>entity</w:t>
      </w:r>
      <w:r w:rsidRPr="005A5BE2">
        <w:rPr>
          <w:rFonts w:asciiTheme="minorHAnsi" w:hAnsiTheme="minorHAnsi" w:cstheme="minorHAnsi"/>
          <w:spacing w:val="-3"/>
        </w:rPr>
        <w:t xml:space="preserve"> </w:t>
      </w:r>
      <w:r w:rsidRPr="005A5BE2">
        <w:rPr>
          <w:rFonts w:asciiTheme="minorHAnsi" w:hAnsiTheme="minorHAnsi" w:cstheme="minorHAnsi"/>
        </w:rPr>
        <w:t>on</w:t>
      </w:r>
      <w:r w:rsidRPr="005A5BE2">
        <w:rPr>
          <w:rFonts w:asciiTheme="minorHAnsi" w:hAnsiTheme="minorHAnsi" w:cstheme="minorHAnsi"/>
          <w:spacing w:val="-5"/>
        </w:rPr>
        <w:t xml:space="preserve"> </w:t>
      </w:r>
      <w:r w:rsidRPr="005A5BE2">
        <w:rPr>
          <w:rFonts w:asciiTheme="minorHAnsi" w:hAnsiTheme="minorHAnsi" w:cstheme="minorHAnsi"/>
        </w:rPr>
        <w:t>whose</w:t>
      </w:r>
      <w:r w:rsidRPr="005A5BE2">
        <w:rPr>
          <w:rFonts w:asciiTheme="minorHAnsi" w:hAnsiTheme="minorHAnsi" w:cstheme="minorHAnsi"/>
          <w:spacing w:val="-4"/>
        </w:rPr>
        <w:t xml:space="preserve"> </w:t>
      </w:r>
      <w:r w:rsidRPr="005A5BE2">
        <w:rPr>
          <w:rFonts w:asciiTheme="minorHAnsi" w:hAnsiTheme="minorHAnsi" w:cstheme="minorHAnsi"/>
        </w:rPr>
        <w:t>capacity</w:t>
      </w:r>
      <w:r w:rsidRPr="005A5BE2">
        <w:rPr>
          <w:rFonts w:asciiTheme="minorHAnsi" w:hAnsiTheme="minorHAnsi" w:cstheme="minorHAnsi"/>
          <w:spacing w:val="-3"/>
        </w:rPr>
        <w:t xml:space="preserve"> </w:t>
      </w:r>
      <w:r w:rsidRPr="005A5BE2">
        <w:rPr>
          <w:rFonts w:asciiTheme="minorHAnsi" w:hAnsiTheme="minorHAnsi" w:cstheme="minorHAnsi"/>
        </w:rPr>
        <w:t>[Click</w:t>
      </w:r>
      <w:r w:rsidRPr="005A5BE2">
        <w:rPr>
          <w:rFonts w:asciiTheme="minorHAnsi" w:hAnsiTheme="minorHAnsi" w:cstheme="minorHAnsi"/>
          <w:spacing w:val="-1"/>
        </w:rPr>
        <w:t xml:space="preserve"> </w:t>
      </w:r>
      <w:r w:rsidRPr="005A5BE2">
        <w:rPr>
          <w:rFonts w:asciiTheme="minorHAnsi" w:hAnsiTheme="minorHAnsi" w:cstheme="minorHAnsi"/>
        </w:rPr>
        <w:t>here</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insert</w:t>
      </w:r>
      <w:r w:rsidRPr="005A5BE2">
        <w:rPr>
          <w:rFonts w:asciiTheme="minorHAnsi" w:hAnsiTheme="minorHAnsi" w:cstheme="minorHAnsi"/>
          <w:spacing w:val="-1"/>
        </w:rPr>
        <w:t xml:space="preserve"> </w:t>
      </w:r>
      <w:r w:rsidRPr="005A5BE2">
        <w:rPr>
          <w:rFonts w:asciiTheme="minorHAnsi" w:hAnsiTheme="minorHAnsi" w:cstheme="minorHAnsi"/>
        </w:rPr>
        <w:t>name</w:t>
      </w:r>
      <w:r w:rsidRPr="005A5BE2">
        <w:rPr>
          <w:rFonts w:asciiTheme="minorHAnsi" w:hAnsiTheme="minorHAnsi" w:cstheme="minorHAnsi"/>
          <w:spacing w:val="-4"/>
        </w:rPr>
        <w:t xml:space="preserve"> </w:t>
      </w:r>
      <w:r w:rsidRPr="005A5BE2">
        <w:rPr>
          <w:rFonts w:asciiTheme="minorHAnsi" w:hAnsiTheme="minorHAnsi" w:cstheme="minorHAnsi"/>
        </w:rPr>
        <w:t>of entity]</w:t>
      </w:r>
      <w:r w:rsidRPr="005A5BE2">
        <w:rPr>
          <w:rFonts w:asciiTheme="minorHAnsi" w:hAnsiTheme="minorHAnsi" w:cstheme="minorHAnsi"/>
          <w:spacing w:val="40"/>
        </w:rPr>
        <w:t xml:space="preserve"> </w:t>
      </w:r>
      <w:r w:rsidRPr="005A5BE2">
        <w:rPr>
          <w:rFonts w:asciiTheme="minorHAnsi" w:hAnsiTheme="minorHAnsi" w:cstheme="minorHAnsi"/>
        </w:rPr>
        <w:t>relies as part of the Tender does not come within the category of prohibited economic operators identified in Regulation (EU) No 833/2014 of 31 July 2014 (as amended by EU Regulation 2022/576 or any subsequent amendments to same).</w:t>
      </w:r>
    </w:p>
    <w:p w14:paraId="590C2673" w14:textId="77777777" w:rsidR="00A01084" w:rsidRPr="005A5BE2" w:rsidRDefault="00013AF0">
      <w:pPr>
        <w:pStyle w:val="BodyText"/>
        <w:spacing w:before="160" w:line="276" w:lineRule="auto"/>
        <w:ind w:left="239" w:right="273"/>
        <w:jc w:val="both"/>
        <w:rPr>
          <w:rFonts w:asciiTheme="minorHAnsi" w:hAnsiTheme="minorHAnsi" w:cstheme="minorHAnsi"/>
        </w:rPr>
      </w:pPr>
      <w:r w:rsidRPr="005A5BE2">
        <w:rPr>
          <w:rFonts w:asciiTheme="minorHAnsi" w:hAnsiTheme="minorHAnsi" w:cstheme="minorHAnsi"/>
        </w:rPr>
        <w:t>I understand and acknowledge that the provision of inaccurate or misleading information in this declaration</w:t>
      </w:r>
      <w:r w:rsidRPr="005A5BE2">
        <w:rPr>
          <w:rFonts w:asciiTheme="minorHAnsi" w:hAnsiTheme="minorHAnsi" w:cstheme="minorHAnsi"/>
          <w:spacing w:val="-1"/>
        </w:rPr>
        <w:t xml:space="preserve"> </w:t>
      </w:r>
      <w:r w:rsidRPr="005A5BE2">
        <w:rPr>
          <w:rFonts w:asciiTheme="minorHAnsi" w:hAnsiTheme="minorHAnsi" w:cstheme="minorHAnsi"/>
        </w:rPr>
        <w:t>may lead</w:t>
      </w:r>
      <w:r w:rsidRPr="005A5BE2">
        <w:rPr>
          <w:rFonts w:asciiTheme="minorHAnsi" w:hAnsiTheme="minorHAnsi" w:cstheme="minorHAnsi"/>
          <w:spacing w:val="-1"/>
        </w:rPr>
        <w:t xml:space="preserve"> </w:t>
      </w:r>
      <w:r w:rsidRPr="005A5BE2">
        <w:rPr>
          <w:rFonts w:asciiTheme="minorHAnsi" w:hAnsiTheme="minorHAnsi" w:cstheme="minorHAnsi"/>
        </w:rPr>
        <w:t>to my business/firm/company/partnership being</w:t>
      </w:r>
      <w:r w:rsidRPr="005A5BE2">
        <w:rPr>
          <w:rFonts w:asciiTheme="minorHAnsi" w:hAnsiTheme="minorHAnsi" w:cstheme="minorHAnsi"/>
          <w:spacing w:val="-1"/>
        </w:rPr>
        <w:t xml:space="preserve"> </w:t>
      </w:r>
      <w:r w:rsidRPr="005A5BE2">
        <w:rPr>
          <w:rFonts w:asciiTheme="minorHAnsi" w:hAnsiTheme="minorHAnsi" w:cstheme="minorHAnsi"/>
        </w:rPr>
        <w:t>excluded</w:t>
      </w:r>
      <w:r w:rsidRPr="005A5BE2">
        <w:rPr>
          <w:rFonts w:asciiTheme="minorHAnsi" w:hAnsiTheme="minorHAnsi" w:cstheme="minorHAnsi"/>
          <w:spacing w:val="-1"/>
        </w:rPr>
        <w:t xml:space="preserve"> </w:t>
      </w:r>
      <w:r w:rsidRPr="005A5BE2">
        <w:rPr>
          <w:rFonts w:asciiTheme="minorHAnsi" w:hAnsiTheme="minorHAnsi" w:cstheme="minorHAnsi"/>
        </w:rPr>
        <w:t>from participation</w:t>
      </w:r>
      <w:r w:rsidRPr="005A5BE2">
        <w:rPr>
          <w:rFonts w:asciiTheme="minorHAnsi" w:hAnsiTheme="minorHAnsi" w:cstheme="minorHAnsi"/>
          <w:spacing w:val="-1"/>
        </w:rPr>
        <w:t xml:space="preserve"> </w:t>
      </w:r>
      <w:r w:rsidRPr="005A5BE2">
        <w:rPr>
          <w:rFonts w:asciiTheme="minorHAnsi" w:hAnsiTheme="minorHAnsi" w:cstheme="minorHAnsi"/>
        </w:rPr>
        <w:t>in this</w:t>
      </w:r>
      <w:r w:rsidRPr="005A5BE2">
        <w:rPr>
          <w:rFonts w:asciiTheme="minorHAnsi" w:hAnsiTheme="minorHAnsi" w:cstheme="minorHAnsi"/>
          <w:spacing w:val="15"/>
        </w:rPr>
        <w:t xml:space="preserve"> </w:t>
      </w:r>
      <w:r w:rsidRPr="005A5BE2">
        <w:rPr>
          <w:rFonts w:asciiTheme="minorHAnsi" w:hAnsiTheme="minorHAnsi" w:cstheme="minorHAnsi"/>
        </w:rPr>
        <w:t>or</w:t>
      </w:r>
      <w:r w:rsidRPr="005A5BE2">
        <w:rPr>
          <w:rFonts w:asciiTheme="minorHAnsi" w:hAnsiTheme="minorHAnsi" w:cstheme="minorHAnsi"/>
          <w:spacing w:val="15"/>
        </w:rPr>
        <w:t xml:space="preserve"> </w:t>
      </w:r>
      <w:r w:rsidRPr="005A5BE2">
        <w:rPr>
          <w:rFonts w:asciiTheme="minorHAnsi" w:hAnsiTheme="minorHAnsi" w:cstheme="minorHAnsi"/>
        </w:rPr>
        <w:t>future</w:t>
      </w:r>
      <w:r w:rsidRPr="005A5BE2">
        <w:rPr>
          <w:rFonts w:asciiTheme="minorHAnsi" w:hAnsiTheme="minorHAnsi" w:cstheme="minorHAnsi"/>
          <w:spacing w:val="15"/>
        </w:rPr>
        <w:t xml:space="preserve"> </w:t>
      </w:r>
      <w:r w:rsidRPr="005A5BE2">
        <w:rPr>
          <w:rFonts w:asciiTheme="minorHAnsi" w:hAnsiTheme="minorHAnsi" w:cstheme="minorHAnsi"/>
        </w:rPr>
        <w:t>tenders,</w:t>
      </w:r>
      <w:r w:rsidRPr="005A5BE2">
        <w:rPr>
          <w:rFonts w:asciiTheme="minorHAnsi" w:hAnsiTheme="minorHAnsi" w:cstheme="minorHAnsi"/>
          <w:spacing w:val="15"/>
        </w:rPr>
        <w:t xml:space="preserve"> </w:t>
      </w:r>
      <w:r w:rsidRPr="005A5BE2">
        <w:rPr>
          <w:rFonts w:asciiTheme="minorHAnsi" w:hAnsiTheme="minorHAnsi" w:cstheme="minorHAnsi"/>
        </w:rPr>
        <w:t>and I</w:t>
      </w:r>
      <w:r w:rsidRPr="005A5BE2">
        <w:rPr>
          <w:rFonts w:asciiTheme="minorHAnsi" w:hAnsiTheme="minorHAnsi" w:cstheme="minorHAnsi"/>
          <w:spacing w:val="14"/>
        </w:rPr>
        <w:t xml:space="preserve"> </w:t>
      </w:r>
      <w:r w:rsidRPr="005A5BE2">
        <w:rPr>
          <w:rFonts w:asciiTheme="minorHAnsi" w:hAnsiTheme="minorHAnsi" w:cstheme="minorHAnsi"/>
        </w:rPr>
        <w:t>make</w:t>
      </w:r>
      <w:r w:rsidRPr="005A5BE2">
        <w:rPr>
          <w:rFonts w:asciiTheme="minorHAnsi" w:hAnsiTheme="minorHAnsi" w:cstheme="minorHAnsi"/>
          <w:spacing w:val="15"/>
        </w:rPr>
        <w:t xml:space="preserve"> </w:t>
      </w:r>
      <w:r w:rsidRPr="005A5BE2">
        <w:rPr>
          <w:rFonts w:asciiTheme="minorHAnsi" w:hAnsiTheme="minorHAnsi" w:cstheme="minorHAnsi"/>
        </w:rPr>
        <w:t>this</w:t>
      </w:r>
      <w:r w:rsidRPr="005A5BE2">
        <w:rPr>
          <w:rFonts w:asciiTheme="minorHAnsi" w:hAnsiTheme="minorHAnsi" w:cstheme="minorHAnsi"/>
          <w:spacing w:val="15"/>
        </w:rPr>
        <w:t xml:space="preserve"> </w:t>
      </w:r>
      <w:r w:rsidRPr="005A5BE2">
        <w:rPr>
          <w:rFonts w:asciiTheme="minorHAnsi" w:hAnsiTheme="minorHAnsi" w:cstheme="minorHAnsi"/>
        </w:rPr>
        <w:t>solemn</w:t>
      </w:r>
      <w:r w:rsidRPr="005A5BE2">
        <w:rPr>
          <w:rFonts w:asciiTheme="minorHAnsi" w:hAnsiTheme="minorHAnsi" w:cstheme="minorHAnsi"/>
          <w:spacing w:val="14"/>
        </w:rPr>
        <w:t xml:space="preserve"> </w:t>
      </w:r>
      <w:r w:rsidRPr="005A5BE2">
        <w:rPr>
          <w:rFonts w:asciiTheme="minorHAnsi" w:hAnsiTheme="minorHAnsi" w:cstheme="minorHAnsi"/>
        </w:rPr>
        <w:t>declaration</w:t>
      </w:r>
      <w:r w:rsidRPr="005A5BE2">
        <w:rPr>
          <w:rFonts w:asciiTheme="minorHAnsi" w:hAnsiTheme="minorHAnsi" w:cstheme="minorHAnsi"/>
          <w:spacing w:val="14"/>
        </w:rPr>
        <w:t xml:space="preserve"> </w:t>
      </w:r>
      <w:r w:rsidRPr="005A5BE2">
        <w:rPr>
          <w:rFonts w:asciiTheme="minorHAnsi" w:hAnsiTheme="minorHAnsi" w:cstheme="minorHAnsi"/>
        </w:rPr>
        <w:t>conscientiously</w:t>
      </w:r>
      <w:r w:rsidRPr="005A5BE2">
        <w:rPr>
          <w:rFonts w:asciiTheme="minorHAnsi" w:hAnsiTheme="minorHAnsi" w:cstheme="minorHAnsi"/>
          <w:spacing w:val="16"/>
        </w:rPr>
        <w:t xml:space="preserve"> </w:t>
      </w:r>
      <w:r w:rsidRPr="005A5BE2">
        <w:rPr>
          <w:rFonts w:asciiTheme="minorHAnsi" w:hAnsiTheme="minorHAnsi" w:cstheme="minorHAnsi"/>
        </w:rPr>
        <w:t>believing</w:t>
      </w:r>
      <w:r w:rsidRPr="005A5BE2">
        <w:rPr>
          <w:rFonts w:asciiTheme="minorHAnsi" w:hAnsiTheme="minorHAnsi" w:cstheme="minorHAnsi"/>
          <w:spacing w:val="14"/>
        </w:rPr>
        <w:t xml:space="preserve"> </w:t>
      </w:r>
      <w:r w:rsidRPr="005A5BE2">
        <w:rPr>
          <w:rFonts w:asciiTheme="minorHAnsi" w:hAnsiTheme="minorHAnsi" w:cstheme="minorHAnsi"/>
        </w:rPr>
        <w:t>the</w:t>
      </w:r>
      <w:r w:rsidRPr="005A5BE2">
        <w:rPr>
          <w:rFonts w:asciiTheme="minorHAnsi" w:hAnsiTheme="minorHAnsi" w:cstheme="minorHAnsi"/>
          <w:spacing w:val="15"/>
        </w:rPr>
        <w:t xml:space="preserve"> </w:t>
      </w:r>
      <w:r w:rsidRPr="005A5BE2">
        <w:rPr>
          <w:rFonts w:asciiTheme="minorHAnsi" w:hAnsiTheme="minorHAnsi" w:cstheme="minorHAnsi"/>
        </w:rPr>
        <w:t>same</w:t>
      </w:r>
      <w:r w:rsidRPr="005A5BE2">
        <w:rPr>
          <w:rFonts w:asciiTheme="minorHAnsi" w:hAnsiTheme="minorHAnsi" w:cstheme="minorHAnsi"/>
          <w:spacing w:val="15"/>
        </w:rPr>
        <w:t xml:space="preserve"> </w:t>
      </w:r>
      <w:r w:rsidRPr="005A5BE2">
        <w:rPr>
          <w:rFonts w:asciiTheme="minorHAnsi" w:hAnsiTheme="minorHAnsi" w:cstheme="minorHAnsi"/>
        </w:rPr>
        <w:t>to</w:t>
      </w:r>
      <w:r w:rsidRPr="005A5BE2">
        <w:rPr>
          <w:rFonts w:asciiTheme="minorHAnsi" w:hAnsiTheme="minorHAnsi" w:cstheme="minorHAnsi"/>
          <w:spacing w:val="16"/>
        </w:rPr>
        <w:t xml:space="preserve"> </w:t>
      </w:r>
      <w:r w:rsidRPr="005A5BE2">
        <w:rPr>
          <w:rFonts w:asciiTheme="minorHAnsi" w:hAnsiTheme="minorHAnsi" w:cstheme="minorHAnsi"/>
        </w:rPr>
        <w:t>be</w:t>
      </w:r>
    </w:p>
    <w:p w14:paraId="590C2674" w14:textId="77777777" w:rsidR="00A01084" w:rsidRPr="005A5BE2" w:rsidRDefault="00A01084">
      <w:pPr>
        <w:spacing w:line="276" w:lineRule="auto"/>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675" w14:textId="77777777" w:rsidR="00A01084" w:rsidRPr="005A5BE2" w:rsidRDefault="00013AF0">
      <w:pPr>
        <w:pStyle w:val="BodyText"/>
        <w:spacing w:before="46" w:line="276" w:lineRule="auto"/>
        <w:ind w:left="238" w:right="278"/>
        <w:rPr>
          <w:rFonts w:asciiTheme="minorHAnsi" w:hAnsiTheme="minorHAnsi" w:cstheme="minorHAnsi"/>
        </w:rPr>
      </w:pPr>
      <w:r w:rsidRPr="005A5BE2">
        <w:rPr>
          <w:rFonts w:asciiTheme="minorHAnsi" w:hAnsiTheme="minorHAnsi" w:cstheme="minorHAnsi"/>
        </w:rPr>
        <w:lastRenderedPageBreak/>
        <w:t>true and by virtue of the Statutory Declarations Act, 1938. This declaration is made for the benefit of the Contracting Authority.</w:t>
      </w:r>
    </w:p>
    <w:p w14:paraId="590C2676" w14:textId="77777777" w:rsidR="00A01084" w:rsidRPr="005A5BE2" w:rsidRDefault="00A01084">
      <w:pPr>
        <w:pStyle w:val="BodyText"/>
        <w:rPr>
          <w:rFonts w:asciiTheme="minorHAnsi" w:hAnsiTheme="minorHAnsi" w:cstheme="minorHAnsi"/>
          <w:sz w:val="20"/>
        </w:rPr>
      </w:pPr>
    </w:p>
    <w:p w14:paraId="590C2677" w14:textId="77777777" w:rsidR="00A01084" w:rsidRPr="005A5BE2" w:rsidRDefault="00A01084">
      <w:pPr>
        <w:pStyle w:val="BodyText"/>
        <w:rPr>
          <w:rFonts w:asciiTheme="minorHAnsi" w:hAnsiTheme="minorHAnsi" w:cstheme="minorHAnsi"/>
          <w:sz w:val="20"/>
        </w:rPr>
      </w:pPr>
    </w:p>
    <w:p w14:paraId="590C2678" w14:textId="77777777" w:rsidR="00A01084" w:rsidRPr="005A5BE2" w:rsidRDefault="00A01084">
      <w:pPr>
        <w:pStyle w:val="BodyText"/>
        <w:rPr>
          <w:rFonts w:asciiTheme="minorHAnsi" w:hAnsiTheme="minorHAnsi" w:cstheme="minorHAnsi"/>
          <w:sz w:val="20"/>
        </w:rPr>
      </w:pPr>
    </w:p>
    <w:p w14:paraId="590C2679" w14:textId="77777777" w:rsidR="00A01084" w:rsidRPr="005A5BE2" w:rsidRDefault="00A01084">
      <w:pPr>
        <w:pStyle w:val="BodyText"/>
        <w:spacing w:before="36"/>
        <w:rPr>
          <w:rFonts w:asciiTheme="minorHAnsi" w:hAnsiTheme="minorHAnsi" w:cstheme="minorHAnsi"/>
          <w:sz w:val="20"/>
        </w:rPr>
      </w:pPr>
    </w:p>
    <w:tbl>
      <w:tblPr>
        <w:tblW w:w="0" w:type="auto"/>
        <w:tblInd w:w="318" w:type="dxa"/>
        <w:tblLayout w:type="fixed"/>
        <w:tblCellMar>
          <w:left w:w="0" w:type="dxa"/>
          <w:right w:w="0" w:type="dxa"/>
        </w:tblCellMar>
        <w:tblLook w:val="01E0" w:firstRow="1" w:lastRow="1" w:firstColumn="1" w:lastColumn="1" w:noHBand="0" w:noVBand="0"/>
      </w:tblPr>
      <w:tblGrid>
        <w:gridCol w:w="8883"/>
      </w:tblGrid>
      <w:tr w:rsidR="00A01084" w:rsidRPr="005A5BE2" w14:paraId="590C267D" w14:textId="77777777">
        <w:trPr>
          <w:trHeight w:val="897"/>
        </w:trPr>
        <w:tc>
          <w:tcPr>
            <w:tcW w:w="8883" w:type="dxa"/>
          </w:tcPr>
          <w:p w14:paraId="590C267A" w14:textId="77777777" w:rsidR="00A01084" w:rsidRPr="005A5BE2" w:rsidRDefault="00A01084">
            <w:pPr>
              <w:pStyle w:val="TableParagraph"/>
              <w:spacing w:before="11" w:after="1"/>
              <w:rPr>
                <w:rFonts w:asciiTheme="minorHAnsi" w:hAnsiTheme="minorHAnsi" w:cstheme="minorHAnsi"/>
                <w:sz w:val="15"/>
              </w:rPr>
            </w:pPr>
          </w:p>
          <w:p w14:paraId="590C267B" w14:textId="77777777" w:rsidR="00A01084" w:rsidRPr="005A5BE2" w:rsidRDefault="00013AF0">
            <w:pPr>
              <w:pStyle w:val="TableParagraph"/>
              <w:spacing w:line="20" w:lineRule="exact"/>
              <w:ind w:left="50"/>
              <w:rPr>
                <w:rFonts w:asciiTheme="minorHAnsi" w:hAnsiTheme="minorHAnsi" w:cstheme="minorHAnsi"/>
                <w:sz w:val="2"/>
              </w:rPr>
            </w:pPr>
            <w:r w:rsidRPr="005A5BE2">
              <w:rPr>
                <w:rFonts w:asciiTheme="minorHAnsi" w:hAnsiTheme="minorHAnsi" w:cstheme="minorHAnsi"/>
                <w:noProof/>
                <w:sz w:val="2"/>
              </w:rPr>
              <mc:AlternateContent>
                <mc:Choice Requires="wpg">
                  <w:drawing>
                    <wp:inline distT="0" distB="0" distL="0" distR="0" wp14:anchorId="590C2AE9" wp14:editId="590C2AEA">
                      <wp:extent cx="1670685" cy="13335"/>
                      <wp:effectExtent l="9525" t="0" r="5714" b="5714"/>
                      <wp:docPr id="146" name="Group 1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70685" cy="13335"/>
                                <a:chOff x="0" y="0"/>
                                <a:chExt cx="1670685" cy="13335"/>
                              </a:xfrm>
                            </wpg:grpSpPr>
                            <wps:wsp>
                              <wps:cNvPr id="147" name="Graphic 147"/>
                              <wps:cNvSpPr/>
                              <wps:spPr>
                                <a:xfrm>
                                  <a:off x="0" y="6366"/>
                                  <a:ext cx="1670685" cy="1270"/>
                                </a:xfrm>
                                <a:custGeom>
                                  <a:avLst/>
                                  <a:gdLst/>
                                  <a:ahLst/>
                                  <a:cxnLst/>
                                  <a:rect l="l" t="t" r="r" b="b"/>
                                  <a:pathLst>
                                    <a:path w="1670685">
                                      <a:moveTo>
                                        <a:pt x="0" y="0"/>
                                      </a:moveTo>
                                      <a:lnTo>
                                        <a:pt x="1670312" y="0"/>
                                      </a:lnTo>
                                    </a:path>
                                  </a:pathLst>
                                </a:custGeom>
                                <a:ln w="12732">
                                  <a:solidFill>
                                    <a:srgbClr val="323298"/>
                                  </a:solidFill>
                                  <a:prstDash val="solid"/>
                                </a:ln>
                              </wps:spPr>
                              <wps:bodyPr wrap="square" lIns="0" tIns="0" rIns="0" bIns="0" rtlCol="0">
                                <a:prstTxWarp prst="textNoShape">
                                  <a:avLst/>
                                </a:prstTxWarp>
                                <a:noAutofit/>
                              </wps:bodyPr>
                            </wps:wsp>
                          </wpg:wgp>
                        </a:graphicData>
                      </a:graphic>
                    </wp:inline>
                  </w:drawing>
                </mc:Choice>
                <mc:Fallback xmlns:w16cei="http://schemas.microsoft.com/office/word/2026/wordml/cei">
                  <w:pict>
                    <v:group w14:anchorId="3CBE4A87" id="Group 146" o:spid="_x0000_s1026" style="width:131.55pt;height:1.05pt;mso-position-horizontal-relative:char;mso-position-vertical-relative:line" coordsize="16706,13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Fg9IcwIAAJcFAAAOAAAAZHJzL2Uyb0RvYy54bWykVF1v2jAUfZ+0/2D5fQSSFVhEqKayoklV&#10;V6lMezaO86E5tndtCPz7XTsJUFrtoXuxjn2v78e5x17cHhpJ9gJsrVVGJ6MxJUJxndeqzOjPzf2n&#10;OSXWMZUzqZXI6FFYerv8+GHRmlTEutIyF0AwiLJpazJaOWfSKLK8Eg2zI22EQmOhoWEOt1BGObAW&#10;ozcyisfjadRqyA1oLqzF01VnpMsQvygEdz+KwgpHZEaxNhdWCOvWr9FywdISmKlq3pfB3lFFw2qF&#10;SU+hVswxsoP6Vaim5qCtLtyI6ybSRVFzEXrAbibjq27WoHcm9FKmbWlONCG1Vzy9Oyx/3K/BPJsn&#10;6KpH+KD5b4u8RK0p00u735dn50MBjb+ETZBDYPR4YlQcHOF4OJnOxtP5DSUcbZMkSW46xnmFY3l1&#10;i1ff/nkvYmmXNJR2KqU1qB17psf+Hz3PFTMisG59+09A6hyL/zyjRLEGNbzu5eKPkCefHv08h/3O&#10;9nS+ydA0mU47Et4mKZ4FVZ56ZSnfWbcWOpDN9g/WdaLNB8SqAfGDGiCg9L3oZRC9owRFD5Sg6Ldd&#10;dsOcv+cn6CFpz9PyZ43ei40OVnc1KCztbJXq0svPO5nElAxSQN/OA4FPg7LqQEiN+LI5qUIV8SyJ&#10;w2OyWtb5fS2lL8NCub2TQPYMu0riJP4y941giBduBqxbMVt1fsHUu0kVNG3Tbjx+bFudH3G+LQ40&#10;o/bPjoGgRH5XqCD/WQwABrAdADh5p8OXEhjCnJvDLwaG+PQZdTjaRz0IiaXD1HzvJ19/U+mvO6eL&#10;2o8URT1U1G9Q1AGF14/oxfdyuQ9e5/90+RcAAP//AwBQSwMEFAAGAAgAAAAhAP6y2jTaAAAAAwEA&#10;AA8AAABkcnMvZG93bnJldi54bWxMj0FLw0AQhe+C/2EZwZvdpMUiMZtSinoqgq0g3qbZaRKanQ3Z&#10;bZL+e0cv9jK84Q3vfZOvJteqgfrQeDaQzhJQxKW3DVcGPvevD0+gQkS22HomAxcKsCpub3LMrB/5&#10;g4ZdrJSEcMjQQB1jl2kdypochpnviMU7+t5hlLWvtO1xlHDX6nmSLLXDhqWhxo42NZWn3dkZeBtx&#10;XC/Sl2F7Om4u3/vH969tSsbc303rZ1CRpvh/DL/4gg6FMB38mW1QrQF5JP5N8ebLRQrqICIFXeT6&#10;mr34AQAA//8DAFBLAQItABQABgAIAAAAIQC2gziS/gAAAOEBAAATAAAAAAAAAAAAAAAAAAAAAABb&#10;Q29udGVudF9UeXBlc10ueG1sUEsBAi0AFAAGAAgAAAAhADj9If/WAAAAlAEAAAsAAAAAAAAAAAAA&#10;AAAALwEAAF9yZWxzLy5yZWxzUEsBAi0AFAAGAAgAAAAhAB8WD0hzAgAAlwUAAA4AAAAAAAAAAAAA&#10;AAAALgIAAGRycy9lMm9Eb2MueG1sUEsBAi0AFAAGAAgAAAAhAP6y2jTaAAAAAwEAAA8AAAAAAAAA&#10;AAAAAAAAzQQAAGRycy9kb3ducmV2LnhtbFBLBQYAAAAABAAEAPMAAADUBQAAAAA=&#10;">
                      <v:shape id="Graphic 147" o:spid="_x0000_s1027" style="position:absolute;top:63;width:16706;height:13;visibility:visible;mso-wrap-style:square;v-text-anchor:top" coordsize="16706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5NDRwwAAANwAAAAPAAAAZHJzL2Rvd25yZXYueG1sRE/basJA&#10;EH0X/IdlBF9K3SjWS3QVUQsFQW3aDxiyYxLMzobsmqR/3y0UfJvDuc5625lSNFS7wrKC8SgCQZxa&#10;XXCm4Pvr/XUBwnlkjaVlUvBDDrabfm+NsbYtf1KT+EyEEHYxKsi9r2IpXZqTQTeyFXHgbrY26AOs&#10;M6lrbEO4KeUkimbSYMGhIceK9jml9+RhFFzO18WxuLRtE728nWSSLUs8LJUaDrrdCoSnzj/F/+4P&#10;HeZP5/D3TLhAbn4BAAD//wMAUEsBAi0AFAAGAAgAAAAhANvh9svuAAAAhQEAABMAAAAAAAAAAAAA&#10;AAAAAAAAAFtDb250ZW50X1R5cGVzXS54bWxQSwECLQAUAAYACAAAACEAWvQsW78AAAAVAQAACwAA&#10;AAAAAAAAAAAAAAAfAQAAX3JlbHMvLnJlbHNQSwECLQAUAAYACAAAACEArOTQ0cMAAADcAAAADwAA&#10;AAAAAAAAAAAAAAAHAgAAZHJzL2Rvd25yZXYueG1sUEsFBgAAAAADAAMAtwAAAPcCAAAAAA==&#10;" path="m,l1670312,e" filled="f" strokecolor="#323298" strokeweight=".35367mm">
                        <v:path arrowok="t"/>
                      </v:shape>
                      <w10:anchorlock/>
                    </v:group>
                  </w:pict>
                </mc:Fallback>
              </mc:AlternateContent>
            </w:r>
          </w:p>
          <w:p w14:paraId="590C267C" w14:textId="77777777" w:rsidR="00A01084" w:rsidRPr="005A5BE2" w:rsidRDefault="00013AF0">
            <w:pPr>
              <w:pStyle w:val="TableParagraph"/>
              <w:spacing w:before="250"/>
              <w:ind w:left="50"/>
              <w:rPr>
                <w:rFonts w:asciiTheme="minorHAnsi" w:hAnsiTheme="minorHAnsi" w:cstheme="minorHAnsi"/>
                <w:b/>
              </w:rPr>
            </w:pPr>
            <w:r w:rsidRPr="005A5BE2">
              <w:rPr>
                <w:rFonts w:asciiTheme="minorHAnsi" w:hAnsiTheme="minorHAnsi" w:cstheme="minorHAnsi"/>
                <w:b/>
                <w:color w:val="333399"/>
              </w:rPr>
              <w:t>Signature</w:t>
            </w:r>
            <w:r w:rsidRPr="005A5BE2">
              <w:rPr>
                <w:rFonts w:asciiTheme="minorHAnsi" w:hAnsiTheme="minorHAnsi" w:cstheme="minorHAnsi"/>
                <w:b/>
                <w:color w:val="333399"/>
                <w:spacing w:val="-4"/>
              </w:rPr>
              <w:t xml:space="preserve"> </w:t>
            </w:r>
            <w:r w:rsidRPr="005A5BE2">
              <w:rPr>
                <w:rFonts w:asciiTheme="minorHAnsi" w:hAnsiTheme="minorHAnsi" w:cstheme="minorHAnsi"/>
                <w:b/>
                <w:color w:val="333399"/>
              </w:rPr>
              <w:t>of</w:t>
            </w:r>
            <w:r w:rsidRPr="005A5BE2">
              <w:rPr>
                <w:rFonts w:asciiTheme="minorHAnsi" w:hAnsiTheme="minorHAnsi" w:cstheme="minorHAnsi"/>
                <w:b/>
                <w:color w:val="333399"/>
                <w:spacing w:val="-3"/>
              </w:rPr>
              <w:t xml:space="preserve"> </w:t>
            </w:r>
            <w:r w:rsidRPr="005A5BE2">
              <w:rPr>
                <w:rFonts w:asciiTheme="minorHAnsi" w:hAnsiTheme="minorHAnsi" w:cstheme="minorHAnsi"/>
                <w:b/>
                <w:color w:val="333399"/>
                <w:spacing w:val="-2"/>
              </w:rPr>
              <w:t>Declarant</w:t>
            </w:r>
          </w:p>
        </w:tc>
      </w:tr>
      <w:tr w:rsidR="00A01084" w:rsidRPr="005A5BE2" w14:paraId="590C2687" w14:textId="77777777">
        <w:trPr>
          <w:trHeight w:val="3348"/>
        </w:trPr>
        <w:tc>
          <w:tcPr>
            <w:tcW w:w="8883" w:type="dxa"/>
          </w:tcPr>
          <w:p w14:paraId="590C267E" w14:textId="77777777" w:rsidR="00A01084" w:rsidRPr="005A5BE2" w:rsidRDefault="00013AF0">
            <w:pPr>
              <w:pStyle w:val="TableParagraph"/>
              <w:tabs>
                <w:tab w:val="left" w:pos="5983"/>
              </w:tabs>
              <w:spacing w:before="124"/>
              <w:ind w:left="50"/>
              <w:rPr>
                <w:rFonts w:asciiTheme="minorHAnsi" w:hAnsiTheme="minorHAnsi" w:cstheme="minorHAnsi"/>
                <w:b/>
              </w:rPr>
            </w:pPr>
            <w:r w:rsidRPr="005A5BE2">
              <w:rPr>
                <w:rFonts w:asciiTheme="minorHAnsi" w:hAnsiTheme="minorHAnsi" w:cstheme="minorHAnsi"/>
                <w:b/>
                <w:color w:val="333399"/>
              </w:rPr>
              <w:t>Declared</w:t>
            </w:r>
            <w:r w:rsidRPr="005A5BE2">
              <w:rPr>
                <w:rFonts w:asciiTheme="minorHAnsi" w:hAnsiTheme="minorHAnsi" w:cstheme="minorHAnsi"/>
                <w:b/>
                <w:color w:val="333399"/>
                <w:spacing w:val="-12"/>
              </w:rPr>
              <w:t xml:space="preserve"> </w:t>
            </w:r>
            <w:r w:rsidRPr="005A5BE2">
              <w:rPr>
                <w:rFonts w:asciiTheme="minorHAnsi" w:hAnsiTheme="minorHAnsi" w:cstheme="minorHAnsi"/>
                <w:b/>
                <w:color w:val="333399"/>
              </w:rPr>
              <w:t>before</w:t>
            </w:r>
            <w:r w:rsidRPr="005A5BE2">
              <w:rPr>
                <w:rFonts w:asciiTheme="minorHAnsi" w:hAnsiTheme="minorHAnsi" w:cstheme="minorHAnsi"/>
                <w:b/>
                <w:color w:val="333399"/>
                <w:spacing w:val="-12"/>
              </w:rPr>
              <w:t xml:space="preserve"> </w:t>
            </w:r>
            <w:r w:rsidRPr="005A5BE2">
              <w:rPr>
                <w:rFonts w:asciiTheme="minorHAnsi" w:hAnsiTheme="minorHAnsi" w:cstheme="minorHAnsi"/>
                <w:b/>
                <w:color w:val="333399"/>
              </w:rPr>
              <w:t>me</w:t>
            </w:r>
            <w:r w:rsidRPr="005A5BE2">
              <w:rPr>
                <w:rFonts w:asciiTheme="minorHAnsi" w:hAnsiTheme="minorHAnsi" w:cstheme="minorHAnsi"/>
                <w:b/>
                <w:color w:val="333399"/>
                <w:spacing w:val="-10"/>
              </w:rPr>
              <w:t xml:space="preserve"> </w:t>
            </w:r>
            <w:r w:rsidRPr="005A5BE2">
              <w:rPr>
                <w:rFonts w:asciiTheme="minorHAnsi" w:hAnsiTheme="minorHAnsi" w:cstheme="minorHAnsi"/>
                <w:b/>
                <w:color w:val="333399"/>
              </w:rPr>
              <w:t>by</w:t>
            </w:r>
            <w:r w:rsidRPr="005A5BE2">
              <w:rPr>
                <w:rFonts w:asciiTheme="minorHAnsi" w:hAnsiTheme="minorHAnsi" w:cstheme="minorHAnsi"/>
                <w:b/>
                <w:color w:val="333399"/>
                <w:spacing w:val="-10"/>
              </w:rPr>
              <w:t xml:space="preserve"> </w:t>
            </w:r>
            <w:r w:rsidRPr="005A5BE2">
              <w:rPr>
                <w:rFonts w:asciiTheme="minorHAnsi" w:hAnsiTheme="minorHAnsi" w:cstheme="minorHAnsi"/>
                <w:b/>
                <w:color w:val="333399"/>
                <w:u w:val="thick" w:color="323298"/>
              </w:rPr>
              <w:tab/>
            </w:r>
            <w:r w:rsidRPr="005A5BE2">
              <w:rPr>
                <w:rFonts w:asciiTheme="minorHAnsi" w:hAnsiTheme="minorHAnsi" w:cstheme="minorHAnsi"/>
                <w:b/>
                <w:color w:val="333399"/>
                <w:spacing w:val="-13"/>
              </w:rPr>
              <w:t xml:space="preserve"> </w:t>
            </w:r>
            <w:r w:rsidRPr="005A5BE2">
              <w:rPr>
                <w:rFonts w:asciiTheme="minorHAnsi" w:hAnsiTheme="minorHAnsi" w:cstheme="minorHAnsi"/>
                <w:b/>
                <w:color w:val="333399"/>
              </w:rPr>
              <w:t>who</w:t>
            </w:r>
            <w:r w:rsidRPr="005A5BE2">
              <w:rPr>
                <w:rFonts w:asciiTheme="minorHAnsi" w:hAnsiTheme="minorHAnsi" w:cstheme="minorHAnsi"/>
                <w:b/>
                <w:color w:val="333399"/>
                <w:spacing w:val="-12"/>
              </w:rPr>
              <w:t xml:space="preserve"> </w:t>
            </w:r>
            <w:r w:rsidRPr="005A5BE2">
              <w:rPr>
                <w:rFonts w:asciiTheme="minorHAnsi" w:hAnsiTheme="minorHAnsi" w:cstheme="minorHAnsi"/>
                <w:b/>
                <w:color w:val="333399"/>
              </w:rPr>
              <w:t>is</w:t>
            </w:r>
            <w:r w:rsidRPr="005A5BE2">
              <w:rPr>
                <w:rFonts w:asciiTheme="minorHAnsi" w:hAnsiTheme="minorHAnsi" w:cstheme="minorHAnsi"/>
                <w:b/>
                <w:color w:val="333399"/>
                <w:spacing w:val="-13"/>
              </w:rPr>
              <w:t xml:space="preserve"> </w:t>
            </w:r>
            <w:r w:rsidRPr="005A5BE2">
              <w:rPr>
                <w:rFonts w:asciiTheme="minorHAnsi" w:hAnsiTheme="minorHAnsi" w:cstheme="minorHAnsi"/>
                <w:b/>
                <w:color w:val="333399"/>
              </w:rPr>
              <w:t>personally</w:t>
            </w:r>
            <w:r w:rsidRPr="005A5BE2">
              <w:rPr>
                <w:rFonts w:asciiTheme="minorHAnsi" w:hAnsiTheme="minorHAnsi" w:cstheme="minorHAnsi"/>
                <w:b/>
                <w:color w:val="333399"/>
                <w:spacing w:val="-11"/>
              </w:rPr>
              <w:t xml:space="preserve"> </w:t>
            </w:r>
            <w:r w:rsidRPr="005A5BE2">
              <w:rPr>
                <w:rFonts w:asciiTheme="minorHAnsi" w:hAnsiTheme="minorHAnsi" w:cstheme="minorHAnsi"/>
                <w:b/>
                <w:color w:val="333399"/>
              </w:rPr>
              <w:t>known</w:t>
            </w:r>
            <w:r w:rsidRPr="005A5BE2">
              <w:rPr>
                <w:rFonts w:asciiTheme="minorHAnsi" w:hAnsiTheme="minorHAnsi" w:cstheme="minorHAnsi"/>
                <w:b/>
                <w:color w:val="333399"/>
                <w:spacing w:val="-12"/>
              </w:rPr>
              <w:t xml:space="preserve"> </w:t>
            </w:r>
            <w:r w:rsidRPr="005A5BE2">
              <w:rPr>
                <w:rFonts w:asciiTheme="minorHAnsi" w:hAnsiTheme="minorHAnsi" w:cstheme="minorHAnsi"/>
                <w:b/>
                <w:color w:val="333399"/>
              </w:rPr>
              <w:t>to</w:t>
            </w:r>
            <w:r w:rsidRPr="005A5BE2">
              <w:rPr>
                <w:rFonts w:asciiTheme="minorHAnsi" w:hAnsiTheme="minorHAnsi" w:cstheme="minorHAnsi"/>
                <w:b/>
                <w:color w:val="333399"/>
                <w:spacing w:val="-12"/>
              </w:rPr>
              <w:t xml:space="preserve"> </w:t>
            </w:r>
            <w:r w:rsidRPr="005A5BE2">
              <w:rPr>
                <w:rFonts w:asciiTheme="minorHAnsi" w:hAnsiTheme="minorHAnsi" w:cstheme="minorHAnsi"/>
                <w:b/>
                <w:color w:val="333399"/>
              </w:rPr>
              <w:t>me</w:t>
            </w:r>
          </w:p>
          <w:p w14:paraId="590C267F" w14:textId="77777777" w:rsidR="00A01084" w:rsidRPr="005A5BE2" w:rsidRDefault="00013AF0">
            <w:pPr>
              <w:pStyle w:val="TableParagraph"/>
              <w:tabs>
                <w:tab w:val="left" w:pos="6235"/>
              </w:tabs>
              <w:spacing w:before="209" w:line="252" w:lineRule="auto"/>
              <w:ind w:left="50" w:right="48"/>
              <w:rPr>
                <w:rFonts w:asciiTheme="minorHAnsi" w:hAnsiTheme="minorHAnsi" w:cstheme="minorHAnsi"/>
                <w:b/>
              </w:rPr>
            </w:pPr>
            <w:r w:rsidRPr="005A5BE2">
              <w:rPr>
                <w:rFonts w:asciiTheme="minorHAnsi" w:hAnsiTheme="minorHAnsi" w:cstheme="minorHAnsi"/>
                <w:b/>
                <w:color w:val="333399"/>
              </w:rPr>
              <w:t xml:space="preserve">(or who is identified to me by </w:t>
            </w:r>
            <w:r w:rsidRPr="005A5BE2">
              <w:rPr>
                <w:rFonts w:asciiTheme="minorHAnsi" w:hAnsiTheme="minorHAnsi" w:cstheme="minorHAnsi"/>
                <w:b/>
                <w:color w:val="333399"/>
                <w:u w:val="thick" w:color="323298"/>
              </w:rPr>
              <w:tab/>
            </w:r>
            <w:r w:rsidRPr="005A5BE2">
              <w:rPr>
                <w:rFonts w:asciiTheme="minorHAnsi" w:hAnsiTheme="minorHAnsi" w:cstheme="minorHAnsi"/>
                <w:b/>
                <w:color w:val="333399"/>
              </w:rPr>
              <w:t>who is personally known to me) or*</w:t>
            </w:r>
          </w:p>
          <w:p w14:paraId="590C2680" w14:textId="77777777" w:rsidR="00A01084" w:rsidRPr="005A5BE2" w:rsidRDefault="00013AF0">
            <w:pPr>
              <w:pStyle w:val="TableParagraph"/>
              <w:tabs>
                <w:tab w:val="left" w:pos="3354"/>
                <w:tab w:val="left" w:pos="5044"/>
                <w:tab w:val="left" w:pos="7354"/>
              </w:tabs>
              <w:spacing w:before="197"/>
              <w:ind w:left="50"/>
              <w:rPr>
                <w:rFonts w:asciiTheme="minorHAnsi" w:hAnsiTheme="minorHAnsi" w:cstheme="minorHAnsi"/>
                <w:b/>
              </w:rPr>
            </w:pPr>
            <w:r w:rsidRPr="005A5BE2">
              <w:rPr>
                <w:rFonts w:asciiTheme="minorHAnsi" w:hAnsiTheme="minorHAnsi" w:cstheme="minorHAnsi"/>
                <w:b/>
                <w:color w:val="333399"/>
              </w:rPr>
              <w:t xml:space="preserve">at </w:t>
            </w:r>
            <w:r w:rsidRPr="005A5BE2">
              <w:rPr>
                <w:rFonts w:asciiTheme="minorHAnsi" w:hAnsiTheme="minorHAnsi" w:cstheme="minorHAnsi"/>
                <w:b/>
                <w:color w:val="333399"/>
                <w:u w:val="thick" w:color="323298"/>
              </w:rPr>
              <w:tab/>
            </w:r>
            <w:r w:rsidRPr="005A5BE2">
              <w:rPr>
                <w:rFonts w:asciiTheme="minorHAnsi" w:hAnsiTheme="minorHAnsi" w:cstheme="minorHAnsi"/>
                <w:b/>
                <w:color w:val="333399"/>
                <w:spacing w:val="40"/>
              </w:rPr>
              <w:t xml:space="preserve"> </w:t>
            </w:r>
            <w:r w:rsidRPr="005A5BE2">
              <w:rPr>
                <w:rFonts w:asciiTheme="minorHAnsi" w:hAnsiTheme="minorHAnsi" w:cstheme="minorHAnsi"/>
                <w:b/>
                <w:color w:val="333399"/>
              </w:rPr>
              <w:t xml:space="preserve">this </w:t>
            </w:r>
            <w:r w:rsidRPr="005A5BE2">
              <w:rPr>
                <w:rFonts w:asciiTheme="minorHAnsi" w:hAnsiTheme="minorHAnsi" w:cstheme="minorHAnsi"/>
                <w:b/>
                <w:color w:val="333399"/>
                <w:u w:val="thick" w:color="323298"/>
              </w:rPr>
              <w:tab/>
            </w:r>
            <w:r w:rsidRPr="005A5BE2">
              <w:rPr>
                <w:rFonts w:asciiTheme="minorHAnsi" w:hAnsiTheme="minorHAnsi" w:cstheme="minorHAnsi"/>
                <w:b/>
                <w:color w:val="333399"/>
              </w:rPr>
              <w:t xml:space="preserve"> day of </w:t>
            </w:r>
            <w:r w:rsidRPr="005A5BE2">
              <w:rPr>
                <w:rFonts w:asciiTheme="minorHAnsi" w:hAnsiTheme="minorHAnsi" w:cstheme="minorHAnsi"/>
                <w:b/>
                <w:color w:val="333399"/>
                <w:u w:val="thick" w:color="323298"/>
              </w:rPr>
              <w:tab/>
            </w:r>
            <w:r w:rsidRPr="005A5BE2">
              <w:rPr>
                <w:rFonts w:asciiTheme="minorHAnsi" w:hAnsiTheme="minorHAnsi" w:cstheme="minorHAnsi"/>
                <w:b/>
                <w:color w:val="333399"/>
              </w:rPr>
              <w:t xml:space="preserve"> 20</w:t>
            </w:r>
            <w:r w:rsidRPr="005A5BE2">
              <w:rPr>
                <w:rFonts w:asciiTheme="minorHAnsi" w:hAnsiTheme="minorHAnsi" w:cstheme="minorHAnsi"/>
                <w:b/>
                <w:color w:val="333399"/>
                <w:spacing w:val="80"/>
                <w:u w:val="thick" w:color="323298"/>
              </w:rPr>
              <w:t xml:space="preserve"> </w:t>
            </w:r>
          </w:p>
          <w:p w14:paraId="590C2681" w14:textId="77777777" w:rsidR="00A01084" w:rsidRPr="005A5BE2" w:rsidRDefault="00A01084">
            <w:pPr>
              <w:pStyle w:val="TableParagraph"/>
              <w:rPr>
                <w:rFonts w:asciiTheme="minorHAnsi" w:hAnsiTheme="minorHAnsi" w:cstheme="minorHAnsi"/>
                <w:sz w:val="20"/>
              </w:rPr>
            </w:pPr>
          </w:p>
          <w:p w14:paraId="590C2682" w14:textId="77777777" w:rsidR="00A01084" w:rsidRPr="005A5BE2" w:rsidRDefault="00A01084">
            <w:pPr>
              <w:pStyle w:val="TableParagraph"/>
              <w:rPr>
                <w:rFonts w:asciiTheme="minorHAnsi" w:hAnsiTheme="minorHAnsi" w:cstheme="minorHAnsi"/>
                <w:sz w:val="20"/>
              </w:rPr>
            </w:pPr>
          </w:p>
          <w:p w14:paraId="590C2683" w14:textId="77777777" w:rsidR="00A01084" w:rsidRPr="005A5BE2" w:rsidRDefault="00A01084">
            <w:pPr>
              <w:pStyle w:val="TableParagraph"/>
              <w:spacing w:before="197" w:after="1"/>
              <w:rPr>
                <w:rFonts w:asciiTheme="minorHAnsi" w:hAnsiTheme="minorHAnsi" w:cstheme="minorHAnsi"/>
                <w:sz w:val="20"/>
              </w:rPr>
            </w:pPr>
          </w:p>
          <w:p w14:paraId="590C2684" w14:textId="77777777" w:rsidR="00A01084" w:rsidRPr="005A5BE2" w:rsidRDefault="00013AF0">
            <w:pPr>
              <w:pStyle w:val="TableParagraph"/>
              <w:spacing w:line="20" w:lineRule="exact"/>
              <w:ind w:left="50"/>
              <w:rPr>
                <w:rFonts w:asciiTheme="minorHAnsi" w:hAnsiTheme="minorHAnsi" w:cstheme="minorHAnsi"/>
                <w:sz w:val="2"/>
              </w:rPr>
            </w:pPr>
            <w:r w:rsidRPr="005A5BE2">
              <w:rPr>
                <w:rFonts w:asciiTheme="minorHAnsi" w:hAnsiTheme="minorHAnsi" w:cstheme="minorHAnsi"/>
                <w:noProof/>
                <w:sz w:val="2"/>
              </w:rPr>
              <mc:AlternateContent>
                <mc:Choice Requires="wpg">
                  <w:drawing>
                    <wp:inline distT="0" distB="0" distL="0" distR="0" wp14:anchorId="590C2AEB" wp14:editId="590C2AEC">
                      <wp:extent cx="2228215" cy="13335"/>
                      <wp:effectExtent l="9525" t="0" r="635" b="5714"/>
                      <wp:docPr id="148" name="Group 1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28215" cy="13335"/>
                                <a:chOff x="0" y="0"/>
                                <a:chExt cx="2228215" cy="13335"/>
                              </a:xfrm>
                            </wpg:grpSpPr>
                            <wps:wsp>
                              <wps:cNvPr id="149" name="Graphic 149"/>
                              <wps:cNvSpPr/>
                              <wps:spPr>
                                <a:xfrm>
                                  <a:off x="0" y="6366"/>
                                  <a:ext cx="2228215" cy="1270"/>
                                </a:xfrm>
                                <a:custGeom>
                                  <a:avLst/>
                                  <a:gdLst/>
                                  <a:ahLst/>
                                  <a:cxnLst/>
                                  <a:rect l="l" t="t" r="r" b="b"/>
                                  <a:pathLst>
                                    <a:path w="2228215">
                                      <a:moveTo>
                                        <a:pt x="0" y="0"/>
                                      </a:moveTo>
                                      <a:lnTo>
                                        <a:pt x="2228087" y="0"/>
                                      </a:lnTo>
                                    </a:path>
                                  </a:pathLst>
                                </a:custGeom>
                                <a:ln w="12732">
                                  <a:solidFill>
                                    <a:srgbClr val="323298"/>
                                  </a:solidFill>
                                  <a:prstDash val="solid"/>
                                </a:ln>
                              </wps:spPr>
                              <wps:bodyPr wrap="square" lIns="0" tIns="0" rIns="0" bIns="0" rtlCol="0">
                                <a:prstTxWarp prst="textNoShape">
                                  <a:avLst/>
                                </a:prstTxWarp>
                                <a:noAutofit/>
                              </wps:bodyPr>
                            </wps:wsp>
                          </wpg:wgp>
                        </a:graphicData>
                      </a:graphic>
                    </wp:inline>
                  </w:drawing>
                </mc:Choice>
                <mc:Fallback xmlns:w16cei="http://schemas.microsoft.com/office/word/2026/wordml/cei">
                  <w:pict>
                    <v:group w14:anchorId="2177DDCA" id="Group 148" o:spid="_x0000_s1026" style="width:175.45pt;height:1.05pt;mso-position-horizontal-relative:char;mso-position-vertical-relative:line" coordsize="22282,13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8wOVdAIAAJcFAAAOAAAAZHJzL2Uyb0RvYy54bWykVF1v2yAUfZ+0/4B4X5zYa5pacaqpWaNJ&#10;VVupmfZMMP7QMLALiZN/vwu2kzSt9tC9oAP3cj/OPTC/3TeS7ATYWquMTkZjSoTiOq9VmdGf6/sv&#10;M0qsYypnUiuR0YOw9Hbx+dO8NamIdaVlLoBgEGXT1mS0cs6kUWR5JRpmR9oIhcZCQ8McbqGMcmAt&#10;Rm9kFI/H06jVkBvQXFiLp8vOSBchflEI7p6KwgpHZEaxNhdWCOvGr9FiztISmKlq3pfBPlBFw2qF&#10;SY+hlswxsoX6Taim5qCtLtyI6ybSRVFzEXrAbibji25WoLcm9FKmbWmONCG1Fzx9OCx/3K3AvJhn&#10;6KpH+KD5b4u8RK0p03O735cn530Bjb+ETZB9YPRwZFTsHeF4GMfxLJ5cUcLRNkmS5KpjnFc4lje3&#10;ePX9n/cilnZJQ2nHUlqD2rEneuz/0fNSMSMC69a3/wykzrH4rzeUKNaghle9XPwR8uTTo5/nsN/Z&#10;ns53GZom02lHwvskxddBlcdeWcq31q2EDmSz3YN1nWjzAbFqQHyvBggofS96GUTvKEHRAyUo+k2X&#10;3TDn7/kJekja07T8WaN3Yq2D1V0MCks7WaU69/LzHs+uKRmkgL6dBwKfBmXVgZAa8XlzUvkqJvF1&#10;EofHZLWs8/taSl+GhXJzJ4HsGHaVxEl8M/ONYIhXbgasWzJbdX7B1LtJFTRt0248fmwbnR9wvi0O&#10;NKP2z5aBoET+UKgg/1kMAAawGQA4eafDlxIYwpzr/S8Ghvj0GXU42kc9CImlw9R870dff1Ppb1un&#10;i9qPFEU9VNRvUNQBhdeP6NX3cr4PXqf/dPEXAAD//wMAUEsDBBQABgAIAAAAIQCCbL6z2wAAAAMB&#10;AAAPAAAAZHJzL2Rvd25yZXYueG1sTI9BS8NAEIXvgv9hGcGb3aSlojGbUop6KoKtIN6m2WkSmp0N&#10;2W2S/ntHL3oZeLzHe9/kq8m1aqA+NJ4NpLMEFHHpbcOVgY/9y90DqBCRLbaeycCFAqyK66scM+tH&#10;fqdhFyslJRwyNFDH2GVah7Imh2HmO2Lxjr53GEX2lbY9jlLuWj1PknvtsGFZqLGjTU3laXd2Bl5H&#10;HNeL9HnYno6by9d++fa5TcmY25tp/QQq0hT/wvCDL+hQCNPBn9kG1RqQR+LvFW+xTB5BHQzMU9BF&#10;rv+zF98AAAD//wMAUEsBAi0AFAAGAAgAAAAhALaDOJL+AAAA4QEAABMAAAAAAAAAAAAAAAAAAAAA&#10;AFtDb250ZW50X1R5cGVzXS54bWxQSwECLQAUAAYACAAAACEAOP0h/9YAAACUAQAACwAAAAAAAAAA&#10;AAAAAAAvAQAAX3JlbHMvLnJlbHNQSwECLQAUAAYACAAAACEAn/MDlXQCAACXBQAADgAAAAAAAAAA&#10;AAAAAAAuAgAAZHJzL2Uyb0RvYy54bWxQSwECLQAUAAYACAAAACEAgmy+s9sAAAADAQAADwAAAAAA&#10;AAAAAAAAAADOBAAAZHJzL2Rvd25yZXYueG1sUEsFBgAAAAAEAAQA8wAAANYFAAAAAA==&#10;">
                      <v:shape id="Graphic 149" o:spid="_x0000_s1027" style="position:absolute;top:63;width:22282;height:13;visibility:visible;mso-wrap-style:square;v-text-anchor:top" coordsize="22282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E5wQAAANwAAAAPAAAAZHJzL2Rvd25yZXYueG1sRE9Na8JA&#10;EL0L/Q/LFHrTja1Wja4ipUKwp1rB65Adk9Ds7JJdTfLvXUHwNo/3OatNZ2pxpcZXlhWMRwkI4tzq&#10;igsFx7/dcA7CB2SNtWVS0JOHzfplsMJU25Z/6XoIhYgh7FNUUIbgUil9XpJBP7KOOHJn2xgMETaF&#10;1A22MdzU8j1JPqXBimNDiY6+Ssr/Dxej4CObIvXjtnfZ/ptmP3hyuj4p9fbabZcgAnXhKX64Mx3n&#10;TxZwfyZeINc3AAAA//8DAFBLAQItABQABgAIAAAAIQDb4fbL7gAAAIUBAAATAAAAAAAAAAAAAAAA&#10;AAAAAABbQ29udGVudF9UeXBlc10ueG1sUEsBAi0AFAAGAAgAAAAhAFr0LFu/AAAAFQEAAAsAAAAA&#10;AAAAAAAAAAAAHwEAAF9yZWxzLy5yZWxzUEsBAi0AFAAGAAgAAAAhANoz4TnBAAAA3AAAAA8AAAAA&#10;AAAAAAAAAAAABwIAAGRycy9kb3ducmV2LnhtbFBLBQYAAAAAAwADALcAAAD1AgAAAAA=&#10;" path="m,l2228087,e" filled="f" strokecolor="#323298" strokeweight=".35367mm">
                        <v:path arrowok="t"/>
                      </v:shape>
                      <w10:anchorlock/>
                    </v:group>
                  </w:pict>
                </mc:Fallback>
              </mc:AlternateContent>
            </w:r>
          </w:p>
          <w:p w14:paraId="590C2685" w14:textId="77777777" w:rsidR="00A01084" w:rsidRPr="005A5BE2" w:rsidRDefault="00013AF0">
            <w:pPr>
              <w:pStyle w:val="TableParagraph"/>
              <w:spacing w:before="221"/>
              <w:ind w:left="50"/>
              <w:rPr>
                <w:rFonts w:asciiTheme="minorHAnsi" w:hAnsiTheme="minorHAnsi" w:cstheme="minorHAnsi"/>
                <w:b/>
              </w:rPr>
            </w:pPr>
            <w:r w:rsidRPr="005A5BE2">
              <w:rPr>
                <w:rFonts w:asciiTheme="minorHAnsi" w:hAnsiTheme="minorHAnsi" w:cstheme="minorHAnsi"/>
                <w:b/>
                <w:color w:val="333399"/>
                <w:spacing w:val="-2"/>
              </w:rPr>
              <w:t>(signed)</w:t>
            </w:r>
          </w:p>
          <w:p w14:paraId="590C2686" w14:textId="77777777" w:rsidR="00A01084" w:rsidRPr="005A5BE2" w:rsidRDefault="00013AF0">
            <w:pPr>
              <w:pStyle w:val="TableParagraph"/>
              <w:spacing w:before="12" w:line="245" w:lineRule="exact"/>
              <w:ind w:left="50"/>
              <w:rPr>
                <w:rFonts w:asciiTheme="minorHAnsi" w:hAnsiTheme="minorHAnsi" w:cstheme="minorHAnsi"/>
                <w:b/>
              </w:rPr>
            </w:pPr>
            <w:r w:rsidRPr="005A5BE2">
              <w:rPr>
                <w:rFonts w:asciiTheme="minorHAnsi" w:hAnsiTheme="minorHAnsi" w:cstheme="minorHAnsi"/>
                <w:b/>
                <w:color w:val="333399"/>
              </w:rPr>
              <w:t>Practising</w:t>
            </w:r>
            <w:r w:rsidRPr="005A5BE2">
              <w:rPr>
                <w:rFonts w:asciiTheme="minorHAnsi" w:hAnsiTheme="minorHAnsi" w:cstheme="minorHAnsi"/>
                <w:b/>
                <w:color w:val="333399"/>
                <w:spacing w:val="-11"/>
              </w:rPr>
              <w:t xml:space="preserve"> </w:t>
            </w:r>
            <w:r w:rsidRPr="005A5BE2">
              <w:rPr>
                <w:rFonts w:asciiTheme="minorHAnsi" w:hAnsiTheme="minorHAnsi" w:cstheme="minorHAnsi"/>
                <w:b/>
                <w:color w:val="333399"/>
              </w:rPr>
              <w:t>Solicitor/Commissioner</w:t>
            </w:r>
            <w:r w:rsidRPr="005A5BE2">
              <w:rPr>
                <w:rFonts w:asciiTheme="minorHAnsi" w:hAnsiTheme="minorHAnsi" w:cstheme="minorHAnsi"/>
                <w:b/>
                <w:color w:val="333399"/>
                <w:spacing w:val="-9"/>
              </w:rPr>
              <w:t xml:space="preserve"> </w:t>
            </w:r>
            <w:r w:rsidRPr="005A5BE2">
              <w:rPr>
                <w:rFonts w:asciiTheme="minorHAnsi" w:hAnsiTheme="minorHAnsi" w:cstheme="minorHAnsi"/>
                <w:b/>
                <w:color w:val="333399"/>
              </w:rPr>
              <w:t>for</w:t>
            </w:r>
            <w:r w:rsidRPr="005A5BE2">
              <w:rPr>
                <w:rFonts w:asciiTheme="minorHAnsi" w:hAnsiTheme="minorHAnsi" w:cstheme="minorHAnsi"/>
                <w:b/>
                <w:color w:val="333399"/>
                <w:spacing w:val="-9"/>
              </w:rPr>
              <w:t xml:space="preserve"> </w:t>
            </w:r>
            <w:r w:rsidRPr="005A5BE2">
              <w:rPr>
                <w:rFonts w:asciiTheme="minorHAnsi" w:hAnsiTheme="minorHAnsi" w:cstheme="minorHAnsi"/>
                <w:b/>
                <w:color w:val="333399"/>
                <w:spacing w:val="-4"/>
              </w:rPr>
              <w:t>Oaths</w:t>
            </w:r>
          </w:p>
        </w:tc>
      </w:tr>
    </w:tbl>
    <w:p w14:paraId="590C2688" w14:textId="77777777" w:rsidR="00A01084" w:rsidRPr="005A5BE2" w:rsidRDefault="00013AF0">
      <w:pPr>
        <w:spacing w:before="228" w:line="276" w:lineRule="auto"/>
        <w:ind w:left="238"/>
        <w:rPr>
          <w:rFonts w:asciiTheme="minorHAnsi" w:hAnsiTheme="minorHAnsi" w:cstheme="minorHAnsi"/>
          <w:b/>
          <w:i/>
        </w:rPr>
      </w:pPr>
      <w:r w:rsidRPr="005A5BE2">
        <w:rPr>
          <w:rFonts w:asciiTheme="minorHAnsi" w:hAnsiTheme="minorHAnsi" w:cstheme="minorHAnsi"/>
          <w:b/>
          <w:i/>
          <w:color w:val="333399"/>
        </w:rPr>
        <w:t>*Please include such other form of identification used to identify the Declarant as permitted by the Statutory Declarations Act, 1938 (as amended)</w:t>
      </w:r>
    </w:p>
    <w:bookmarkEnd w:id="45"/>
    <w:p w14:paraId="590C2689" w14:textId="77777777" w:rsidR="00A01084" w:rsidRPr="005A5BE2" w:rsidRDefault="00A01084">
      <w:pPr>
        <w:spacing w:line="276" w:lineRule="auto"/>
        <w:rPr>
          <w:rFonts w:asciiTheme="minorHAnsi" w:hAnsiTheme="minorHAnsi" w:cstheme="minorHAnsi"/>
        </w:rPr>
        <w:sectPr w:rsidR="00A01084" w:rsidRPr="005A5BE2">
          <w:pgSz w:w="11910" w:h="16850"/>
          <w:pgMar w:top="1080" w:right="1140" w:bottom="1060" w:left="1180" w:header="677" w:footer="865" w:gutter="0"/>
          <w:cols w:space="720"/>
        </w:sectPr>
      </w:pPr>
    </w:p>
    <w:p w14:paraId="590C268A" w14:textId="77777777" w:rsidR="00A01084" w:rsidRPr="005A5BE2" w:rsidRDefault="00013AF0">
      <w:pPr>
        <w:pStyle w:val="Heading1"/>
        <w:rPr>
          <w:rFonts w:asciiTheme="minorHAnsi" w:hAnsiTheme="minorHAnsi" w:cstheme="minorHAnsi"/>
        </w:rPr>
      </w:pPr>
      <w:bookmarkStart w:id="46" w:name="Appendix_5:_Goods_Contract"/>
      <w:bookmarkEnd w:id="46"/>
      <w:r w:rsidRPr="005A5BE2">
        <w:rPr>
          <w:rFonts w:asciiTheme="minorHAnsi" w:hAnsiTheme="minorHAnsi" w:cstheme="minorHAnsi"/>
          <w:color w:val="333399"/>
        </w:rPr>
        <w:lastRenderedPageBreak/>
        <w:t>Appendix</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rPr>
        <w:t>5:</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Goods</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spacing w:val="-2"/>
        </w:rPr>
        <w:t>Contract</w:t>
      </w:r>
    </w:p>
    <w:p w14:paraId="590C268B"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13952" behindDoc="1" locked="0" layoutInCell="1" allowOverlap="1" wp14:anchorId="590C2AED" wp14:editId="590C2AEE">
                <wp:simplePos x="0" y="0"/>
                <wp:positionH relativeFrom="page">
                  <wp:posOffset>882396</wp:posOffset>
                </wp:positionH>
                <wp:positionV relativeFrom="paragraph">
                  <wp:posOffset>49006</wp:posOffset>
                </wp:positionV>
                <wp:extent cx="5797550" cy="27940"/>
                <wp:effectExtent l="0" t="0" r="0" b="0"/>
                <wp:wrapTopAndBottom/>
                <wp:docPr id="150" name="Graphic 1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6A2ABAF5" id="Graphic 150" o:spid="_x0000_s1026" style="position:absolute;margin-left:69.5pt;margin-top:3.85pt;width:456.5pt;height:2.2pt;z-index:-15702528;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p>
    <w:p w14:paraId="590C268C" w14:textId="77777777" w:rsidR="00A01084" w:rsidRPr="005A5BE2" w:rsidRDefault="00A01084">
      <w:pPr>
        <w:pStyle w:val="BodyText"/>
        <w:rPr>
          <w:rFonts w:asciiTheme="minorHAnsi" w:hAnsiTheme="minorHAnsi" w:cstheme="minorHAnsi"/>
          <w:b/>
        </w:rPr>
      </w:pPr>
    </w:p>
    <w:p w14:paraId="590C268D" w14:textId="77777777" w:rsidR="00A01084" w:rsidRPr="005A5BE2" w:rsidRDefault="00A01084">
      <w:pPr>
        <w:pStyle w:val="BodyText"/>
        <w:rPr>
          <w:rFonts w:asciiTheme="minorHAnsi" w:hAnsiTheme="minorHAnsi" w:cstheme="minorHAnsi"/>
          <w:b/>
        </w:rPr>
      </w:pPr>
    </w:p>
    <w:p w14:paraId="590C268E" w14:textId="77777777" w:rsidR="00A01084" w:rsidRPr="005A5BE2" w:rsidRDefault="00A01084">
      <w:pPr>
        <w:pStyle w:val="BodyText"/>
        <w:rPr>
          <w:rFonts w:asciiTheme="minorHAnsi" w:hAnsiTheme="minorHAnsi" w:cstheme="minorHAnsi"/>
          <w:b/>
        </w:rPr>
      </w:pPr>
    </w:p>
    <w:p w14:paraId="590C268F" w14:textId="77777777" w:rsidR="00A01084" w:rsidRPr="005A5BE2" w:rsidRDefault="00A01084">
      <w:pPr>
        <w:pStyle w:val="BodyText"/>
        <w:rPr>
          <w:rFonts w:asciiTheme="minorHAnsi" w:hAnsiTheme="minorHAnsi" w:cstheme="minorHAnsi"/>
          <w:b/>
        </w:rPr>
      </w:pPr>
    </w:p>
    <w:p w14:paraId="590C2690" w14:textId="77777777" w:rsidR="00A01084" w:rsidRPr="005A5BE2" w:rsidRDefault="00A01084">
      <w:pPr>
        <w:pStyle w:val="BodyText"/>
        <w:spacing w:before="106"/>
        <w:rPr>
          <w:rFonts w:asciiTheme="minorHAnsi" w:hAnsiTheme="minorHAnsi" w:cstheme="minorHAnsi"/>
          <w:b/>
        </w:rPr>
      </w:pPr>
    </w:p>
    <w:p w14:paraId="590C2691" w14:textId="4A27B9B3" w:rsidR="00A01084" w:rsidRPr="005A5BE2" w:rsidRDefault="00263EF3">
      <w:pPr>
        <w:pStyle w:val="BodyText"/>
        <w:ind w:left="5" w:right="38"/>
        <w:jc w:val="center"/>
        <w:rPr>
          <w:rFonts w:asciiTheme="minorHAnsi" w:hAnsiTheme="minorHAnsi" w:cstheme="minorHAnsi"/>
        </w:rPr>
      </w:pPr>
      <w:r w:rsidRPr="005A5BE2">
        <w:rPr>
          <w:rFonts w:asciiTheme="minorHAnsi" w:hAnsiTheme="minorHAnsi" w:cstheme="minorHAnsi"/>
          <w:color w:val="000000"/>
        </w:rPr>
        <w:t>Roscommon</w:t>
      </w:r>
      <w:r w:rsidR="009048D9" w:rsidRPr="005A5BE2">
        <w:rPr>
          <w:rFonts w:asciiTheme="minorHAnsi" w:hAnsiTheme="minorHAnsi" w:cstheme="minorHAnsi"/>
          <w:color w:val="000000"/>
        </w:rPr>
        <w:t xml:space="preserve"> County Council </w:t>
      </w:r>
    </w:p>
    <w:p w14:paraId="590C2692" w14:textId="77777777" w:rsidR="00A01084" w:rsidRPr="005A5BE2" w:rsidRDefault="00A01084">
      <w:pPr>
        <w:pStyle w:val="BodyText"/>
        <w:rPr>
          <w:rFonts w:asciiTheme="minorHAnsi" w:hAnsiTheme="minorHAnsi" w:cstheme="minorHAnsi"/>
        </w:rPr>
      </w:pPr>
    </w:p>
    <w:p w14:paraId="590C2693" w14:textId="77777777" w:rsidR="00A01084" w:rsidRPr="005A5BE2" w:rsidRDefault="00A01084">
      <w:pPr>
        <w:pStyle w:val="BodyText"/>
        <w:spacing w:before="53"/>
        <w:rPr>
          <w:rFonts w:asciiTheme="minorHAnsi" w:hAnsiTheme="minorHAnsi" w:cstheme="minorHAnsi"/>
        </w:rPr>
      </w:pPr>
    </w:p>
    <w:p w14:paraId="590C2694" w14:textId="77777777" w:rsidR="00A01084" w:rsidRPr="005A5BE2" w:rsidRDefault="00013AF0">
      <w:pPr>
        <w:pStyle w:val="BodyText"/>
        <w:ind w:right="34"/>
        <w:jc w:val="center"/>
        <w:rPr>
          <w:rFonts w:asciiTheme="minorHAnsi" w:hAnsiTheme="minorHAnsi" w:cstheme="minorHAnsi"/>
        </w:rPr>
      </w:pPr>
      <w:r w:rsidRPr="005A5BE2">
        <w:rPr>
          <w:rFonts w:asciiTheme="minorHAnsi" w:hAnsiTheme="minorHAnsi" w:cstheme="minorHAnsi"/>
          <w:spacing w:val="-5"/>
        </w:rPr>
        <w:t>and</w:t>
      </w:r>
    </w:p>
    <w:p w14:paraId="590C2695" w14:textId="77777777" w:rsidR="00A01084" w:rsidRPr="005A5BE2" w:rsidRDefault="00A01084">
      <w:pPr>
        <w:pStyle w:val="BodyText"/>
        <w:rPr>
          <w:rFonts w:asciiTheme="minorHAnsi" w:hAnsiTheme="minorHAnsi" w:cstheme="minorHAnsi"/>
        </w:rPr>
      </w:pPr>
    </w:p>
    <w:p w14:paraId="590C2696" w14:textId="77777777" w:rsidR="00A01084" w:rsidRPr="005A5BE2" w:rsidRDefault="00A01084">
      <w:pPr>
        <w:pStyle w:val="BodyText"/>
        <w:spacing w:before="51"/>
        <w:rPr>
          <w:rFonts w:asciiTheme="minorHAnsi" w:hAnsiTheme="minorHAnsi" w:cstheme="minorHAnsi"/>
        </w:rPr>
      </w:pPr>
    </w:p>
    <w:p w14:paraId="590C2697" w14:textId="77777777" w:rsidR="00A01084" w:rsidRPr="005A5BE2" w:rsidRDefault="00013AF0">
      <w:pPr>
        <w:pStyle w:val="BodyText"/>
        <w:spacing w:before="1"/>
        <w:ind w:right="38"/>
        <w:jc w:val="center"/>
        <w:rPr>
          <w:rFonts w:asciiTheme="minorHAnsi" w:hAnsiTheme="minorHAnsi" w:cstheme="minorHAnsi"/>
        </w:rPr>
      </w:pPr>
      <w:r w:rsidRPr="005A5BE2">
        <w:rPr>
          <w:rFonts w:asciiTheme="minorHAnsi" w:hAnsiTheme="minorHAnsi" w:cstheme="minorHAnsi"/>
          <w:color w:val="000000"/>
          <w:highlight w:val="lightGray"/>
        </w:rPr>
        <w:t>[Insert</w:t>
      </w:r>
      <w:r w:rsidRPr="005A5BE2">
        <w:rPr>
          <w:rFonts w:asciiTheme="minorHAnsi" w:hAnsiTheme="minorHAnsi" w:cstheme="minorHAnsi"/>
          <w:color w:val="000000"/>
          <w:spacing w:val="-3"/>
          <w:highlight w:val="lightGray"/>
        </w:rPr>
        <w:t xml:space="preserve"> </w:t>
      </w:r>
      <w:r w:rsidRPr="005A5BE2">
        <w:rPr>
          <w:rFonts w:asciiTheme="minorHAnsi" w:hAnsiTheme="minorHAnsi" w:cstheme="minorHAnsi"/>
          <w:color w:val="000000"/>
          <w:highlight w:val="lightGray"/>
        </w:rPr>
        <w:t>successful</w:t>
      </w:r>
      <w:r w:rsidRPr="005A5BE2">
        <w:rPr>
          <w:rFonts w:asciiTheme="minorHAnsi" w:hAnsiTheme="minorHAnsi" w:cstheme="minorHAnsi"/>
          <w:color w:val="000000"/>
          <w:spacing w:val="-3"/>
          <w:highlight w:val="lightGray"/>
        </w:rPr>
        <w:t xml:space="preserve"> </w:t>
      </w:r>
      <w:r w:rsidRPr="005A5BE2">
        <w:rPr>
          <w:rFonts w:asciiTheme="minorHAnsi" w:hAnsiTheme="minorHAnsi" w:cstheme="minorHAnsi"/>
          <w:color w:val="000000"/>
          <w:highlight w:val="lightGray"/>
        </w:rPr>
        <w:t>Tenderer’s</w:t>
      </w:r>
      <w:r w:rsidRPr="005A5BE2">
        <w:rPr>
          <w:rFonts w:asciiTheme="minorHAnsi" w:hAnsiTheme="minorHAnsi" w:cstheme="minorHAnsi"/>
          <w:color w:val="000000"/>
          <w:spacing w:val="-3"/>
          <w:highlight w:val="lightGray"/>
        </w:rPr>
        <w:t xml:space="preserve"> </w:t>
      </w:r>
      <w:r w:rsidRPr="005A5BE2">
        <w:rPr>
          <w:rFonts w:asciiTheme="minorHAnsi" w:hAnsiTheme="minorHAnsi" w:cstheme="minorHAnsi"/>
          <w:color w:val="000000"/>
          <w:highlight w:val="lightGray"/>
        </w:rPr>
        <w:t>full</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legal</w:t>
      </w:r>
      <w:r w:rsidRPr="005A5BE2">
        <w:rPr>
          <w:rFonts w:asciiTheme="minorHAnsi" w:hAnsiTheme="minorHAnsi" w:cstheme="minorHAnsi"/>
          <w:color w:val="000000"/>
          <w:spacing w:val="-3"/>
          <w:highlight w:val="lightGray"/>
        </w:rPr>
        <w:t xml:space="preserve"> </w:t>
      </w:r>
      <w:r w:rsidRPr="005A5BE2">
        <w:rPr>
          <w:rFonts w:asciiTheme="minorHAnsi" w:hAnsiTheme="minorHAnsi" w:cstheme="minorHAnsi"/>
          <w:color w:val="000000"/>
          <w:highlight w:val="lightGray"/>
        </w:rPr>
        <w:t>name</w:t>
      </w:r>
      <w:r w:rsidRPr="005A5BE2">
        <w:rPr>
          <w:rFonts w:asciiTheme="minorHAnsi" w:hAnsiTheme="minorHAnsi" w:cstheme="minorHAnsi"/>
          <w:color w:val="000000"/>
          <w:spacing w:val="-2"/>
          <w:highlight w:val="lightGray"/>
        </w:rPr>
        <w:t xml:space="preserve"> </w:t>
      </w:r>
      <w:r w:rsidRPr="005A5BE2">
        <w:rPr>
          <w:rFonts w:asciiTheme="minorHAnsi" w:hAnsiTheme="minorHAnsi" w:cstheme="minorHAnsi"/>
          <w:color w:val="000000"/>
          <w:highlight w:val="lightGray"/>
        </w:rPr>
        <w:t>-</w:t>
      </w:r>
      <w:r w:rsidRPr="005A5BE2">
        <w:rPr>
          <w:rFonts w:asciiTheme="minorHAnsi" w:hAnsiTheme="minorHAnsi" w:cstheme="minorHAnsi"/>
          <w:color w:val="000000"/>
          <w:spacing w:val="-6"/>
          <w:highlight w:val="lightGray"/>
        </w:rPr>
        <w:t xml:space="preserve"> </w:t>
      </w:r>
      <w:r w:rsidRPr="005A5BE2">
        <w:rPr>
          <w:rFonts w:asciiTheme="minorHAnsi" w:hAnsiTheme="minorHAnsi" w:cstheme="minorHAnsi"/>
          <w:color w:val="000000"/>
          <w:highlight w:val="lightGray"/>
        </w:rPr>
        <w:t>to</w:t>
      </w:r>
      <w:r w:rsidRPr="005A5BE2">
        <w:rPr>
          <w:rFonts w:asciiTheme="minorHAnsi" w:hAnsiTheme="minorHAnsi" w:cstheme="minorHAnsi"/>
          <w:color w:val="000000"/>
          <w:spacing w:val="-2"/>
          <w:highlight w:val="lightGray"/>
        </w:rPr>
        <w:t xml:space="preserve"> </w:t>
      </w:r>
      <w:r w:rsidRPr="005A5BE2">
        <w:rPr>
          <w:rFonts w:asciiTheme="minorHAnsi" w:hAnsiTheme="minorHAnsi" w:cstheme="minorHAnsi"/>
          <w:color w:val="000000"/>
          <w:highlight w:val="lightGray"/>
        </w:rPr>
        <w:t>be</w:t>
      </w:r>
      <w:r w:rsidRPr="005A5BE2">
        <w:rPr>
          <w:rFonts w:asciiTheme="minorHAnsi" w:hAnsiTheme="minorHAnsi" w:cstheme="minorHAnsi"/>
          <w:color w:val="000000"/>
          <w:spacing w:val="-5"/>
          <w:highlight w:val="lightGray"/>
        </w:rPr>
        <w:t xml:space="preserve"> </w:t>
      </w:r>
      <w:r w:rsidRPr="005A5BE2">
        <w:rPr>
          <w:rFonts w:asciiTheme="minorHAnsi" w:hAnsiTheme="minorHAnsi" w:cstheme="minorHAnsi"/>
          <w:color w:val="000000"/>
          <w:highlight w:val="lightGray"/>
        </w:rPr>
        <w:t>completed</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on</w:t>
      </w:r>
      <w:r w:rsidRPr="005A5BE2">
        <w:rPr>
          <w:rFonts w:asciiTheme="minorHAnsi" w:hAnsiTheme="minorHAnsi" w:cstheme="minorHAnsi"/>
          <w:color w:val="000000"/>
          <w:spacing w:val="-6"/>
          <w:highlight w:val="lightGray"/>
        </w:rPr>
        <w:t xml:space="preserve"> </w:t>
      </w:r>
      <w:r w:rsidRPr="005A5BE2">
        <w:rPr>
          <w:rFonts w:asciiTheme="minorHAnsi" w:hAnsiTheme="minorHAnsi" w:cstheme="minorHAnsi"/>
          <w:color w:val="000000"/>
          <w:spacing w:val="-2"/>
          <w:highlight w:val="lightGray"/>
        </w:rPr>
        <w:t>signing.]</w:t>
      </w:r>
    </w:p>
    <w:p w14:paraId="590C2698" w14:textId="77777777" w:rsidR="00A01084" w:rsidRPr="005A5BE2" w:rsidRDefault="00A01084">
      <w:pPr>
        <w:pStyle w:val="BodyText"/>
        <w:rPr>
          <w:rFonts w:asciiTheme="minorHAnsi" w:hAnsiTheme="minorHAnsi" w:cstheme="minorHAnsi"/>
        </w:rPr>
      </w:pPr>
    </w:p>
    <w:p w14:paraId="590C2699" w14:textId="77777777" w:rsidR="00A01084" w:rsidRPr="005A5BE2" w:rsidRDefault="00A01084">
      <w:pPr>
        <w:pStyle w:val="BodyText"/>
        <w:rPr>
          <w:rFonts w:asciiTheme="minorHAnsi" w:hAnsiTheme="minorHAnsi" w:cstheme="minorHAnsi"/>
        </w:rPr>
      </w:pPr>
    </w:p>
    <w:p w14:paraId="590C269A" w14:textId="77777777" w:rsidR="00A01084" w:rsidRPr="005A5BE2" w:rsidRDefault="00A01084">
      <w:pPr>
        <w:pStyle w:val="BodyText"/>
        <w:spacing w:before="212"/>
        <w:rPr>
          <w:rFonts w:asciiTheme="minorHAnsi" w:hAnsiTheme="minorHAnsi" w:cstheme="minorHAnsi"/>
        </w:rPr>
      </w:pPr>
    </w:p>
    <w:p w14:paraId="590C269B" w14:textId="77777777" w:rsidR="00A01084" w:rsidRPr="005A5BE2" w:rsidRDefault="00013AF0">
      <w:pPr>
        <w:ind w:right="34"/>
        <w:jc w:val="center"/>
        <w:rPr>
          <w:rFonts w:asciiTheme="minorHAnsi" w:hAnsiTheme="minorHAnsi" w:cstheme="minorHAnsi"/>
          <w:b/>
        </w:rPr>
      </w:pPr>
      <w:r w:rsidRPr="005A5BE2">
        <w:rPr>
          <w:rFonts w:asciiTheme="minorHAnsi" w:hAnsiTheme="minorHAnsi" w:cstheme="minorHAnsi"/>
          <w:b/>
          <w:spacing w:val="-2"/>
        </w:rPr>
        <w:t>AGREEMENT</w:t>
      </w:r>
    </w:p>
    <w:p w14:paraId="590C269C" w14:textId="77777777" w:rsidR="00A01084" w:rsidRPr="005A5BE2" w:rsidRDefault="00A01084">
      <w:pPr>
        <w:pStyle w:val="BodyText"/>
        <w:rPr>
          <w:rFonts w:asciiTheme="minorHAnsi" w:hAnsiTheme="minorHAnsi" w:cstheme="minorHAnsi"/>
          <w:b/>
        </w:rPr>
      </w:pPr>
    </w:p>
    <w:p w14:paraId="590C269D" w14:textId="77777777" w:rsidR="00A01084" w:rsidRPr="005A5BE2" w:rsidRDefault="00A01084">
      <w:pPr>
        <w:pStyle w:val="BodyText"/>
        <w:spacing w:before="53"/>
        <w:rPr>
          <w:rFonts w:asciiTheme="minorHAnsi" w:hAnsiTheme="minorHAnsi" w:cstheme="minorHAnsi"/>
          <w:b/>
        </w:rPr>
      </w:pPr>
    </w:p>
    <w:p w14:paraId="590C269E" w14:textId="77777777" w:rsidR="00A01084" w:rsidRPr="005A5BE2" w:rsidRDefault="00013AF0">
      <w:pPr>
        <w:pStyle w:val="BodyText"/>
        <w:spacing w:before="1"/>
        <w:ind w:right="34"/>
        <w:jc w:val="center"/>
        <w:rPr>
          <w:rFonts w:asciiTheme="minorHAnsi" w:hAnsiTheme="minorHAnsi" w:cstheme="minorHAnsi"/>
        </w:rPr>
      </w:pPr>
      <w:r w:rsidRPr="005A5BE2">
        <w:rPr>
          <w:rFonts w:asciiTheme="minorHAnsi" w:hAnsiTheme="minorHAnsi" w:cstheme="minorHAnsi"/>
        </w:rPr>
        <w:t>Relating</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Supply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Goods</w:t>
      </w:r>
      <w:r w:rsidRPr="005A5BE2">
        <w:rPr>
          <w:rFonts w:asciiTheme="minorHAnsi" w:hAnsiTheme="minorHAnsi" w:cstheme="minorHAnsi"/>
          <w:spacing w:val="-5"/>
        </w:rPr>
        <w:t xml:space="preserve"> </w:t>
      </w:r>
      <w:r w:rsidRPr="005A5BE2">
        <w:rPr>
          <w:rFonts w:asciiTheme="minorHAnsi" w:hAnsiTheme="minorHAnsi" w:cstheme="minorHAnsi"/>
        </w:rPr>
        <w:t>pursuant</w:t>
      </w:r>
      <w:r w:rsidRPr="005A5BE2">
        <w:rPr>
          <w:rFonts w:asciiTheme="minorHAnsi" w:hAnsiTheme="minorHAnsi" w:cstheme="minorHAnsi"/>
          <w:spacing w:val="-2"/>
        </w:rPr>
        <w:t xml:space="preserve"> </w:t>
      </w:r>
      <w:r w:rsidRPr="005A5BE2">
        <w:rPr>
          <w:rFonts w:asciiTheme="minorHAnsi" w:hAnsiTheme="minorHAnsi" w:cstheme="minorHAnsi"/>
          <w:spacing w:val="-5"/>
        </w:rPr>
        <w:t>to</w:t>
      </w:r>
    </w:p>
    <w:p w14:paraId="590C269F" w14:textId="77777777" w:rsidR="00A01084" w:rsidRPr="005A5BE2" w:rsidRDefault="00A01084">
      <w:pPr>
        <w:pStyle w:val="BodyText"/>
        <w:rPr>
          <w:rFonts w:asciiTheme="minorHAnsi" w:hAnsiTheme="minorHAnsi" w:cstheme="minorHAnsi"/>
        </w:rPr>
      </w:pPr>
    </w:p>
    <w:p w14:paraId="590C26A0" w14:textId="77777777" w:rsidR="00A01084" w:rsidRPr="005A5BE2" w:rsidRDefault="00A01084">
      <w:pPr>
        <w:pStyle w:val="BodyText"/>
        <w:spacing w:before="50"/>
        <w:rPr>
          <w:rFonts w:asciiTheme="minorHAnsi" w:hAnsiTheme="minorHAnsi" w:cstheme="minorHAnsi"/>
        </w:rPr>
      </w:pPr>
    </w:p>
    <w:p w14:paraId="590C26A2" w14:textId="481600DA" w:rsidR="00A01084" w:rsidRPr="005A5BE2" w:rsidRDefault="00013AF0" w:rsidP="009048D9">
      <w:pPr>
        <w:pStyle w:val="BodyText"/>
        <w:ind w:left="1" w:right="38"/>
        <w:jc w:val="center"/>
        <w:rPr>
          <w:rFonts w:asciiTheme="minorHAnsi" w:hAnsiTheme="minorHAnsi" w:cstheme="minorHAnsi"/>
        </w:rPr>
        <w:sectPr w:rsidR="00A01084" w:rsidRPr="005A5BE2">
          <w:pgSz w:w="11910" w:h="16850"/>
          <w:pgMar w:top="1080" w:right="1140" w:bottom="1060" w:left="1180" w:header="677" w:footer="865" w:gutter="0"/>
          <w:cols w:space="720"/>
        </w:sectPr>
      </w:pPr>
      <w:r w:rsidRPr="005A5BE2">
        <w:rPr>
          <w:rFonts w:asciiTheme="minorHAnsi" w:hAnsiTheme="minorHAnsi" w:cstheme="minorHAnsi"/>
        </w:rPr>
        <w:t>Request</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Tenders</w:t>
      </w:r>
      <w:r w:rsidRPr="005A5BE2">
        <w:rPr>
          <w:rFonts w:asciiTheme="minorHAnsi" w:hAnsiTheme="minorHAnsi" w:cstheme="minorHAnsi"/>
          <w:spacing w:val="-5"/>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supply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00120CA6">
        <w:rPr>
          <w:rFonts w:asciiTheme="minorHAnsi" w:hAnsiTheme="minorHAnsi" w:cstheme="minorHAnsi"/>
        </w:rPr>
        <w:t>one Electric</w:t>
      </w:r>
      <w:r w:rsidR="009048D9" w:rsidRPr="005A5BE2">
        <w:rPr>
          <w:rFonts w:asciiTheme="minorHAnsi" w:hAnsiTheme="minorHAnsi" w:cstheme="minorHAnsi"/>
        </w:rPr>
        <w:t xml:space="preserve"> Mobile </w:t>
      </w:r>
      <w:r w:rsidR="00ED3601" w:rsidRPr="005A5BE2">
        <w:rPr>
          <w:rFonts w:asciiTheme="minorHAnsi" w:hAnsiTheme="minorHAnsi" w:cstheme="minorHAnsi"/>
        </w:rPr>
        <w:t xml:space="preserve">Library </w:t>
      </w:r>
      <w:r w:rsidR="00D30531" w:rsidRPr="005A5BE2">
        <w:rPr>
          <w:rFonts w:asciiTheme="minorHAnsi" w:hAnsiTheme="minorHAnsi" w:cstheme="minorHAnsi"/>
        </w:rPr>
        <w:t>V</w:t>
      </w:r>
      <w:r w:rsidR="009048D9" w:rsidRPr="005A5BE2">
        <w:rPr>
          <w:rFonts w:asciiTheme="minorHAnsi" w:hAnsiTheme="minorHAnsi" w:cstheme="minorHAnsi"/>
        </w:rPr>
        <w:t xml:space="preserve">ehicle </w:t>
      </w:r>
    </w:p>
    <w:p w14:paraId="590C26A3" w14:textId="77777777" w:rsidR="00A01084" w:rsidRPr="005A5BE2" w:rsidRDefault="00A01084">
      <w:pPr>
        <w:pStyle w:val="BodyText"/>
        <w:spacing w:before="10"/>
        <w:rPr>
          <w:rFonts w:asciiTheme="minorHAnsi" w:hAnsiTheme="minorHAnsi" w:cstheme="minorHAnsi"/>
          <w:sz w:val="3"/>
        </w:rPr>
      </w:pPr>
    </w:p>
    <w:p w14:paraId="590C26A4" w14:textId="77777777" w:rsidR="00A01084" w:rsidRPr="005A5BE2" w:rsidRDefault="00013AF0">
      <w:pPr>
        <w:pStyle w:val="BodyText"/>
        <w:ind w:left="209"/>
        <w:rPr>
          <w:rFonts w:asciiTheme="minorHAnsi" w:hAnsiTheme="minorHAnsi" w:cstheme="minorHAnsi"/>
          <w:sz w:val="20"/>
        </w:rPr>
      </w:pPr>
      <w:r w:rsidRPr="005A5BE2">
        <w:rPr>
          <w:rFonts w:asciiTheme="minorHAnsi" w:hAnsiTheme="minorHAnsi" w:cstheme="minorHAnsi"/>
          <w:noProof/>
          <w:sz w:val="20"/>
        </w:rPr>
        <mc:AlternateContent>
          <mc:Choice Requires="wpg">
            <w:drawing>
              <wp:inline distT="0" distB="0" distL="0" distR="0" wp14:anchorId="590C2AEF" wp14:editId="590C2AF0">
                <wp:extent cx="5797550" cy="227329"/>
                <wp:effectExtent l="0" t="0" r="0" b="1270"/>
                <wp:docPr id="151" name="Group 1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52" name="Graphic 152"/>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53" name="Graphic 15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54" name="Textbox 154"/>
                        <wps:cNvSpPr txBox="1"/>
                        <wps:spPr>
                          <a:xfrm>
                            <a:off x="0" y="0"/>
                            <a:ext cx="5797550" cy="208915"/>
                          </a:xfrm>
                          <a:prstGeom prst="rect">
                            <a:avLst/>
                          </a:prstGeom>
                        </wps:spPr>
                        <wps:txbx>
                          <w:txbxContent>
                            <w:p w14:paraId="590C2B85" w14:textId="77777777" w:rsidR="00A01084" w:rsidRDefault="00013AF0">
                              <w:pPr>
                                <w:spacing w:line="268" w:lineRule="exact"/>
                                <w:ind w:left="86"/>
                                <w:rPr>
                                  <w:b/>
                                </w:rPr>
                              </w:pPr>
                              <w:bookmarkStart w:id="47" w:name="THIS_AGREEMENT_is_made_on_the_[date_e.g."/>
                              <w:bookmarkEnd w:id="47"/>
                              <w:r>
                                <w:rPr>
                                  <w:b/>
                                  <w:color w:val="FFFFFF"/>
                                </w:rPr>
                                <w:t>THIS</w:t>
                              </w:r>
                              <w:r>
                                <w:rPr>
                                  <w:b/>
                                  <w:color w:val="FFFFFF"/>
                                  <w:spacing w:val="-7"/>
                                </w:rPr>
                                <w:t xml:space="preserve"> </w:t>
                              </w:r>
                              <w:r>
                                <w:rPr>
                                  <w:b/>
                                  <w:color w:val="FFFFFF"/>
                                </w:rPr>
                                <w:t>AGREEMENT</w:t>
                              </w:r>
                              <w:r>
                                <w:rPr>
                                  <w:b/>
                                  <w:color w:val="FFFFFF"/>
                                  <w:spacing w:val="-3"/>
                                </w:rPr>
                                <w:t xml:space="preserve"> </w:t>
                              </w:r>
                              <w:r>
                                <w:rPr>
                                  <w:b/>
                                  <w:color w:val="FFFFFF"/>
                                </w:rPr>
                                <w:t>IS</w:t>
                              </w:r>
                              <w:r>
                                <w:rPr>
                                  <w:b/>
                                  <w:color w:val="FFFFFF"/>
                                  <w:spacing w:val="-2"/>
                                </w:rPr>
                                <w:t xml:space="preserve"> </w:t>
                              </w:r>
                              <w:r>
                                <w:rPr>
                                  <w:b/>
                                  <w:color w:val="FFFFFF"/>
                                </w:rPr>
                                <w:t>MADE</w:t>
                              </w:r>
                              <w:r>
                                <w:rPr>
                                  <w:b/>
                                  <w:color w:val="FFFFFF"/>
                                  <w:spacing w:val="-4"/>
                                </w:rPr>
                                <w:t xml:space="preserve"> </w:t>
                              </w:r>
                              <w:r>
                                <w:rPr>
                                  <w:b/>
                                  <w:color w:val="FFFFFF"/>
                                </w:rPr>
                                <w:t>ON</w:t>
                              </w:r>
                              <w:r>
                                <w:rPr>
                                  <w:b/>
                                  <w:color w:val="FFFFFF"/>
                                  <w:spacing w:val="-4"/>
                                </w:rPr>
                                <w:t xml:space="preserve"> </w:t>
                              </w:r>
                              <w:r>
                                <w:rPr>
                                  <w:b/>
                                  <w:color w:val="FFFFFF"/>
                                </w:rPr>
                                <w:t>THE</w:t>
                              </w:r>
                              <w:r>
                                <w:rPr>
                                  <w:b/>
                                  <w:color w:val="FFFFFF"/>
                                  <w:spacing w:val="-4"/>
                                </w:rPr>
                                <w:t xml:space="preserve"> </w:t>
                              </w:r>
                              <w:r>
                                <w:rPr>
                                  <w:b/>
                                  <w:color w:val="FFFFFF"/>
                                  <w:highlight w:val="lightGray"/>
                                </w:rPr>
                                <w:t>[DATE</w:t>
                              </w:r>
                              <w:r>
                                <w:rPr>
                                  <w:b/>
                                  <w:color w:val="FFFFFF"/>
                                  <w:spacing w:val="-3"/>
                                  <w:highlight w:val="lightGray"/>
                                </w:rPr>
                                <w:t xml:space="preserve"> </w:t>
                              </w:r>
                              <w:r>
                                <w:rPr>
                                  <w:b/>
                                  <w:color w:val="FFFFFF"/>
                                  <w:highlight w:val="lightGray"/>
                                </w:rPr>
                                <w:t>E.G.</w:t>
                              </w:r>
                              <w:r>
                                <w:rPr>
                                  <w:b/>
                                  <w:color w:val="FFFFFF"/>
                                  <w:spacing w:val="-5"/>
                                  <w:highlight w:val="lightGray"/>
                                </w:rPr>
                                <w:t xml:space="preserve"> </w:t>
                              </w:r>
                              <w:r>
                                <w:rPr>
                                  <w:b/>
                                  <w:color w:val="FFFFFF"/>
                                  <w:highlight w:val="lightGray"/>
                                </w:rPr>
                                <w:t>2ND]</w:t>
                              </w:r>
                              <w:r>
                                <w:rPr>
                                  <w:b/>
                                  <w:color w:val="FFFFFF"/>
                                  <w:spacing w:val="-4"/>
                                </w:rPr>
                                <w:t xml:space="preserve"> </w:t>
                              </w:r>
                              <w:r>
                                <w:rPr>
                                  <w:b/>
                                  <w:color w:val="FFFFFF"/>
                                </w:rPr>
                                <w:t>DAY</w:t>
                              </w:r>
                              <w:r>
                                <w:rPr>
                                  <w:b/>
                                  <w:color w:val="FFFFFF"/>
                                  <w:spacing w:val="-3"/>
                                </w:rPr>
                                <w:t xml:space="preserve"> </w:t>
                              </w:r>
                              <w:r>
                                <w:rPr>
                                  <w:b/>
                                  <w:color w:val="FFFFFF"/>
                                </w:rPr>
                                <w:t>OF</w:t>
                              </w:r>
                              <w:r>
                                <w:rPr>
                                  <w:b/>
                                  <w:color w:val="FFFFFF"/>
                                  <w:spacing w:val="-6"/>
                                </w:rPr>
                                <w:t xml:space="preserve"> </w:t>
                              </w:r>
                              <w:r>
                                <w:rPr>
                                  <w:b/>
                                  <w:color w:val="FFFFFF"/>
                                  <w:highlight w:val="lightGray"/>
                                </w:rPr>
                                <w:t>[MONTH]</w:t>
                              </w:r>
                              <w:r>
                                <w:rPr>
                                  <w:b/>
                                  <w:color w:val="FFFFFF"/>
                                  <w:spacing w:val="-6"/>
                                </w:rPr>
                                <w:t xml:space="preserve"> </w:t>
                              </w:r>
                              <w:r>
                                <w:rPr>
                                  <w:b/>
                                  <w:color w:val="FFFFFF"/>
                                </w:rPr>
                                <w:t>20</w:t>
                              </w:r>
                              <w:r>
                                <w:rPr>
                                  <w:b/>
                                  <w:color w:val="FFFFFF"/>
                                  <w:highlight w:val="lightGray"/>
                                </w:rPr>
                                <w:t>[YEAR]</w:t>
                              </w:r>
                              <w:r>
                                <w:rPr>
                                  <w:b/>
                                  <w:color w:val="FFFFFF"/>
                                  <w:spacing w:val="-1"/>
                                </w:rPr>
                                <w:t xml:space="preserve"> </w:t>
                              </w:r>
                              <w:r>
                                <w:rPr>
                                  <w:b/>
                                  <w:color w:val="FFFFFF"/>
                                  <w:spacing w:val="-2"/>
                                </w:rPr>
                                <w:t>BETWEEN:</w:t>
                              </w:r>
                            </w:p>
                          </w:txbxContent>
                        </wps:txbx>
                        <wps:bodyPr wrap="square" lIns="0" tIns="0" rIns="0" bIns="0" rtlCol="0">
                          <a:noAutofit/>
                        </wps:bodyPr>
                      </wps:wsp>
                    </wpg:wgp>
                  </a:graphicData>
                </a:graphic>
              </wp:inline>
            </w:drawing>
          </mc:Choice>
          <mc:Fallback xmlns:w16cei="http://schemas.microsoft.com/office/word/2026/wordml/cei">
            <w:pict>
              <v:group w14:anchorId="590C2AEF" id="Group 151" o:spid="_x0000_s1139"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1t1/GgMAAOYKAAAOAAAAZHJzL2Uyb0RvYy54bWzsVt9v0zAQfkfif7D8ztKm69pGTSfYWIU0&#10;jUkr4tl1nB8iiY3tNtl/z9mO06hFiI4J8UAeknN8Pp+/++58y+u2KtGeSVXwOsbjixFGrKY8Keos&#10;xl82d+/mGClN6oSUvGYxfmYKX6/evlk2ImIhz3mZMInASK2iRsQ411pEQaBoziqiLrhgNUymXFZE&#10;w1BmQSJJA9arMghHo6ug4TIRklOmFPy9dZN4Ze2nKaP6c5oqplEZY/BN27e07615B6sliTJJRF7Q&#10;zg3yAi8qUtSwaW/qlmiCdrI4MVUVVHLFU31BeRXwNC0os2eA04xHR6dZS74T9ixZ1GSihwmgPcLp&#10;xWbpw34txZN4lM57EO85/aYAl6ARWTScN+PsoNymsjKL4BCotYg+94iyViMKP6ezxWw6BeApzIXh&#10;bBIuHOQ0h7icLKP5x18vDEjktrXO9c40AtijDgCpPwPoKSeCWdyVAeBRoiIBck9DjGpSAYvXHWHM&#10;L0DKbA96BsVupDpAz8doNF+Mp8Zof1QS0Z3Sa8Yt2mR/rzRMA9USL5HcS7StvSiB+4b1pWW9xghY&#10;LzEC1m9dCATRZp0xZUTUDMKVQ7ScJ2a64nu24VZRm5iZqIaLK4x8wMHXg05ZD3Uh9gMtP+e/wtpz&#10;OrDhbD7vju4V/NcpDjc+U92mOvjpDdKSK+ZgNqe3ePeIgN4Qc8XLIrkrytJAoGS2vSkl2hNTUuCZ&#10;e9MDNaCnihwJjLTlyTOwqAHaxFh93xHJMCo/1cBTU5S8IL2w9YLU5Q23pcuiL5XetF+JFEiAGGMN&#10;efbAPV1J5MkB/hsFp2tW1vz9TvO0MMyxvjmPugGkjiPxX8ihyWkOTUzMz8yhQ/RJ9NNiM55f/ht5&#10;5BwxQTikyCmbPYcOOp6owxTxWn7Of4c643l4Rhadp328/+sk0QSehb0XgLf/k2jQzvjM7pKjv4gu&#10;fRJtgPtb3qLx9PIoiZBuP3Co1WP//3WvJFNezJXUFSJz2dj+56gCuVvrqBrqdtvaG9U1A69YIH+j&#10;zNnGAZopW/C7xs90a8OxLYuH9nT1AwAA//8DAFBLAwQUAAYACAAAACEAjKvFetsAAAAEAQAADwAA&#10;AGRycy9kb3ducmV2LnhtbEyPQUvDQBCF74L/YRnBm93EUGljNqUU9VQEW0F6mybTJDQ7G7LbJP33&#10;jl708uDxhve+yVaTbdVAvW8cG4hnESjiwpUNVwY+968PC1A+IJfYOiYDV/Kwym9vMkxLN/IHDbtQ&#10;KSlhn6KBOoQu1doXNVn0M9cRS3ZyvcUgtq902eMo5bbVj1H0pC02LAs1drSpqTjvLtbA24jjOolf&#10;hu35tLke9vP3r21MxtzfTetnUIGm8HcMP/iCDrkwHd2FS69aA/JI+FXJlnEi9mggmS9A55n+D59/&#10;AwAA//8DAFBLAQItABQABgAIAAAAIQC2gziS/gAAAOEBAAATAAAAAAAAAAAAAAAAAAAAAABbQ29u&#10;dGVudF9UeXBlc10ueG1sUEsBAi0AFAAGAAgAAAAhADj9If/WAAAAlAEAAAsAAAAAAAAAAAAAAAAA&#10;LwEAAF9yZWxzLy5yZWxzUEsBAi0AFAAGAAgAAAAhALfW3X8aAwAA5goAAA4AAAAAAAAAAAAAAAAA&#10;LgIAAGRycy9lMm9Eb2MueG1sUEsBAi0AFAAGAAgAAAAhAIyrxXrbAAAABAEAAA8AAAAAAAAAAAAA&#10;AAAAdAUAAGRycy9kb3ducmV2LnhtbFBLBQYAAAAABAAEAPMAAAB8BgAAAAA=&#10;">
                <v:shape id="Graphic 152" o:spid="_x0000_s114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IECJwgAAANwAAAAPAAAAZHJzL2Rvd25yZXYueG1sRE/dasIw&#10;FL4X9g7hDHanicqkdKZlCGPCbpzdAxybYxPWnJQmavf2izDY3fn4fs+2nnwvrjRGF1jDcqFAELfB&#10;OO40fDVv8wJETMgG+8Ck4Yci1NXDbIulCTf+pOsxdSKHcCxRg01pKKWMrSWPcREG4sydw+gxZTh2&#10;0ox4y+G+lyulNtKj49xgcaCdpfb7ePEa1PmwWe+sOvVqOTTv6nJyRfzQ+ulxen0BkWhK/+I/997k&#10;+c8ruD+TL5DVLwAAAP//AwBQSwECLQAUAAYACAAAACEA2+H2y+4AAACFAQAAEwAAAAAAAAAAAAAA&#10;AAAAAAAAW0NvbnRlbnRfVHlwZXNdLnhtbFBLAQItABQABgAIAAAAIQBa9CxbvwAAABUBAAALAAAA&#10;AAAAAAAAAAAAAB8BAABfcmVscy8ucmVsc1BLAQItABQABgAIAAAAIQAjIECJwgAAANwAAAAPAAAA&#10;AAAAAAAAAAAAAAcCAABkcnMvZG93bnJldi54bWxQSwUGAAAAAAMAAwC3AAAA9gIAAAAA&#10;" path="m5797296,l,,,208788r5797296,l5797296,xe" fillcolor="navy" stroked="f">
                  <v:path arrowok="t"/>
                </v:shape>
                <v:shape id="Graphic 153" o:spid="_x0000_s114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Tq7/wwAAANwAAAAPAAAAZHJzL2Rvd25yZXYueG1sRE9La8JA&#10;EL4L/odlCr0U3VhJlegqqdDiSeoLPA7ZMVmanQ3ZrcZ/7woFb/PxPWe+7GwtLtR641jBaJiAIC6c&#10;NlwqOOy/BlMQPiBrrB2Tght5WC76vTlm2l15S5ddKEUMYZ+hgiqEJpPSFxVZ9EPXEEfu7FqLIcK2&#10;lLrFawy3tXxPkg9p0XBsqLChVUXF7+7PKsjTbWo2+njKJ5vPt+/bj0ncYaXU60uXz0AE6sJT/O9e&#10;6zg/HcPjmXiBXNwBAAD//wMAUEsBAi0AFAAGAAgAAAAhANvh9svuAAAAhQEAABMAAAAAAAAAAAAA&#10;AAAAAAAAAFtDb250ZW50X1R5cGVzXS54bWxQSwECLQAUAAYACAAAACEAWvQsW78AAAAVAQAACwAA&#10;AAAAAAAAAAAAAAAfAQAAX3JlbHMvLnJlbHNQSwECLQAUAAYACAAAACEA1E6u/8MAAADcAAAADwAA&#10;AAAAAAAAAAAAAAAHAgAAZHJzL2Rvd25yZXYueG1sUEsFBgAAAAADAAMAtwAAAPcCAAAAAA==&#10;" path="m5797296,l,,,18288r5797296,l5797296,xe" fillcolor="#339" stroked="f">
                  <v:path arrowok="t"/>
                </v:shape>
                <v:shape id="Textbox 154" o:spid="_x0000_s114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njxwwAAANwAAAAPAAAAZHJzL2Rvd25yZXYueG1sRE9Na8JA&#10;EL0X/A/LCL3VjaUVja4ioiAUSmM8eByzY7KYnU2zq8Z/7xYK3ubxPme26GwtrtR641jBcJCAIC6c&#10;Nlwq2OebtzEIH5A11o5JwZ08LOa9lxmm2t04o+sulCKGsE9RQRVCk0rpi4os+oFriCN3cq3FEGFb&#10;St3iLYbbWr4nyUhaNBwbKmxoVVFx3l2sguWBs7X5/T7+ZKfM5Pkk4a/RWanXfrecggjUhaf4373V&#10;cf7nB/w9Ey+Q8wcAAAD//wMAUEsBAi0AFAAGAAgAAAAhANvh9svuAAAAhQEAABMAAAAAAAAAAAAA&#10;AAAAAAAAAFtDb250ZW50X1R5cGVzXS54bWxQSwECLQAUAAYACAAAACEAWvQsW78AAAAVAQAACwAA&#10;AAAAAAAAAAAAAAAfAQAAX3JlbHMvLnJlbHNQSwECLQAUAAYACAAAACEADVZ48cMAAADcAAAADwAA&#10;AAAAAAAAAAAAAAAHAgAAZHJzL2Rvd25yZXYueG1sUEsFBgAAAAADAAMAtwAAAPcCAAAAAA==&#10;" filled="f" stroked="f">
                  <v:textbox inset="0,0,0,0">
                    <w:txbxContent>
                      <w:p w14:paraId="590C2B85" w14:textId="77777777" w:rsidR="00A01084" w:rsidRDefault="00013AF0">
                        <w:pPr>
                          <w:spacing w:line="268" w:lineRule="exact"/>
                          <w:ind w:left="86"/>
                          <w:rPr>
                            <w:b/>
                          </w:rPr>
                        </w:pPr>
                        <w:bookmarkStart w:id="80" w:name="THIS_AGREEMENT_is_made_on_the_[date_e.g."/>
                        <w:bookmarkEnd w:id="80"/>
                        <w:r>
                          <w:rPr>
                            <w:b/>
                            <w:color w:val="FFFFFF"/>
                          </w:rPr>
                          <w:t>THIS</w:t>
                        </w:r>
                        <w:r>
                          <w:rPr>
                            <w:b/>
                            <w:color w:val="FFFFFF"/>
                            <w:spacing w:val="-7"/>
                          </w:rPr>
                          <w:t xml:space="preserve"> </w:t>
                        </w:r>
                        <w:r>
                          <w:rPr>
                            <w:b/>
                            <w:color w:val="FFFFFF"/>
                          </w:rPr>
                          <w:t>AGREEMENT</w:t>
                        </w:r>
                        <w:r>
                          <w:rPr>
                            <w:b/>
                            <w:color w:val="FFFFFF"/>
                            <w:spacing w:val="-3"/>
                          </w:rPr>
                          <w:t xml:space="preserve"> </w:t>
                        </w:r>
                        <w:r>
                          <w:rPr>
                            <w:b/>
                            <w:color w:val="FFFFFF"/>
                          </w:rPr>
                          <w:t>IS</w:t>
                        </w:r>
                        <w:r>
                          <w:rPr>
                            <w:b/>
                            <w:color w:val="FFFFFF"/>
                            <w:spacing w:val="-2"/>
                          </w:rPr>
                          <w:t xml:space="preserve"> </w:t>
                        </w:r>
                        <w:r>
                          <w:rPr>
                            <w:b/>
                            <w:color w:val="FFFFFF"/>
                          </w:rPr>
                          <w:t>MADE</w:t>
                        </w:r>
                        <w:r>
                          <w:rPr>
                            <w:b/>
                            <w:color w:val="FFFFFF"/>
                            <w:spacing w:val="-4"/>
                          </w:rPr>
                          <w:t xml:space="preserve"> </w:t>
                        </w:r>
                        <w:r>
                          <w:rPr>
                            <w:b/>
                            <w:color w:val="FFFFFF"/>
                          </w:rPr>
                          <w:t>ON</w:t>
                        </w:r>
                        <w:r>
                          <w:rPr>
                            <w:b/>
                            <w:color w:val="FFFFFF"/>
                            <w:spacing w:val="-4"/>
                          </w:rPr>
                          <w:t xml:space="preserve"> </w:t>
                        </w:r>
                        <w:r>
                          <w:rPr>
                            <w:b/>
                            <w:color w:val="FFFFFF"/>
                          </w:rPr>
                          <w:t>THE</w:t>
                        </w:r>
                        <w:r>
                          <w:rPr>
                            <w:b/>
                            <w:color w:val="FFFFFF"/>
                            <w:spacing w:val="-4"/>
                          </w:rPr>
                          <w:t xml:space="preserve"> </w:t>
                        </w:r>
                        <w:r>
                          <w:rPr>
                            <w:b/>
                            <w:color w:val="FFFFFF"/>
                            <w:highlight w:val="lightGray"/>
                          </w:rPr>
                          <w:t>[DATE</w:t>
                        </w:r>
                        <w:r>
                          <w:rPr>
                            <w:b/>
                            <w:color w:val="FFFFFF"/>
                            <w:spacing w:val="-3"/>
                            <w:highlight w:val="lightGray"/>
                          </w:rPr>
                          <w:t xml:space="preserve"> </w:t>
                        </w:r>
                        <w:r>
                          <w:rPr>
                            <w:b/>
                            <w:color w:val="FFFFFF"/>
                            <w:highlight w:val="lightGray"/>
                          </w:rPr>
                          <w:t>E.G.</w:t>
                        </w:r>
                        <w:r>
                          <w:rPr>
                            <w:b/>
                            <w:color w:val="FFFFFF"/>
                            <w:spacing w:val="-5"/>
                            <w:highlight w:val="lightGray"/>
                          </w:rPr>
                          <w:t xml:space="preserve"> </w:t>
                        </w:r>
                        <w:r>
                          <w:rPr>
                            <w:b/>
                            <w:color w:val="FFFFFF"/>
                            <w:highlight w:val="lightGray"/>
                          </w:rPr>
                          <w:t>2ND]</w:t>
                        </w:r>
                        <w:r>
                          <w:rPr>
                            <w:b/>
                            <w:color w:val="FFFFFF"/>
                            <w:spacing w:val="-4"/>
                          </w:rPr>
                          <w:t xml:space="preserve"> </w:t>
                        </w:r>
                        <w:r>
                          <w:rPr>
                            <w:b/>
                            <w:color w:val="FFFFFF"/>
                          </w:rPr>
                          <w:t>DAY</w:t>
                        </w:r>
                        <w:r>
                          <w:rPr>
                            <w:b/>
                            <w:color w:val="FFFFFF"/>
                            <w:spacing w:val="-3"/>
                          </w:rPr>
                          <w:t xml:space="preserve"> </w:t>
                        </w:r>
                        <w:r>
                          <w:rPr>
                            <w:b/>
                            <w:color w:val="FFFFFF"/>
                          </w:rPr>
                          <w:t>OF</w:t>
                        </w:r>
                        <w:r>
                          <w:rPr>
                            <w:b/>
                            <w:color w:val="FFFFFF"/>
                            <w:spacing w:val="-6"/>
                          </w:rPr>
                          <w:t xml:space="preserve"> </w:t>
                        </w:r>
                        <w:r>
                          <w:rPr>
                            <w:b/>
                            <w:color w:val="FFFFFF"/>
                            <w:highlight w:val="lightGray"/>
                          </w:rPr>
                          <w:t>[MONTH]</w:t>
                        </w:r>
                        <w:r>
                          <w:rPr>
                            <w:b/>
                            <w:color w:val="FFFFFF"/>
                            <w:spacing w:val="-6"/>
                          </w:rPr>
                          <w:t xml:space="preserve"> </w:t>
                        </w:r>
                        <w:r>
                          <w:rPr>
                            <w:b/>
                            <w:color w:val="FFFFFF"/>
                          </w:rPr>
                          <w:t>20</w:t>
                        </w:r>
                        <w:r>
                          <w:rPr>
                            <w:b/>
                            <w:color w:val="FFFFFF"/>
                            <w:highlight w:val="lightGray"/>
                          </w:rPr>
                          <w:t>[YEAR]</w:t>
                        </w:r>
                        <w:r>
                          <w:rPr>
                            <w:b/>
                            <w:color w:val="FFFFFF"/>
                            <w:spacing w:val="-1"/>
                          </w:rPr>
                          <w:t xml:space="preserve"> </w:t>
                        </w:r>
                        <w:r>
                          <w:rPr>
                            <w:b/>
                            <w:color w:val="FFFFFF"/>
                            <w:spacing w:val="-2"/>
                          </w:rPr>
                          <w:t>BETWEEN:</w:t>
                        </w:r>
                      </w:p>
                    </w:txbxContent>
                  </v:textbox>
                </v:shape>
                <w10:anchorlock/>
              </v:group>
            </w:pict>
          </mc:Fallback>
        </mc:AlternateContent>
      </w:r>
    </w:p>
    <w:p w14:paraId="590C26A5" w14:textId="448C9093" w:rsidR="00A01084" w:rsidRPr="005A5BE2" w:rsidRDefault="00013AF0">
      <w:pPr>
        <w:pStyle w:val="BodyText"/>
        <w:spacing w:before="214" w:line="384" w:lineRule="auto"/>
        <w:ind w:left="238" w:right="3395"/>
        <w:rPr>
          <w:rFonts w:asciiTheme="minorHAnsi" w:hAnsiTheme="minorHAnsi" w:cstheme="minorHAnsi"/>
        </w:rPr>
      </w:pPr>
      <w:r w:rsidRPr="005A5BE2">
        <w:rPr>
          <w:rFonts w:asciiTheme="minorHAnsi" w:hAnsiTheme="minorHAnsi" w:cstheme="minorHAnsi"/>
          <w:color w:val="000000"/>
          <w:highlight w:val="lightGray"/>
        </w:rPr>
        <w:t>[</w:t>
      </w:r>
      <w:r w:rsidR="00263EF3" w:rsidRPr="005A5BE2">
        <w:rPr>
          <w:rFonts w:asciiTheme="minorHAnsi" w:hAnsiTheme="minorHAnsi" w:cstheme="minorHAnsi"/>
          <w:color w:val="000000"/>
          <w:highlight w:val="lightGray"/>
        </w:rPr>
        <w:t>Roscommon</w:t>
      </w:r>
      <w:r w:rsidR="00ED3601" w:rsidRPr="005A5BE2">
        <w:rPr>
          <w:rFonts w:asciiTheme="minorHAnsi" w:hAnsiTheme="minorHAnsi" w:cstheme="minorHAnsi"/>
          <w:color w:val="000000"/>
          <w:highlight w:val="lightGray"/>
        </w:rPr>
        <w:t xml:space="preserve"> County Council </w:t>
      </w:r>
      <w:r w:rsidRPr="005A5BE2">
        <w:rPr>
          <w:rFonts w:asciiTheme="minorHAnsi" w:hAnsiTheme="minorHAnsi" w:cstheme="minorHAnsi"/>
          <w:color w:val="000000"/>
          <w:highlight w:val="lightGray"/>
        </w:rPr>
        <w:t>]</w:t>
      </w:r>
      <w:r w:rsidRPr="005A5BE2">
        <w:rPr>
          <w:rFonts w:asciiTheme="minorHAnsi" w:hAnsiTheme="minorHAnsi" w:cstheme="minorHAnsi"/>
          <w:color w:val="000000"/>
        </w:rPr>
        <w:t>,</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6"/>
        </w:rPr>
        <w:t xml:space="preserve"> </w:t>
      </w:r>
      <w:r w:rsidR="00813DC5" w:rsidRPr="005A5BE2">
        <w:rPr>
          <w:rFonts w:asciiTheme="minorHAnsi" w:hAnsiTheme="minorHAnsi" w:cstheme="minorHAnsi"/>
          <w:color w:val="000000"/>
          <w:spacing w:val="-6"/>
        </w:rPr>
        <w:t>Aras an Chontae, Roscommon</w:t>
      </w:r>
      <w:r w:rsidR="00ED3601" w:rsidRPr="005A5BE2">
        <w:rPr>
          <w:rFonts w:asciiTheme="minorHAnsi" w:hAnsiTheme="minorHAnsi" w:cstheme="minorHAnsi"/>
          <w:color w:val="000000"/>
          <w:spacing w:val="-6"/>
        </w:rPr>
        <w:t xml:space="preserve"> </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 xml:space="preserve">Client”); </w:t>
      </w:r>
      <w:r w:rsidRPr="005A5BE2">
        <w:rPr>
          <w:rFonts w:asciiTheme="minorHAnsi" w:hAnsiTheme="minorHAnsi" w:cstheme="minorHAnsi"/>
          <w:color w:val="000000"/>
          <w:spacing w:val="-4"/>
        </w:rPr>
        <w:t>and</w:t>
      </w:r>
    </w:p>
    <w:p w14:paraId="590C26A6" w14:textId="77777777" w:rsidR="00A01084" w:rsidRPr="005A5BE2" w:rsidRDefault="00013AF0">
      <w:pPr>
        <w:pStyle w:val="BodyText"/>
        <w:spacing w:line="384" w:lineRule="auto"/>
        <w:ind w:left="238" w:right="3395"/>
        <w:rPr>
          <w:rFonts w:asciiTheme="minorHAnsi" w:hAnsiTheme="minorHAnsi" w:cstheme="minorHAnsi"/>
        </w:rPr>
      </w:pPr>
      <w:r w:rsidRPr="005A5BE2">
        <w:rPr>
          <w:rFonts w:asciiTheme="minorHAnsi" w:hAnsiTheme="minorHAnsi" w:cstheme="minorHAnsi"/>
          <w:color w:val="000000"/>
          <w:highlight w:val="lightGray"/>
        </w:rPr>
        <w:t>[Contractor's</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full</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legal</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name]</w:t>
      </w:r>
      <w:r w:rsidRPr="005A5BE2">
        <w:rPr>
          <w:rFonts w:asciiTheme="minorHAnsi" w:hAnsiTheme="minorHAnsi" w:cstheme="minorHAnsi"/>
          <w:color w:val="000000"/>
        </w:rPr>
        <w:t>,</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highlight w:val="lightGray"/>
        </w:rPr>
        <w:t>[Address:]</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Contractor”) (each a “Party” and together “the Parties”).</w:t>
      </w:r>
    </w:p>
    <w:p w14:paraId="590C26A7" w14:textId="77777777" w:rsidR="00A01084" w:rsidRPr="005A5BE2" w:rsidRDefault="00013AF0">
      <w:pPr>
        <w:pStyle w:val="BodyText"/>
        <w:spacing w:before="8"/>
        <w:rPr>
          <w:rFonts w:asciiTheme="minorHAnsi" w:hAnsiTheme="minorHAnsi" w:cstheme="minorHAnsi"/>
          <w:sz w:val="7"/>
        </w:rPr>
      </w:pPr>
      <w:r w:rsidRPr="005A5BE2">
        <w:rPr>
          <w:rFonts w:asciiTheme="minorHAnsi" w:hAnsiTheme="minorHAnsi" w:cstheme="minorHAnsi"/>
          <w:noProof/>
        </w:rPr>
        <mc:AlternateContent>
          <mc:Choice Requires="wpg">
            <w:drawing>
              <wp:anchor distT="0" distB="0" distL="0" distR="0" simplePos="0" relativeHeight="487614976" behindDoc="1" locked="0" layoutInCell="1" allowOverlap="1" wp14:anchorId="590C2AF1" wp14:editId="590C2AF2">
                <wp:simplePos x="0" y="0"/>
                <wp:positionH relativeFrom="page">
                  <wp:posOffset>882396</wp:posOffset>
                </wp:positionH>
                <wp:positionV relativeFrom="paragraph">
                  <wp:posOffset>75202</wp:posOffset>
                </wp:positionV>
                <wp:extent cx="5797550" cy="227329"/>
                <wp:effectExtent l="0" t="0" r="0" b="0"/>
                <wp:wrapTopAndBottom/>
                <wp:docPr id="155" name="Group 15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56" name="Graphic 156"/>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57" name="Graphic 15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58" name="Textbox 158"/>
                        <wps:cNvSpPr txBox="1"/>
                        <wps:spPr>
                          <a:xfrm>
                            <a:off x="0" y="0"/>
                            <a:ext cx="5797550" cy="208915"/>
                          </a:xfrm>
                          <a:prstGeom prst="rect">
                            <a:avLst/>
                          </a:prstGeom>
                        </wps:spPr>
                        <wps:txbx>
                          <w:txbxContent>
                            <w:p w14:paraId="590C2B86" w14:textId="77777777" w:rsidR="00A01084" w:rsidRDefault="00013AF0">
                              <w:pPr>
                                <w:spacing w:line="268" w:lineRule="exact"/>
                                <w:ind w:left="86"/>
                                <w:rPr>
                                  <w:b/>
                                </w:rPr>
                              </w:pPr>
                              <w:bookmarkStart w:id="48" w:name="WHEREAS:"/>
                              <w:bookmarkEnd w:id="48"/>
                              <w:r>
                                <w:rPr>
                                  <w:b/>
                                  <w:color w:val="FFFFFF"/>
                                  <w:spacing w:val="-2"/>
                                </w:rPr>
                                <w:t>WHEREAS:</w:t>
                              </w:r>
                            </w:p>
                          </w:txbxContent>
                        </wps:txbx>
                        <wps:bodyPr wrap="square" lIns="0" tIns="0" rIns="0" bIns="0" rtlCol="0">
                          <a:noAutofit/>
                        </wps:bodyPr>
                      </wps:wsp>
                    </wpg:wgp>
                  </a:graphicData>
                </a:graphic>
              </wp:anchor>
            </w:drawing>
          </mc:Choice>
          <mc:Fallback xmlns:w16cei="http://schemas.microsoft.com/office/word/2026/wordml/cei">
            <w:pict>
              <v:group w14:anchorId="590C2AF1" id="Group 155" o:spid="_x0000_s1143" style="position:absolute;margin-left:69.5pt;margin-top:5.9pt;width:456.5pt;height:17.9pt;z-index:-1570150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rvuHgMAAOYKAAAOAAAAZHJzL2Uyb0RvYy54bWzsVk1v2zAMvQ/YfxB0X52kS5MYTYqtXYMB&#10;RVugGXZWZPkDsy1NUmL334+UrMRIhmHpimGH+WBTFkVRj4+kLq/aqiRboU0h6zkdng0oETWXSVFn&#10;c/pldftuSomxrE5YKWsxp8/C0KvF2zeXjYrFSOayTIQmYKQ2caPmNLdWxVFkeC4qZs6kEjVMplJX&#10;zMJQZ1GiWQPWqzIaDQYXUSN1orTkwhj4e+Mn6cLZT1PB7UOaGmFJOafgm3Vv7d5rfEeLSxZnmqm8&#10;4J0b7AVeVKyoYdOdqRtmGdno4shUVXAtjUztGZdVJNO04MKdAU4zHBycZqnlRrmzZHGTqR1MAO0B&#10;Ti82y++3S62e1KP23oN4J/k3A7hEjcri/jyOs71ym+oKF8EhSOsQfd4hKlpLOPwcT2aT8RiA5zA3&#10;Gk3ORzMPOc8hLkfLeP7p1wsjFvttnXM7ZxoF7DF7gMyfAfSUMyUc7gYBeNSkSIDc4wtKalYBi5cd&#10;YfAXIIXbgx6i2I1MB+jpGA2ms+EYje6OymK+MXYppEObbe+MhWmgWhIklgeJt3UQNXAfWV861ltK&#10;gPWaEmD92odAMYvr0BSKpOmFK4doeU9wupJbsZJO0WLMMKqjGaARAg6+7nXKuq8Lse9phbnwVc6e&#10;14ENJ9Npd/SgEL5esb/xieou1cHPYJCX0ggPM57e4b1DBPT6mBtZFsltUZYIgdHZ+rrUZMuwpMAz&#10;DaZ7akBPE3sSoLSWyTOwqAHazKn5vmFaUFJ+roGnWJSCoIOwDoK25bV0pcuhr41dtV+ZVkSBOKcW&#10;8uxeBrqyOJAD/EcFr4sra/lhY2VaIHOcb96jbgCp40n8F3JocpxDE4z5iTm0jz6Lf1pshtP3/0Ye&#10;eUcwCPsUOWZz4NBeJxC1nyJBK8yFb19nOB2dkEWnaR/u/zpJdA7PzPUF4O3/JOpdZ0Jmd8mxa0Rw&#10;qfKNaAXcX8uWDMeucPaSiNj2o4RaPQzJ9botCcsLtqSuEGGzcfefgwrku9ZBNbTtunUd9dzx6RUL&#10;5G+UOXdxgMuUK/jdxQ9va/2xK4v76+niBwAAAP//AwBQSwMEFAAGAAgAAAAhAAR5FmzgAAAACgEA&#10;AA8AAABkcnMvZG93bnJldi54bWxMj0FPwkAQhe8m/ofNmHiTbUFQa7eEEPVESAQT421oh7ahO9t0&#10;l7b8e4eT3ubNvLx5X7ocbaN66nzt2EA8iUAR566ouTTwtX9/eAblA3KBjWMycCEPy+z2JsWkcAN/&#10;Ur8LpZIQ9gkaqEJoE619XpFFP3EtsdyOrrMYRHalLjocJNw2ehpFC22xZvlQYUvrivLT7mwNfAw4&#10;rGbxW785HdeXn/18+72JyZj7u3H1CirQGP7McK0v1SGTTgd35sKrRvTsRViCDLEgXA3RfCqbg4HH&#10;pwXoLNX/EbJfAAAA//8DAFBLAQItABQABgAIAAAAIQC2gziS/gAAAOEBAAATAAAAAAAAAAAAAAAA&#10;AAAAAABbQ29udGVudF9UeXBlc10ueG1sUEsBAi0AFAAGAAgAAAAhADj9If/WAAAAlAEAAAsAAAAA&#10;AAAAAAAAAAAALwEAAF9yZWxzLy5yZWxzUEsBAi0AFAAGAAgAAAAhABKOu+4eAwAA5goAAA4AAAAA&#10;AAAAAAAAAAAALgIAAGRycy9lMm9Eb2MueG1sUEsBAi0AFAAGAAgAAAAhAAR5FmzgAAAACgEAAA8A&#10;AAAAAAAAAAAAAAAAeAUAAGRycy9kb3ducmV2LnhtbFBLBQYAAAAABAAEAPMAAACFBgAAAAA=&#10;">
                <v:shape id="Graphic 156" o:spid="_x0000_s114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G0aKwAAAANwAAAAPAAAAZHJzL2Rvd25yZXYueG1sRE/NisIw&#10;EL4LvkMYYW+a6GKRrlFEEBf2otYHGJuxKdtMShO1+/YbQfA2H9/vLNe9a8SdulB71jCdKBDEpTc1&#10;VxrOxW68ABEissHGM2n4owDr1XCwxNz4Bx/pfoqVSCEcctRgY2xzKUNpyWGY+JY4cVffOYwJdpU0&#10;HT5SuGvkTKlMOqw5NVhsaWup/D3dnAZ1PWSfW6sujZq2xV7dLvUi/Gj9Meo3XyAi9fEtfrm/TZo/&#10;z+D5TLpArv4BAAD//wMAUEsBAi0AFAAGAAgAAAAhANvh9svuAAAAhQEAABMAAAAAAAAAAAAAAAAA&#10;AAAAAFtDb250ZW50X1R5cGVzXS54bWxQSwECLQAUAAYACAAAACEAWvQsW78AAAAVAQAACwAAAAAA&#10;AAAAAAAAAAAfAQAAX3JlbHMvLnJlbHNQSwECLQAUAAYACAAAACEAXBtGisAAAADcAAAADwAAAAAA&#10;AAAAAAAAAAAHAgAAZHJzL2Rvd25yZXYueG1sUEsFBgAAAAADAAMAtwAAAPQCAAAAAA==&#10;" path="m5797296,l,,,208788r5797296,l5797296,xe" fillcolor="navy" stroked="f">
                  <v:path arrowok="t"/>
                </v:shape>
                <v:shape id="Graphic 157" o:spid="_x0000_s114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daj8wgAAANwAAAAPAAAAZHJzL2Rvd25yZXYueG1sRE9Li8Iw&#10;EL4L/ocwwl5E012oStcoVdjFk/ha2OPQzLbBZlKarNZ/bwTB23x8z5kvO1uLC7XeOFbwPk5AEBdO&#10;Gy4VnI5foxkIH5A11o5JwY08LBf93hwz7a68p8shlCKGsM9QQRVCk0npi4os+rFriCP351qLIcK2&#10;lLrFawy3tfxIkom0aDg2VNjQuqLifPi3CvJ0n5qt/vnNp9vV8Pu2M4k7rZV6G3T5J4hAXXiJn+6N&#10;jvPTKTyeiRfIxR0AAP//AwBQSwECLQAUAAYACAAAACEA2+H2y+4AAACFAQAAEwAAAAAAAAAAAAAA&#10;AAAAAAAAW0NvbnRlbnRfVHlwZXNdLnhtbFBLAQItABQABgAIAAAAIQBa9CxbvwAAABUBAAALAAAA&#10;AAAAAAAAAAAAAB8BAABfcmVscy8ucmVsc1BLAQItABQABgAIAAAAIQCrdaj8wgAAANwAAAAPAAAA&#10;AAAAAAAAAAAAAAcCAABkcnMvZG93bnJldi54bWxQSwUGAAAAAAMAAwC3AAAA9gIAAAAA&#10;" path="m5797296,l,,,18288r5797296,l5797296,xe" fillcolor="#339" stroked="f">
                  <v:path arrowok="t"/>
                </v:shape>
                <v:shape id="Textbox 158" o:spid="_x0000_s114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G3L0xQAAANwAAAAPAAAAZHJzL2Rvd25yZXYueG1sRI9Ba8JA&#10;EIXvhf6HZQRvdWNBqamrSLEgFKQxPfQ4zY7JYnY2ZldN/71zKPQ2w3vz3jfL9eBbdaU+usAGppMM&#10;FHEVrOPawFf5/vQCKiZki21gMvBLEdarx4cl5jbcuKDrIdVKQjjmaKBJqcu1jlVDHuMkdMSiHUPv&#10;Mcna19r2eJNw3+rnLJtrj46locGO3hqqToeLN7D55mLrzvufz+JYuLJcZPwxPxkzHg2bV1CJhvRv&#10;/rveWcGfCa08IxPo1R0AAP//AwBQSwECLQAUAAYACAAAACEA2+H2y+4AAACFAQAAEwAAAAAAAAAA&#10;AAAAAAAAAAAAW0NvbnRlbnRfVHlwZXNdLnhtbFBLAQItABQABgAIAAAAIQBa9CxbvwAAABUBAAAL&#10;AAAAAAAAAAAAAAAAAB8BAABfcmVscy8ucmVsc1BLAQItABQABgAIAAAAIQCMG3L0xQAAANwAAAAP&#10;AAAAAAAAAAAAAAAAAAcCAABkcnMvZG93bnJldi54bWxQSwUGAAAAAAMAAwC3AAAA+QIAAAAA&#10;" filled="f" stroked="f">
                  <v:textbox inset="0,0,0,0">
                    <w:txbxContent>
                      <w:p w14:paraId="590C2B86" w14:textId="77777777" w:rsidR="00A01084" w:rsidRDefault="00013AF0">
                        <w:pPr>
                          <w:spacing w:line="268" w:lineRule="exact"/>
                          <w:ind w:left="86"/>
                          <w:rPr>
                            <w:b/>
                          </w:rPr>
                        </w:pPr>
                        <w:bookmarkStart w:id="82" w:name="WHEREAS:"/>
                        <w:bookmarkEnd w:id="82"/>
                        <w:r>
                          <w:rPr>
                            <w:b/>
                            <w:color w:val="FFFFFF"/>
                            <w:spacing w:val="-2"/>
                          </w:rPr>
                          <w:t>WHEREAS:</w:t>
                        </w:r>
                      </w:p>
                    </w:txbxContent>
                  </v:textbox>
                </v:shape>
                <w10:wrap type="topAndBottom" anchorx="page"/>
              </v:group>
            </w:pict>
          </mc:Fallback>
        </mc:AlternateContent>
      </w:r>
    </w:p>
    <w:p w14:paraId="590C26A8"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58"/>
        <w:gridCol w:w="8501"/>
      </w:tblGrid>
      <w:tr w:rsidR="00A01084" w:rsidRPr="005A5BE2" w14:paraId="590C26AC" w14:textId="77777777">
        <w:trPr>
          <w:trHeight w:val="2463"/>
        </w:trPr>
        <w:tc>
          <w:tcPr>
            <w:tcW w:w="458" w:type="dxa"/>
          </w:tcPr>
          <w:p w14:paraId="590C26A9"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1" w:type="dxa"/>
          </w:tcPr>
          <w:p w14:paraId="590C26AA" w14:textId="1E0672E8" w:rsidR="00A01084" w:rsidRPr="005A5BE2" w:rsidRDefault="00013AF0">
            <w:pPr>
              <w:pStyle w:val="TableParagraph"/>
              <w:spacing w:line="225" w:lineRule="exact"/>
              <w:ind w:left="225"/>
              <w:jc w:val="both"/>
              <w:rPr>
                <w:rFonts w:asciiTheme="minorHAnsi" w:hAnsiTheme="minorHAnsi" w:cstheme="minorHAnsi"/>
              </w:rPr>
            </w:pPr>
            <w:r w:rsidRPr="005A5BE2">
              <w:rPr>
                <w:rFonts w:asciiTheme="minorHAnsi" w:hAnsiTheme="minorHAnsi" w:cstheme="minorHAnsi"/>
              </w:rPr>
              <w:t>By</w:t>
            </w:r>
            <w:r w:rsidRPr="005A5BE2">
              <w:rPr>
                <w:rFonts w:asciiTheme="minorHAnsi" w:hAnsiTheme="minorHAnsi" w:cstheme="minorHAnsi"/>
                <w:spacing w:val="12"/>
              </w:rPr>
              <w:t xml:space="preserve"> </w:t>
            </w:r>
            <w:r w:rsidRPr="005A5BE2">
              <w:rPr>
                <w:rFonts w:asciiTheme="minorHAnsi" w:hAnsiTheme="minorHAnsi" w:cstheme="minorHAnsi"/>
              </w:rPr>
              <w:t>Request</w:t>
            </w:r>
            <w:r w:rsidRPr="005A5BE2">
              <w:rPr>
                <w:rFonts w:asciiTheme="minorHAnsi" w:hAnsiTheme="minorHAnsi" w:cstheme="minorHAnsi"/>
                <w:spacing w:val="13"/>
              </w:rPr>
              <w:t xml:space="preserve"> </w:t>
            </w:r>
            <w:r w:rsidRPr="005A5BE2">
              <w:rPr>
                <w:rFonts w:asciiTheme="minorHAnsi" w:hAnsiTheme="minorHAnsi" w:cstheme="minorHAnsi"/>
              </w:rPr>
              <w:t>for</w:t>
            </w:r>
            <w:r w:rsidRPr="005A5BE2">
              <w:rPr>
                <w:rFonts w:asciiTheme="minorHAnsi" w:hAnsiTheme="minorHAnsi" w:cstheme="minorHAnsi"/>
                <w:spacing w:val="11"/>
              </w:rPr>
              <w:t xml:space="preserve"> </w:t>
            </w:r>
            <w:r w:rsidRPr="005A5BE2">
              <w:rPr>
                <w:rFonts w:asciiTheme="minorHAnsi" w:hAnsiTheme="minorHAnsi" w:cstheme="minorHAnsi"/>
              </w:rPr>
              <w:t>Tender</w:t>
            </w:r>
            <w:r w:rsidRPr="005A5BE2">
              <w:rPr>
                <w:rFonts w:asciiTheme="minorHAnsi" w:hAnsiTheme="minorHAnsi" w:cstheme="minorHAnsi"/>
                <w:spacing w:val="12"/>
              </w:rPr>
              <w:t xml:space="preserve"> </w:t>
            </w:r>
            <w:r w:rsidRPr="005A5BE2">
              <w:rPr>
                <w:rFonts w:asciiTheme="minorHAnsi" w:hAnsiTheme="minorHAnsi" w:cstheme="minorHAnsi"/>
              </w:rPr>
              <w:t>entitled</w:t>
            </w:r>
            <w:r w:rsidRPr="005A5BE2">
              <w:rPr>
                <w:rFonts w:asciiTheme="minorHAnsi" w:hAnsiTheme="minorHAnsi" w:cstheme="minorHAnsi"/>
                <w:spacing w:val="13"/>
              </w:rPr>
              <w:t xml:space="preserve"> </w:t>
            </w:r>
            <w:r w:rsidRPr="005A5BE2">
              <w:rPr>
                <w:rFonts w:asciiTheme="minorHAnsi" w:hAnsiTheme="minorHAnsi" w:cstheme="minorHAnsi"/>
                <w:b/>
              </w:rPr>
              <w:t>“</w:t>
            </w:r>
            <w:r w:rsidR="00ED3601" w:rsidRPr="005A5BE2">
              <w:rPr>
                <w:rFonts w:asciiTheme="minorHAnsi" w:hAnsiTheme="minorHAnsi" w:cstheme="minorHAnsi"/>
              </w:rPr>
              <w:t xml:space="preserve">provision of 1 no. </w:t>
            </w:r>
            <w:r w:rsidR="00120CA6">
              <w:rPr>
                <w:rFonts w:asciiTheme="minorHAnsi" w:hAnsiTheme="minorHAnsi" w:cstheme="minorHAnsi"/>
              </w:rPr>
              <w:t xml:space="preserve">Electric </w:t>
            </w:r>
            <w:r w:rsidR="00ED3601" w:rsidRPr="005A5BE2">
              <w:rPr>
                <w:rFonts w:asciiTheme="minorHAnsi" w:hAnsiTheme="minorHAnsi" w:cstheme="minorHAnsi"/>
              </w:rPr>
              <w:t xml:space="preserve">Mobile Library </w:t>
            </w:r>
            <w:proofErr w:type="gramStart"/>
            <w:r w:rsidR="00ED3601" w:rsidRPr="005A5BE2">
              <w:rPr>
                <w:rFonts w:asciiTheme="minorHAnsi" w:hAnsiTheme="minorHAnsi" w:cstheme="minorHAnsi"/>
              </w:rPr>
              <w:t xml:space="preserve">vehicle </w:t>
            </w:r>
            <w:r w:rsidRPr="005A5BE2">
              <w:rPr>
                <w:rFonts w:asciiTheme="minorHAnsi" w:hAnsiTheme="minorHAnsi" w:cstheme="minorHAnsi"/>
              </w:rPr>
              <w:t>]</w:t>
            </w:r>
            <w:r w:rsidRPr="005A5BE2">
              <w:rPr>
                <w:rFonts w:asciiTheme="minorHAnsi" w:hAnsiTheme="minorHAnsi" w:cstheme="minorHAnsi"/>
                <w:i/>
              </w:rPr>
              <w:t>”</w:t>
            </w:r>
            <w:r w:rsidRPr="005A5BE2">
              <w:rPr>
                <w:rFonts w:asciiTheme="minorHAnsi" w:hAnsiTheme="minorHAnsi" w:cstheme="minorHAnsi"/>
              </w:rPr>
              <w:t>advertised</w:t>
            </w:r>
            <w:proofErr w:type="gramEnd"/>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supplement</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4"/>
              </w:rPr>
              <w:t xml:space="preserve"> </w:t>
            </w:r>
            <w:r w:rsidRPr="005A5BE2">
              <w:rPr>
                <w:rFonts w:asciiTheme="minorHAnsi" w:hAnsiTheme="minorHAnsi" w:cstheme="minorHAnsi"/>
                <w:spacing w:val="-2"/>
              </w:rPr>
              <w:t>Official</w:t>
            </w:r>
          </w:p>
          <w:p w14:paraId="590C26AB" w14:textId="77777777" w:rsidR="00A01084" w:rsidRPr="005A5BE2" w:rsidRDefault="00013AF0">
            <w:pPr>
              <w:pStyle w:val="TableParagraph"/>
              <w:tabs>
                <w:tab w:val="left" w:pos="6511"/>
                <w:tab w:val="left" w:pos="8114"/>
              </w:tabs>
              <w:spacing w:before="38" w:line="276" w:lineRule="auto"/>
              <w:ind w:left="225" w:right="47"/>
              <w:jc w:val="both"/>
              <w:rPr>
                <w:rFonts w:asciiTheme="minorHAnsi" w:hAnsiTheme="minorHAnsi" w:cstheme="minorHAnsi"/>
              </w:rPr>
            </w:pPr>
            <w:r w:rsidRPr="005A5BE2">
              <w:rPr>
                <w:rFonts w:asciiTheme="minorHAnsi" w:hAnsiTheme="minorHAnsi" w:cstheme="minorHAnsi"/>
                <w:noProof/>
              </w:rPr>
              <mc:AlternateContent>
                <mc:Choice Requires="wpg">
                  <w:drawing>
                    <wp:anchor distT="0" distB="0" distL="0" distR="0" simplePos="0" relativeHeight="485544448" behindDoc="1" locked="0" layoutInCell="1" allowOverlap="1" wp14:anchorId="590C2AF3" wp14:editId="590C2AF4">
                      <wp:simplePos x="0" y="0"/>
                      <wp:positionH relativeFrom="column">
                        <wp:posOffset>3439636</wp:posOffset>
                      </wp:positionH>
                      <wp:positionV relativeFrom="paragraph">
                        <wp:posOffset>24557</wp:posOffset>
                      </wp:positionV>
                      <wp:extent cx="695325" cy="170815"/>
                      <wp:effectExtent l="0" t="0" r="0" b="0"/>
                      <wp:wrapNone/>
                      <wp:docPr id="159" name="Group 1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95325" cy="170815"/>
                                <a:chOff x="0" y="0"/>
                                <a:chExt cx="695325" cy="170815"/>
                              </a:xfrm>
                            </wpg:grpSpPr>
                            <wps:wsp>
                              <wps:cNvPr id="160" name="Graphic 160"/>
                              <wps:cNvSpPr/>
                              <wps:spPr>
                                <a:xfrm>
                                  <a:off x="0" y="0"/>
                                  <a:ext cx="695325" cy="170815"/>
                                </a:xfrm>
                                <a:custGeom>
                                  <a:avLst/>
                                  <a:gdLst/>
                                  <a:ahLst/>
                                  <a:cxnLst/>
                                  <a:rect l="l" t="t" r="r" b="b"/>
                                  <a:pathLst>
                                    <a:path w="695325" h="170815">
                                      <a:moveTo>
                                        <a:pt x="694943" y="0"/>
                                      </a:moveTo>
                                      <a:lnTo>
                                        <a:pt x="0" y="0"/>
                                      </a:lnTo>
                                      <a:lnTo>
                                        <a:pt x="0" y="170688"/>
                                      </a:lnTo>
                                      <a:lnTo>
                                        <a:pt x="694943" y="170688"/>
                                      </a:lnTo>
                                      <a:lnTo>
                                        <a:pt x="694943"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3B5DBB3C" id="Group 159" o:spid="_x0000_s1026" style="position:absolute;margin-left:270.85pt;margin-top:1.95pt;width:54.75pt;height:13.45pt;z-index:-17772032;mso-wrap-distance-left:0;mso-wrap-distance-right:0" coordsize="6953,17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WACWeAIAAPgFAAAOAAAAZHJzL2Uyb0RvYy54bWykVF1r2zAUfR/sPwi9L07SJktMnTLaNQxK&#10;V2jHnhVZ/mCyriYpsfvvdyVbjmlhsA6DfGUdXZ177rGurrtGkpMwtgaV0cVsTolQHPJalRn98Xz3&#10;aUOJdUzlTIISGX0Rll7vPn64anUqllCBzIUhmETZtNUZrZzTaZJYXomG2RlooXCxANMwh1NTJrlh&#10;LWZvZLKcz9dJCybXBriwFr/e9ot0F/IXheDue1FY4YjMKHJzYTRhPPgx2V2xtDRMVzUfaLB3sGhY&#10;rfDQMdUtc4wcTf0mVVNzAxYKN+PQJFAUNRehBqxmMX9Vzd7AUYdayrQt9SgTSvtKp3en5Q+nvdFP&#10;+tH07DG8B/7Loi5Jq8t0uu7n5RncFabxm7AI0gVFX0ZFRecIx4/r7epiuaKE49Li83yzWPWK8wrb&#10;8mYXr77+dV/C0v7QQG2k0mr0jj3LY/9PnqeKaRFUt778R0PqHNmv0T6KNejh/WAX/wl18scjzms4&#10;zOwg5/sVGitlKT9atxcQpGane+t6y+YxYlWMeKdiaND43vIyWN5RgpY3lKDlD30DNHN+n++fD0l7&#10;7lU1tsqvNnASzxBwzjdsvb3cXl5QEnuNTM8QqaZQFGyCimvxrUO6HoPWWG82nhmmi4D47oGTc/8N&#10;HXo0ScslWNGf5CsPR45qIG6qtwVZ53e1lL5+a8rDjTTkxFDY26V/BsYTGDrTpn3/fXSA/AUN1KJj&#10;Mmp/H5kRlMhvCi3qb6MYmBgcYmCcvIFwZwXpjXXP3U9mNNEYZtThD/YA0aksjcZA/h7QY/1OBV+O&#10;DorauyZw6xkNE/xrQhSul6DEcBX6+2s6D6jzhb37AwAA//8DAFBLAwQUAAYACAAAACEA1YQZqd8A&#10;AAAIAQAADwAAAGRycy9kb3ducmV2LnhtbEyPQWvCQBSE74X+h+UVequb1cbaNBsRaXsSoVoQb8/k&#10;mQSzb0N2TeK/7/bUHocZZr5Jl6NpRE+dqy1rUJMIBHFui5pLDd/7j6cFCOeRC2wsk4YbOVhm93cp&#10;JoUd+Iv6nS9FKGGXoIbK+zaR0uUVGXQT2xIH72w7gz7IrpRFh0MoN42cRtFcGqw5LFTY0rqi/LK7&#10;Gg2fAw6rmXrvN5fz+nbcx9vDRpHWjw/j6g2Ep9H/heEXP6BDFphO9sqFE42G+Fm9hKiG2SuI4M9j&#10;NQVxCjpagMxS+f9A9gMAAP//AwBQSwECLQAUAAYACAAAACEAtoM4kv4AAADhAQAAEwAAAAAAAAAA&#10;AAAAAAAAAAAAW0NvbnRlbnRfVHlwZXNdLnhtbFBLAQItABQABgAIAAAAIQA4/SH/1gAAAJQBAAAL&#10;AAAAAAAAAAAAAAAAAC8BAABfcmVscy8ucmVsc1BLAQItABQABgAIAAAAIQD7WACWeAIAAPgFAAAO&#10;AAAAAAAAAAAAAAAAAC4CAABkcnMvZTJvRG9jLnhtbFBLAQItABQABgAIAAAAIQDVhBmp3wAAAAgB&#10;AAAPAAAAAAAAAAAAAAAAANIEAABkcnMvZG93bnJldi54bWxQSwUGAAAAAAQABADzAAAA3gUAAAAA&#10;">
                      <v:shape id="Graphic 160" o:spid="_x0000_s1027" style="position:absolute;width:6953;height:1708;visibility:visible;mso-wrap-style:square;v-text-anchor:top" coordsize="695325,170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2eZQxAAAANwAAAAPAAAAZHJzL2Rvd25yZXYueG1sRI/NasNA&#10;DITvhb7DokJvjZwfQnCzCaEQEggU8vMAile1Tbxa17tx3LevDoXeJGY082m5Hnxjeu5iHcTCeJSB&#10;YSmCq6W0cDlv3xZgYiJx1ARhCz8cYb16flpS7sJDjtyfUmk0RGJOFqqU2hwxFhV7iqPQsqj2FTpP&#10;SdeuRNfRQ8N9g5Msm6OnWrShopY/Ki5up7u30B5nh7A4z26I3+XnAYP01+nO2teXYfMOJvGQ/s1/&#10;13un+HPF12d0Alz9AgAA//8DAFBLAQItABQABgAIAAAAIQDb4fbL7gAAAIUBAAATAAAAAAAAAAAA&#10;AAAAAAAAAABbQ29udGVudF9UeXBlc10ueG1sUEsBAi0AFAAGAAgAAAAhAFr0LFu/AAAAFQEAAAsA&#10;AAAAAAAAAAAAAAAAHwEAAF9yZWxzLy5yZWxzUEsBAi0AFAAGAAgAAAAhAHXZ5lDEAAAA3AAAAA8A&#10;AAAAAAAAAAAAAAAABwIAAGRycy9kb3ducmV2LnhtbFBLBQYAAAAAAwADALcAAAD4AgAAAAA=&#10;" path="m694943,l,,,170688r694943,l694943,xe" fillcolor="#d2d2d2" stroked="f">
                        <v:path arrowok="t"/>
                      </v:shape>
                    </v:group>
                  </w:pict>
                </mc:Fallback>
              </mc:AlternateContent>
            </w:r>
            <w:r w:rsidRPr="005A5BE2">
              <w:rPr>
                <w:rFonts w:asciiTheme="minorHAnsi" w:hAnsiTheme="minorHAnsi" w:cstheme="minorHAnsi"/>
                <w:noProof/>
              </w:rPr>
              <mc:AlternateContent>
                <mc:Choice Requires="wpg">
                  <w:drawing>
                    <wp:anchor distT="0" distB="0" distL="0" distR="0" simplePos="0" relativeHeight="485544960" behindDoc="1" locked="0" layoutInCell="1" allowOverlap="1" wp14:anchorId="590C2AF5" wp14:editId="590C2AF6">
                      <wp:simplePos x="0" y="0"/>
                      <wp:positionH relativeFrom="column">
                        <wp:posOffset>4317460</wp:posOffset>
                      </wp:positionH>
                      <wp:positionV relativeFrom="paragraph">
                        <wp:posOffset>24557</wp:posOffset>
                      </wp:positionV>
                      <wp:extent cx="835660" cy="170815"/>
                      <wp:effectExtent l="0" t="0" r="0" b="0"/>
                      <wp:wrapNone/>
                      <wp:docPr id="161" name="Group 1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35660" cy="170815"/>
                                <a:chOff x="0" y="0"/>
                                <a:chExt cx="835660" cy="170815"/>
                              </a:xfrm>
                            </wpg:grpSpPr>
                            <wps:wsp>
                              <wps:cNvPr id="162" name="Graphic 162"/>
                              <wps:cNvSpPr/>
                              <wps:spPr>
                                <a:xfrm>
                                  <a:off x="0" y="0"/>
                                  <a:ext cx="835660" cy="170815"/>
                                </a:xfrm>
                                <a:custGeom>
                                  <a:avLst/>
                                  <a:gdLst/>
                                  <a:ahLst/>
                                  <a:cxnLst/>
                                  <a:rect l="l" t="t" r="r" b="b"/>
                                  <a:pathLst>
                                    <a:path w="835660" h="170815">
                                      <a:moveTo>
                                        <a:pt x="835151" y="0"/>
                                      </a:moveTo>
                                      <a:lnTo>
                                        <a:pt x="0" y="0"/>
                                      </a:lnTo>
                                      <a:lnTo>
                                        <a:pt x="0" y="170688"/>
                                      </a:lnTo>
                                      <a:lnTo>
                                        <a:pt x="835151" y="170688"/>
                                      </a:lnTo>
                                      <a:lnTo>
                                        <a:pt x="835151" y="0"/>
                                      </a:lnTo>
                                      <a:close/>
                                    </a:path>
                                  </a:pathLst>
                                </a:custGeom>
                                <a:solidFill>
                                  <a:srgbClr val="D2D2D2"/>
                                </a:solidFill>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4F3A810D" id="Group 161" o:spid="_x0000_s1026" style="position:absolute;margin-left:339.95pt;margin-top:1.95pt;width:65.8pt;height:13.45pt;z-index:-17771520;mso-wrap-distance-left:0;mso-wrap-distance-right:0" coordsize="8356,17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0VZNdgIAAPgFAAAOAAAAZHJzL2Uyb0RvYy54bWykVO9r2zAQ/T7Y/yD0fXWS0SyYOmW0axiU&#10;btCOfVZk+QeTddpJidP/fifZckwLg3UY7JP1dHr37klX16dOs6NC14Ip+PJiwZkyEsrW1AX/8XT3&#10;YcOZ88KUQoNRBX9Wjl9v37+76m2uVtCALhUySmJc3tuCN97bPMucbFQn3AVYZWiyAuyEpyHWWYmi&#10;p+ydzlaLxTrrAUuLIJVz9Pd2mOTbmL+qlPTfqsopz3TBiZuPb4zvfXhn2yuR1yhs08qRhngDi060&#10;hjadUt0KL9gB21epulYiOKj8hYQug6pqpYo1UDXLxYtqdggHG2up8762k0wk7Qud3pxWPhx3aB/t&#10;dxzYU3gP8pcjXbLe1vl8PozrM/hUYRcWURHsFBV9nhRVJ88k/dx8vFyvSXdJU8tPi83yclBcNtSW&#10;V6tk8+Wv6zKRD5tGahOV3pJ33Fke93/yPDbCqqi6C+V/R9aWxH694syIjjy8G+0SfpFOYXvCBQ3H&#10;kRvlfLtCU6Uilwfndwqi1OJ47/xg2TJFokmRPJkUIhk/WF5Hy3vOyPLIGVl+PzTACh/Whf6FkPXn&#10;XjVTq8JsB0f1BBHnQ8Ooo8vLJWep18T0DNFmDqW+z1BpLn1tTDdgyBrrzSYwo3QJkL4DcLbvv6Hj&#10;GZ+llRqcGnYKlcctJzUIN9fbgW7Lu1brUL/Den+jkR0FCXu7Cs/IeAYjZ7p86H+I9lA+k4F6ckzB&#10;3e+DQMWZ/mrIouE2SgGmYJ8C9PoG4p0VpUfnn04/BVpmKSy4pwP2AMmpIk/GIP4BMGDDSgOfDx6q&#10;NrgmchsYjQM6NTGK10tUYrwKw/01H0fU+cLe/gEAAP//AwBQSwMEFAAGAAgAAAAhAIJuIrTfAAAA&#10;CAEAAA8AAABkcnMvZG93bnJldi54bWxMj0FLw0AQhe+C/2EZwZvdrKU1jdmUUtRTEWwF8bbNTpPQ&#10;7GzIbpP03zue9DQ83uPN9/L15FoxYB8aTxrULAGBVHrbUKXh8/D6kIII0ZA1rSfUcMUA6+L2JjeZ&#10;9SN94LCPleASCpnRUMfYZVKGskZnwsx3SOydfO9MZNlX0vZm5HLXysckWUpnGuIPtelwW2N53l+c&#10;hrfRjJu5ehl259P2+n1YvH/tFGp9fzdtnkFEnOJfGH7xGR0KZjr6C9kgWg3Lp9WKoxrmfNhPlVqA&#10;OLJOUpBFLv8PKH4AAAD//wMAUEsBAi0AFAAGAAgAAAAhALaDOJL+AAAA4QEAABMAAAAAAAAAAAAA&#10;AAAAAAAAAFtDb250ZW50X1R5cGVzXS54bWxQSwECLQAUAAYACAAAACEAOP0h/9YAAACUAQAACwAA&#10;AAAAAAAAAAAAAAAvAQAAX3JlbHMvLnJlbHNQSwECLQAUAAYACAAAACEAF9FWTXYCAAD4BQAADgAA&#10;AAAAAAAAAAAAAAAuAgAAZHJzL2Uyb0RvYy54bWxQSwECLQAUAAYACAAAACEAgm4itN8AAAAIAQAA&#10;DwAAAAAAAAAAAAAAAADQBAAAZHJzL2Rvd25yZXYueG1sUEsFBgAAAAAEAAQA8wAAANwFAAAAAA==&#10;">
                      <v:shape id="Graphic 162" o:spid="_x0000_s1027" style="position:absolute;width:8356;height:1708;visibility:visible;mso-wrap-style:square;v-text-anchor:top" coordsize="835660,170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yGAfwgAAANwAAAAPAAAAZHJzL2Rvd25yZXYueG1sRE9La8JA&#10;EL4X/A/LCN6ajSKhpNmICELxIDZN79PsNA+zsyG7NbG/vlso9DYf33Oy3Wx6caPRtZYVrKMYBHFl&#10;dcu1gvLt+PgEwnlkjb1lUnAnB7t88ZBhqu3Er3QrfC1CCLsUFTTeD6mUrmrIoIvsQBy4Tzsa9AGO&#10;tdQjTiHc9HITx4k02HJoaHCgQ0PVtfgyCvhQltRuT937/uNY2e77cp50rdRqOe+fQXia/b/4z/2i&#10;w/xkA7/PhAtk/gMAAP//AwBQSwECLQAUAAYACAAAACEA2+H2y+4AAACFAQAAEwAAAAAAAAAAAAAA&#10;AAAAAAAAW0NvbnRlbnRfVHlwZXNdLnhtbFBLAQItABQABgAIAAAAIQBa9CxbvwAAABUBAAALAAAA&#10;AAAAAAAAAAAAAB8BAABfcmVscy8ucmVsc1BLAQItABQABgAIAAAAIQBgyGAfwgAAANwAAAAPAAAA&#10;AAAAAAAAAAAAAAcCAABkcnMvZG93bnJldi54bWxQSwUGAAAAAAMAAwC3AAAA9gIAAAAA&#10;" path="m835151,l,,,170688r835151,l835151,xe" fillcolor="#d2d2d2" stroked="f">
                        <v:path arrowok="t"/>
                      </v:shape>
                    </v:group>
                  </w:pict>
                </mc:Fallback>
              </mc:AlternateContent>
            </w:r>
            <w:r w:rsidRPr="005A5BE2">
              <w:rPr>
                <w:rFonts w:asciiTheme="minorHAnsi" w:hAnsiTheme="minorHAnsi" w:cstheme="minorHAnsi"/>
              </w:rPr>
              <w:t>Journal</w:t>
            </w:r>
            <w:r w:rsidRPr="005A5BE2">
              <w:rPr>
                <w:rFonts w:asciiTheme="minorHAnsi" w:hAnsiTheme="minorHAnsi" w:cstheme="minorHAnsi"/>
                <w:spacing w:val="40"/>
              </w:rPr>
              <w:t xml:space="preserve"> </w:t>
            </w:r>
            <w:r w:rsidRPr="005A5BE2">
              <w:rPr>
                <w:rFonts w:asciiTheme="minorHAnsi" w:hAnsiTheme="minorHAnsi" w:cstheme="minorHAnsi"/>
              </w:rPr>
              <w:t>of</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European</w:t>
            </w:r>
            <w:r w:rsidRPr="005A5BE2">
              <w:rPr>
                <w:rFonts w:asciiTheme="minorHAnsi" w:hAnsiTheme="minorHAnsi" w:cstheme="minorHAnsi"/>
                <w:spacing w:val="40"/>
              </w:rPr>
              <w:t xml:space="preserve"> </w:t>
            </w:r>
            <w:r w:rsidRPr="005A5BE2">
              <w:rPr>
                <w:rFonts w:asciiTheme="minorHAnsi" w:hAnsiTheme="minorHAnsi" w:cstheme="minorHAnsi"/>
              </w:rPr>
              <w:t>Union,</w:t>
            </w:r>
            <w:r w:rsidRPr="005A5BE2">
              <w:rPr>
                <w:rFonts w:asciiTheme="minorHAnsi" w:hAnsiTheme="minorHAnsi" w:cstheme="minorHAnsi"/>
                <w:spacing w:val="40"/>
              </w:rPr>
              <w:t xml:space="preserve"> </w:t>
            </w:r>
            <w:r w:rsidRPr="005A5BE2">
              <w:rPr>
                <w:rFonts w:asciiTheme="minorHAnsi" w:hAnsiTheme="minorHAnsi" w:cstheme="minorHAnsi"/>
              </w:rPr>
              <w:t>OJEU</w:t>
            </w:r>
            <w:r w:rsidRPr="005A5BE2">
              <w:rPr>
                <w:rFonts w:asciiTheme="minorHAnsi" w:hAnsiTheme="minorHAnsi" w:cstheme="minorHAnsi"/>
                <w:spacing w:val="40"/>
              </w:rPr>
              <w:t xml:space="preserve"> </w:t>
            </w:r>
            <w:r w:rsidRPr="005A5BE2">
              <w:rPr>
                <w:rFonts w:asciiTheme="minorHAnsi" w:hAnsiTheme="minorHAnsi" w:cstheme="minorHAnsi"/>
              </w:rPr>
              <w:t>Notice</w:t>
            </w:r>
            <w:r w:rsidRPr="005A5BE2">
              <w:rPr>
                <w:rFonts w:asciiTheme="minorHAnsi" w:hAnsiTheme="minorHAnsi" w:cstheme="minorHAnsi"/>
                <w:spacing w:val="40"/>
              </w:rPr>
              <w:t xml:space="preserve"> </w:t>
            </w:r>
            <w:r w:rsidRPr="005A5BE2">
              <w:rPr>
                <w:rFonts w:asciiTheme="minorHAnsi" w:hAnsiTheme="minorHAnsi" w:cstheme="minorHAnsi"/>
              </w:rPr>
              <w:t>Number</w:t>
            </w:r>
            <w:r w:rsidRPr="005A5BE2">
              <w:rPr>
                <w:rFonts w:asciiTheme="minorHAnsi" w:hAnsiTheme="minorHAnsi" w:cstheme="minorHAnsi"/>
                <w:spacing w:val="52"/>
              </w:rPr>
              <w:t xml:space="preserve"> </w:t>
            </w:r>
            <w:r w:rsidRPr="005A5BE2">
              <w:rPr>
                <w:rFonts w:asciiTheme="minorHAnsi" w:hAnsiTheme="minorHAnsi" w:cstheme="minorHAnsi"/>
                <w:u w:val="single"/>
              </w:rPr>
              <w:tab/>
            </w:r>
            <w:r w:rsidRPr="005A5BE2">
              <w:rPr>
                <w:rFonts w:asciiTheme="minorHAnsi" w:hAnsiTheme="minorHAnsi" w:cstheme="minorHAnsi"/>
              </w:rPr>
              <w:t>of</w:t>
            </w:r>
            <w:r w:rsidRPr="005A5BE2">
              <w:rPr>
                <w:rFonts w:asciiTheme="minorHAnsi" w:hAnsiTheme="minorHAnsi" w:cstheme="minorHAnsi"/>
                <w:spacing w:val="52"/>
              </w:rPr>
              <w:t xml:space="preserve"> </w:t>
            </w:r>
            <w:r w:rsidRPr="005A5BE2">
              <w:rPr>
                <w:rFonts w:asciiTheme="minorHAnsi" w:hAnsiTheme="minorHAnsi" w:cstheme="minorHAnsi"/>
                <w:u w:val="single"/>
              </w:rPr>
              <w:tab/>
            </w:r>
            <w:r w:rsidRPr="005A5BE2">
              <w:rPr>
                <w:rFonts w:asciiTheme="minorHAnsi" w:hAnsiTheme="minorHAnsi" w:cstheme="minorHAnsi"/>
                <w:spacing w:val="-4"/>
              </w:rPr>
              <w:t xml:space="preserve">and </w:t>
            </w:r>
            <w:r w:rsidRPr="005A5BE2">
              <w:rPr>
                <w:rFonts w:asciiTheme="minorHAnsi" w:hAnsiTheme="minorHAnsi" w:cstheme="minorHAnsi"/>
              </w:rPr>
              <w:t xml:space="preserve">dated </w:t>
            </w:r>
            <w:r w:rsidRPr="005A5BE2">
              <w:rPr>
                <w:rFonts w:asciiTheme="minorHAnsi" w:hAnsiTheme="minorHAnsi" w:cstheme="minorHAnsi"/>
                <w:color w:val="000000"/>
                <w:highlight w:val="lightGray"/>
              </w:rPr>
              <w:t>[insert date of RFT]</w:t>
            </w:r>
            <w:r w:rsidRPr="005A5BE2">
              <w:rPr>
                <w:rFonts w:asciiTheme="minorHAnsi" w:hAnsiTheme="minorHAnsi" w:cstheme="minorHAnsi"/>
                <w:color w:val="000000"/>
              </w:rPr>
              <w:t xml:space="preserve"> (“the RFT”), the Contracting Authority invited tenders from economic</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operators (“Tenderers”)</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for</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
              </w:rPr>
              <w:t xml:space="preserve"> </w:t>
            </w:r>
            <w:r w:rsidRPr="005A5BE2">
              <w:rPr>
                <w:rFonts w:asciiTheme="minorHAnsi" w:hAnsiTheme="minorHAnsi" w:cstheme="minorHAnsi"/>
                <w:color w:val="000000"/>
              </w:rPr>
              <w:t>provision</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the goods</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described in</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Appendix</w:t>
            </w:r>
            <w:r w:rsidRPr="005A5BE2">
              <w:rPr>
                <w:rFonts w:asciiTheme="minorHAnsi" w:hAnsiTheme="minorHAnsi" w:cstheme="minorHAnsi"/>
                <w:color w:val="000000"/>
                <w:spacing w:val="-1"/>
              </w:rPr>
              <w:t xml:space="preserve"> </w:t>
            </w:r>
            <w:r w:rsidRPr="005A5BE2">
              <w:rPr>
                <w:rFonts w:asciiTheme="minorHAnsi" w:hAnsiTheme="minorHAnsi" w:cstheme="minorHAnsi"/>
                <w:color w:val="000000"/>
              </w:rPr>
              <w:t>1 to the RFT (the “Goods”).</w:t>
            </w:r>
            <w:r w:rsidRPr="005A5BE2">
              <w:rPr>
                <w:rFonts w:asciiTheme="minorHAnsi" w:hAnsiTheme="minorHAnsi" w:cstheme="minorHAnsi"/>
                <w:color w:val="000000"/>
                <w:spacing w:val="40"/>
              </w:rPr>
              <w:t xml:space="preserve"> </w:t>
            </w:r>
            <w:r w:rsidRPr="005A5BE2">
              <w:rPr>
                <w:rFonts w:asciiTheme="minorHAnsi" w:hAnsiTheme="minorHAnsi" w:cstheme="minorHAnsi"/>
                <w:color w:val="000000"/>
              </w:rPr>
              <w:t xml:space="preserve">References to the RFT shall include any clarifications issued by the Contracting Authority via the messaging facility on </w:t>
            </w:r>
            <w:hyperlink r:id="rId26">
              <w:r w:rsidRPr="005A5BE2">
                <w:rPr>
                  <w:rFonts w:asciiTheme="minorHAnsi" w:hAnsiTheme="minorHAnsi" w:cstheme="minorHAnsi"/>
                  <w:color w:val="0000FF"/>
                  <w:highlight w:val="lightGray"/>
                  <w:u w:val="single" w:color="0000FF"/>
                </w:rPr>
                <w:t>www.etenders.gov.ie</w:t>
              </w:r>
            </w:hyperlink>
            <w:r w:rsidRPr="005A5BE2">
              <w:rPr>
                <w:rFonts w:asciiTheme="minorHAnsi" w:hAnsiTheme="minorHAnsi" w:cstheme="minorHAnsi"/>
                <w:color w:val="0000FF"/>
              </w:rPr>
              <w:t xml:space="preserve"> </w:t>
            </w:r>
            <w:r w:rsidRPr="005A5BE2">
              <w:rPr>
                <w:rFonts w:asciiTheme="minorHAnsi" w:hAnsiTheme="minorHAnsi" w:cstheme="minorHAnsi"/>
                <w:color w:val="000000"/>
              </w:rPr>
              <w:t xml:space="preserve">between </w:t>
            </w:r>
            <w:r w:rsidRPr="005A5BE2">
              <w:rPr>
                <w:rFonts w:asciiTheme="minorHAnsi" w:hAnsiTheme="minorHAnsi" w:cstheme="minorHAnsi"/>
                <w:color w:val="000000"/>
                <w:highlight w:val="lightGray"/>
              </w:rPr>
              <w:t>[insert</w:t>
            </w:r>
            <w:r w:rsidRPr="005A5BE2">
              <w:rPr>
                <w:rFonts w:asciiTheme="minorHAnsi" w:hAnsiTheme="minorHAnsi" w:cstheme="minorHAnsi"/>
                <w:color w:val="000000"/>
              </w:rPr>
              <w:t xml:space="preserve"> </w:t>
            </w:r>
            <w:r w:rsidRPr="005A5BE2">
              <w:rPr>
                <w:rFonts w:asciiTheme="minorHAnsi" w:hAnsiTheme="minorHAnsi" w:cstheme="minorHAnsi"/>
                <w:color w:val="000000"/>
                <w:highlight w:val="lightGray"/>
              </w:rPr>
              <w:t>date]</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and</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highlight w:val="lightGray"/>
              </w:rPr>
              <w:t>[insert</w:t>
            </w:r>
            <w:r w:rsidRPr="005A5BE2">
              <w:rPr>
                <w:rFonts w:asciiTheme="minorHAnsi" w:hAnsiTheme="minorHAnsi" w:cstheme="minorHAnsi"/>
                <w:color w:val="000000"/>
                <w:spacing w:val="-4"/>
                <w:highlight w:val="lightGray"/>
              </w:rPr>
              <w:t xml:space="preserve"> </w:t>
            </w:r>
            <w:r w:rsidRPr="005A5BE2">
              <w:rPr>
                <w:rFonts w:asciiTheme="minorHAnsi" w:hAnsiTheme="minorHAnsi" w:cstheme="minorHAnsi"/>
                <w:color w:val="000000"/>
                <w:highlight w:val="lightGray"/>
              </w:rPr>
              <w:t>date]</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“RFT</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Clarifications”).</w:t>
            </w:r>
            <w:r w:rsidRPr="005A5BE2">
              <w:rPr>
                <w:rFonts w:asciiTheme="minorHAnsi" w:hAnsiTheme="minorHAnsi" w:cstheme="minorHAnsi"/>
                <w:color w:val="000000"/>
                <w:spacing w:val="40"/>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RFT</w:t>
            </w:r>
            <w:r w:rsidRPr="005A5BE2">
              <w:rPr>
                <w:rFonts w:asciiTheme="minorHAnsi" w:hAnsiTheme="minorHAnsi" w:cstheme="minorHAnsi"/>
                <w:color w:val="000000"/>
                <w:spacing w:val="-1"/>
              </w:rPr>
              <w:t xml:space="preserve"> </w:t>
            </w:r>
            <w:r w:rsidRPr="005A5BE2">
              <w:rPr>
                <w:rFonts w:asciiTheme="minorHAnsi" w:hAnsiTheme="minorHAnsi" w:cstheme="minorHAnsi"/>
                <w:color w:val="000000"/>
              </w:rPr>
              <w:t>(including</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RFT</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Clarifications)</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is hereby incorporated by reference into this Agreement.</w:t>
            </w:r>
          </w:p>
        </w:tc>
      </w:tr>
      <w:tr w:rsidR="00A01084" w:rsidRPr="005A5BE2" w14:paraId="590C26B0" w14:textId="77777777">
        <w:trPr>
          <w:trHeight w:val="1582"/>
        </w:trPr>
        <w:tc>
          <w:tcPr>
            <w:tcW w:w="458" w:type="dxa"/>
          </w:tcPr>
          <w:p w14:paraId="590C26AD" w14:textId="77777777" w:rsidR="00A01084" w:rsidRPr="005A5BE2" w:rsidRDefault="00013AF0">
            <w:pPr>
              <w:pStyle w:val="TableParagraph"/>
              <w:spacing w:before="82"/>
              <w:ind w:left="50"/>
              <w:rPr>
                <w:rFonts w:asciiTheme="minorHAnsi" w:hAnsiTheme="minorHAnsi" w:cstheme="minorHAnsi"/>
              </w:rPr>
            </w:pPr>
            <w:r w:rsidRPr="005A5BE2">
              <w:rPr>
                <w:rFonts w:asciiTheme="minorHAnsi" w:hAnsiTheme="minorHAnsi" w:cstheme="minorHAnsi"/>
                <w:color w:val="0000FF"/>
                <w:spacing w:val="-5"/>
              </w:rPr>
              <w:t>B.</w:t>
            </w:r>
          </w:p>
        </w:tc>
        <w:tc>
          <w:tcPr>
            <w:tcW w:w="8501" w:type="dxa"/>
          </w:tcPr>
          <w:p w14:paraId="590C26AE" w14:textId="77777777" w:rsidR="00A01084" w:rsidRPr="005A5BE2" w:rsidRDefault="00013AF0">
            <w:pPr>
              <w:pStyle w:val="TableParagraph"/>
              <w:spacing w:before="82" w:line="276" w:lineRule="auto"/>
              <w:ind w:left="225" w:right="49"/>
              <w:jc w:val="both"/>
              <w:rPr>
                <w:rFonts w:asciiTheme="minorHAnsi" w:hAnsiTheme="minorHAnsi" w:cstheme="minorHAnsi"/>
              </w:rPr>
            </w:pPr>
            <w:r w:rsidRPr="005A5BE2">
              <w:rPr>
                <w:rFonts w:asciiTheme="minorHAnsi" w:hAnsiTheme="minorHAnsi" w:cstheme="minorHAnsi"/>
              </w:rPr>
              <w:t xml:space="preserve">The Contractor submitted a response to the RFT dated </w:t>
            </w:r>
            <w:r w:rsidRPr="005A5BE2">
              <w:rPr>
                <w:rFonts w:asciiTheme="minorHAnsi" w:hAnsiTheme="minorHAnsi" w:cstheme="minorHAnsi"/>
                <w:color w:val="000000"/>
                <w:highlight w:val="lightGray"/>
              </w:rPr>
              <w:t>[insert date of tender]</w:t>
            </w:r>
            <w:r w:rsidRPr="005A5BE2">
              <w:rPr>
                <w:rFonts w:asciiTheme="minorHAnsi" w:hAnsiTheme="minorHAnsi" w:cstheme="minorHAnsi"/>
                <w:color w:val="000000"/>
              </w:rPr>
              <w:t xml:space="preserve"> (“the Submission”). References to the Submission shall include any clarifications issued by the Contractor in writing to the Contracting Authority between </w:t>
            </w:r>
            <w:r w:rsidRPr="005A5BE2">
              <w:rPr>
                <w:rFonts w:asciiTheme="minorHAnsi" w:hAnsiTheme="minorHAnsi" w:cstheme="minorHAnsi"/>
                <w:color w:val="000000"/>
                <w:highlight w:val="lightGray"/>
              </w:rPr>
              <w:t>[insert date]</w:t>
            </w:r>
            <w:r w:rsidRPr="005A5BE2">
              <w:rPr>
                <w:rFonts w:asciiTheme="minorHAnsi" w:hAnsiTheme="minorHAnsi" w:cstheme="minorHAnsi"/>
                <w:color w:val="000000"/>
              </w:rPr>
              <w:t xml:space="preserve"> and </w:t>
            </w:r>
            <w:r w:rsidRPr="005A5BE2">
              <w:rPr>
                <w:rFonts w:asciiTheme="minorHAnsi" w:hAnsiTheme="minorHAnsi" w:cstheme="minorHAnsi"/>
                <w:color w:val="000000"/>
                <w:highlight w:val="lightGray"/>
              </w:rPr>
              <w:t>[insert date]</w:t>
            </w:r>
            <w:r w:rsidRPr="005A5BE2">
              <w:rPr>
                <w:rFonts w:asciiTheme="minorHAnsi" w:hAnsiTheme="minorHAnsi" w:cstheme="minorHAnsi"/>
                <w:color w:val="000000"/>
              </w:rPr>
              <w:t xml:space="preserve"> (the</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“Submission</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Clarifications”).</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Submission</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(including</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the Submission</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Clarifications)</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spacing w:val="-5"/>
              </w:rPr>
              <w:t>is</w:t>
            </w:r>
          </w:p>
          <w:p w14:paraId="590C26AF" w14:textId="77777777" w:rsidR="00A01084" w:rsidRPr="005A5BE2" w:rsidRDefault="00013AF0">
            <w:pPr>
              <w:pStyle w:val="TableParagraph"/>
              <w:spacing w:line="245" w:lineRule="exact"/>
              <w:ind w:left="225"/>
              <w:jc w:val="both"/>
              <w:rPr>
                <w:rFonts w:asciiTheme="minorHAnsi" w:hAnsiTheme="minorHAnsi" w:cstheme="minorHAnsi"/>
              </w:rPr>
            </w:pPr>
            <w:r w:rsidRPr="005A5BE2">
              <w:rPr>
                <w:rFonts w:asciiTheme="minorHAnsi" w:hAnsiTheme="minorHAnsi" w:cstheme="minorHAnsi"/>
              </w:rPr>
              <w:t>hereby</w:t>
            </w:r>
            <w:r w:rsidRPr="005A5BE2">
              <w:rPr>
                <w:rFonts w:asciiTheme="minorHAnsi" w:hAnsiTheme="minorHAnsi" w:cstheme="minorHAnsi"/>
                <w:spacing w:val="-4"/>
              </w:rPr>
              <w:t xml:space="preserve"> </w:t>
            </w:r>
            <w:r w:rsidRPr="005A5BE2">
              <w:rPr>
                <w:rFonts w:asciiTheme="minorHAnsi" w:hAnsiTheme="minorHAnsi" w:cstheme="minorHAnsi"/>
              </w:rPr>
              <w:t>incorporated</w:t>
            </w:r>
            <w:r w:rsidRPr="005A5BE2">
              <w:rPr>
                <w:rFonts w:asciiTheme="minorHAnsi" w:hAnsiTheme="minorHAnsi" w:cstheme="minorHAnsi"/>
                <w:spacing w:val="-6"/>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reference</w:t>
            </w:r>
            <w:r w:rsidRPr="005A5BE2">
              <w:rPr>
                <w:rFonts w:asciiTheme="minorHAnsi" w:hAnsiTheme="minorHAnsi" w:cstheme="minorHAnsi"/>
                <w:spacing w:val="-7"/>
              </w:rPr>
              <w:t xml:space="preserve"> </w:t>
            </w:r>
            <w:r w:rsidRPr="005A5BE2">
              <w:rPr>
                <w:rFonts w:asciiTheme="minorHAnsi" w:hAnsiTheme="minorHAnsi" w:cstheme="minorHAnsi"/>
              </w:rPr>
              <w:t>into</w:t>
            </w:r>
            <w:r w:rsidRPr="005A5BE2">
              <w:rPr>
                <w:rFonts w:asciiTheme="minorHAnsi" w:hAnsiTheme="minorHAnsi" w:cstheme="minorHAnsi"/>
                <w:spacing w:val="-5"/>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spacing w:val="-2"/>
              </w:rPr>
              <w:t>Agreement.</w:t>
            </w:r>
          </w:p>
        </w:tc>
      </w:tr>
    </w:tbl>
    <w:p w14:paraId="590C26B1" w14:textId="77777777" w:rsidR="00A01084" w:rsidRPr="005A5BE2" w:rsidRDefault="00013AF0">
      <w:pPr>
        <w:pStyle w:val="BodyText"/>
        <w:spacing w:before="136"/>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15488" behindDoc="1" locked="0" layoutInCell="1" allowOverlap="1" wp14:anchorId="590C2AF7" wp14:editId="590C2AF8">
                <wp:simplePos x="0" y="0"/>
                <wp:positionH relativeFrom="page">
                  <wp:posOffset>882396</wp:posOffset>
                </wp:positionH>
                <wp:positionV relativeFrom="paragraph">
                  <wp:posOffset>256920</wp:posOffset>
                </wp:positionV>
                <wp:extent cx="5797550" cy="227329"/>
                <wp:effectExtent l="0" t="0" r="0" b="0"/>
                <wp:wrapTopAndBottom/>
                <wp:docPr id="163" name="Group 1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64" name="Graphic 164"/>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65" name="Graphic 165"/>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66" name="Textbox 166"/>
                        <wps:cNvSpPr txBox="1"/>
                        <wps:spPr>
                          <a:xfrm>
                            <a:off x="0" y="0"/>
                            <a:ext cx="5797550" cy="208915"/>
                          </a:xfrm>
                          <a:prstGeom prst="rect">
                            <a:avLst/>
                          </a:prstGeom>
                        </wps:spPr>
                        <wps:txbx>
                          <w:txbxContent>
                            <w:p w14:paraId="590C2B87" w14:textId="77777777" w:rsidR="00A01084" w:rsidRDefault="00013AF0">
                              <w:pPr>
                                <w:spacing w:line="268" w:lineRule="exact"/>
                                <w:ind w:left="86"/>
                                <w:rPr>
                                  <w:b/>
                                </w:rPr>
                              </w:pPr>
                              <w:bookmarkStart w:id="49" w:name="IT_IS_HEREBY_AGREED_AS_FOLLOWS:"/>
                              <w:bookmarkEnd w:id="49"/>
                              <w:r>
                                <w:rPr>
                                  <w:b/>
                                  <w:color w:val="FFFFFF"/>
                                </w:rPr>
                                <w:t>IT</w:t>
                              </w:r>
                              <w:r>
                                <w:rPr>
                                  <w:b/>
                                  <w:color w:val="FFFFFF"/>
                                  <w:spacing w:val="-4"/>
                                </w:rPr>
                                <w:t xml:space="preserve"> </w:t>
                              </w:r>
                              <w:r>
                                <w:rPr>
                                  <w:b/>
                                  <w:color w:val="FFFFFF"/>
                                </w:rPr>
                                <w:t>IS</w:t>
                              </w:r>
                              <w:r>
                                <w:rPr>
                                  <w:b/>
                                  <w:color w:val="FFFFFF"/>
                                  <w:spacing w:val="-2"/>
                                </w:rPr>
                                <w:t xml:space="preserve"> </w:t>
                              </w:r>
                              <w:r>
                                <w:rPr>
                                  <w:b/>
                                  <w:color w:val="FFFFFF"/>
                                </w:rPr>
                                <w:t>HEREBY</w:t>
                              </w:r>
                              <w:r>
                                <w:rPr>
                                  <w:b/>
                                  <w:color w:val="FFFFFF"/>
                                  <w:spacing w:val="-5"/>
                                </w:rPr>
                                <w:t xml:space="preserve"> </w:t>
                              </w:r>
                              <w:r>
                                <w:rPr>
                                  <w:b/>
                                  <w:color w:val="FFFFFF"/>
                                </w:rPr>
                                <w:t>AGREED</w:t>
                              </w:r>
                              <w:r>
                                <w:rPr>
                                  <w:b/>
                                  <w:color w:val="FFFFFF"/>
                                  <w:spacing w:val="-3"/>
                                </w:rPr>
                                <w:t xml:space="preserve"> </w:t>
                              </w:r>
                              <w:r>
                                <w:rPr>
                                  <w:b/>
                                  <w:color w:val="FFFFFF"/>
                                </w:rPr>
                                <w:t>AS</w:t>
                              </w:r>
                              <w:r>
                                <w:rPr>
                                  <w:b/>
                                  <w:color w:val="FFFFFF"/>
                                  <w:spacing w:val="-1"/>
                                </w:rPr>
                                <w:t xml:space="preserve"> </w:t>
                              </w:r>
                              <w:r>
                                <w:rPr>
                                  <w:b/>
                                  <w:color w:val="FFFFFF"/>
                                  <w:spacing w:val="-2"/>
                                </w:rPr>
                                <w:t>FOLLOWS:</w:t>
                              </w:r>
                            </w:p>
                          </w:txbxContent>
                        </wps:txbx>
                        <wps:bodyPr wrap="square" lIns="0" tIns="0" rIns="0" bIns="0" rtlCol="0">
                          <a:noAutofit/>
                        </wps:bodyPr>
                      </wps:wsp>
                    </wpg:wgp>
                  </a:graphicData>
                </a:graphic>
              </wp:anchor>
            </w:drawing>
          </mc:Choice>
          <mc:Fallback xmlns:w16cei="http://schemas.microsoft.com/office/word/2026/wordml/cei">
            <w:pict>
              <v:group w14:anchorId="590C2AF7" id="Group 163" o:spid="_x0000_s1147" style="position:absolute;margin-left:69.5pt;margin-top:20.25pt;width:456.5pt;height:17.9pt;z-index:-1570099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DXLhHgMAAOYKAAAOAAAAZHJzL2Uyb0RvYy54bWzsVktv2zAMvg/YfxB0X524zctIUmztGgwo&#10;ugLNsLMsyw/MtjRJid1/P0qyHCMZhqUrhh3mg01ZFEV9/Ehqed1WJdozqQper/D4YoQRqylPijpb&#10;4S/bu3dzjJQmdUJKXrMVfmYKX6/fvlk2ImIhz3mZMInASK2iRqxwrrWIgkDRnFVEXXDBaphMuayI&#10;hqHMgkSSBqxXZRCORtOg4TIRklOmFPy9dZN4be2nKaP6c5oqplG5wuCbtm9p37F5B+sliTJJRF7Q&#10;zg3yAi8qUtSwaW/qlmiCdrI4MVUVVHLFU31BeRXwNC0os2eA04xHR6fZSL4T9ixZ1GSihwmgPcLp&#10;xWbpw34jxZN4lM57EO85/aYAl6ARWTScN+PsoNymsjKL4BCotYg+94iyViMKPyezxWwyAeApzIXh&#10;7DJcOMhpDnE5WUbzj79eGJDIbWud651pBLBHHQBSfwbQU04Es7grA8CjREUC5J5eYVSTCli86Qhj&#10;fgFSZnvQMyh2I9UBej5Go/liPDFG+6OSiO6U3jBu0Sb7e6VhGqiWeInkXqJt7UUJ3DesLy3rNUbA&#10;eokRsD52IRBEm3XGlBFRMwhXDtFynpjpiu/ZlltFbWJmohouphj5gIOvB52yHupC7Adafs5/hbXn&#10;dGDD2XzWHd0r+K9THG58prpNdfDTG6QlV8zBbE5v8e4RAb0h5oqXRXJXlKWBQMksvikl2hNTUuCZ&#10;e9MDNaCnihwJjBTz5BlY1ABtVlh93xHJMCo/1cBTU5S8IL0Qe0Hq8obb0mXRl0pv269ECiRAXGEN&#10;efbAPV1J5MkB/hsFp2tW1vz9TvO0MMyxvjmPugGkjiPxX8ihyWkOWbqfmUM2+nNH5J8Wm/H86t/I&#10;I+eICcIhRU7Z7Dl00PFEHaaI1/Jz/jvUGc/DM7LoPO3j/V8niS7hWdi+ALz9n0SD64zP7C45+kYE&#10;pdc1oi1wP+YtGk+nJhcGSYR0+4FDrR77/6/bkkx5MS2pK0Sm2dj7z1EFcl3rqBrqNm5tR73snXul&#10;AvkbZc5eHOAyZQt+d/Ezt7Xh2JbFw/V0/QMAAP//AwBQSwMEFAAGAAgAAAAhAGt/tFzgAAAACgEA&#10;AA8AAABkcnMvZG93bnJldi54bWxMj8FOwzAQRO9I/IO1SNyonYYUCHGqqgJOVSVaJMTNTbZJ1Hgd&#10;xW6S/j3bExxndjT7JltOthUD9r5xpCGaKRBIhSsbqjR87d8fnkH4YKg0rSPUcEEPy/z2JjNp6Ub6&#10;xGEXKsEl5FOjoQ6hS6X0RY3W+JnrkPh2dL01gWVfybI3I5fbVs6VWkhrGuIPtelwXWNx2p2tho/R&#10;jKs4ehs2p+P68rNPtt+bCLW+v5tWryACTuEvDFd8RoecmQ7uTKUXLev4hbcEDY8qAXENqGTOzkHD&#10;0yIGmWfy/4T8FwAA//8DAFBLAQItABQABgAIAAAAIQC2gziS/gAAAOEBAAATAAAAAAAAAAAAAAAA&#10;AAAAAABbQ29udGVudF9UeXBlc10ueG1sUEsBAi0AFAAGAAgAAAAhADj9If/WAAAAlAEAAAsAAAAA&#10;AAAAAAAAAAAALwEAAF9yZWxzLy5yZWxzUEsBAi0AFAAGAAgAAAAhADgNcuEeAwAA5goAAA4AAAAA&#10;AAAAAAAAAAAALgIAAGRycy9lMm9Eb2MueG1sUEsBAi0AFAAGAAgAAAAhAGt/tFzgAAAACgEAAA8A&#10;AAAAAAAAAAAAAAAAeAUAAGRycy9kb3ducmV2LnhtbFBLBQYAAAAABAAEAPMAAACFBgAAAAA=&#10;">
                <v:shape id="Graphic 164" o:spid="_x0000_s114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6bfbwAAAANwAAAAPAAAAZHJzL2Rvd25yZXYueG1sRE/NisIw&#10;EL4LvkMYYW+a6EqRrlFEEBf2otYHGJuxKdtMShO1+/YbQfA2H9/vLNe9a8SdulB71jCdKBDEpTc1&#10;VxrOxW68ABEissHGM2n4owDr1XCwxNz4Bx/pfoqVSCEcctRgY2xzKUNpyWGY+JY4cVffOYwJdpU0&#10;HT5SuGvkTKlMOqw5NVhsaWup/D3dnAZ1PWSfW6sujZq2xV7dLvUi/Gj9Meo3XyAi9fEtfrm/TZqf&#10;zeH5TLpArv4BAAD//wMAUEsBAi0AFAAGAAgAAAAhANvh9svuAAAAhQEAABMAAAAAAAAAAAAAAAAA&#10;AAAAAFtDb250ZW50X1R5cGVzXS54bWxQSwECLQAUAAYACAAAACEAWvQsW78AAAAVAQAACwAAAAAA&#10;AAAAAAAAAAAfAQAAX3JlbHMvLnJlbHNQSwECLQAUAAYACAAAACEADem328AAAADcAAAADwAAAAAA&#10;AAAAAAAAAAAHAgAAZHJzL2Rvd25yZXYueG1sUEsFBgAAAAADAAMAtwAAAPQCAAAAAA==&#10;" path="m5797296,l,,,208787r5797296,l5797296,xe" fillcolor="navy" stroked="f">
                  <v:path arrowok="t"/>
                </v:shape>
                <v:shape id="Graphic 165" o:spid="_x0000_s114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h1mtwwAAANwAAAAPAAAAZHJzL2Rvd25yZXYueG1sRE9La8JA&#10;EL4X/A/LCF5Ks1GIlTSrRKGlJ/FV6HHIjslidjZktxr/fbcg9DYf33OK1WBbcaXeG8cKpkkKgrhy&#10;2nCt4HR8f1mA8AFZY+uYFNzJw2o5eiow1+7Ge7oeQi1iCPscFTQhdLmUvmrIok9cRxy5s+sthgj7&#10;WuoebzHctnKWpnNp0XBsaLCjTUPV5fBjFZTZPjNb/fVdvm7Xzx/3nUndaaPUZDyUbyACDeFf/HB/&#10;6jh/nsHfM/ECufwFAAD//wMAUEsBAi0AFAAGAAgAAAAhANvh9svuAAAAhQEAABMAAAAAAAAAAAAA&#10;AAAAAAAAAFtDb250ZW50X1R5cGVzXS54bWxQSwECLQAUAAYACAAAACEAWvQsW78AAAAVAQAACwAA&#10;AAAAAAAAAAAAAAAfAQAAX3JlbHMvLnJlbHNQSwECLQAUAAYACAAAACEA+odZrcMAAADcAAAADwAA&#10;AAAAAAAAAAAAAAAHAgAAZHJzL2Rvd25yZXYueG1sUEsFBgAAAAADAAMAtwAAAPcCAAAAAA==&#10;" path="m5797296,l,,,18287r5797296,l5797296,xe" fillcolor="#339" stroked="f">
                  <v:path arrowok="t"/>
                </v:shape>
                <v:shape id="Textbox 166" o:spid="_x0000_s115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ImgwwAAANwAAAAPAAAAZHJzL2Rvd25yZXYueG1sRE9Na8JA&#10;EL0L/odlCr3pph5CG11FioIglMZ48DjNjslidjZm1yT9991Cobd5vM9ZbUbbiJ46bxwreJknIIhL&#10;pw1XCs7FfvYKwgdkjY1jUvBNHjbr6WSFmXYD59SfQiViCPsMFdQhtJmUvqzJop+7ljhyV9dZDBF2&#10;ldQdDjHcNnKRJKm0aDg21NjSe03l7fSwCrYXznfm/vH1mV9zUxRvCR/Tm1LPT+N2CSLQGP7Ff+6D&#10;jvPTFH6fiRfI9Q8AAAD//wMAUEsBAi0AFAAGAAgAAAAhANvh9svuAAAAhQEAABMAAAAAAAAAAAAA&#10;AAAAAAAAAFtDb250ZW50X1R5cGVzXS54bWxQSwECLQAUAAYACAAAACEAWvQsW78AAAAVAQAACwAA&#10;AAAAAAAAAAAAAAAfAQAAX3JlbHMvLnJlbHNQSwECLQAUAAYACAAAACEAXKSJoMMAAADcAAAADwAA&#10;AAAAAAAAAAAAAAAHAgAAZHJzL2Rvd25yZXYueG1sUEsFBgAAAAADAAMAtwAAAPcCAAAAAA==&#10;" filled="f" stroked="f">
                  <v:textbox inset="0,0,0,0">
                    <w:txbxContent>
                      <w:p w14:paraId="590C2B87" w14:textId="77777777" w:rsidR="00A01084" w:rsidRDefault="00013AF0">
                        <w:pPr>
                          <w:spacing w:line="268" w:lineRule="exact"/>
                          <w:ind w:left="86"/>
                          <w:rPr>
                            <w:b/>
                          </w:rPr>
                        </w:pPr>
                        <w:bookmarkStart w:id="84" w:name="IT_IS_HEREBY_AGREED_AS_FOLLOWS:"/>
                        <w:bookmarkEnd w:id="84"/>
                        <w:r>
                          <w:rPr>
                            <w:b/>
                            <w:color w:val="FFFFFF"/>
                          </w:rPr>
                          <w:t>IT</w:t>
                        </w:r>
                        <w:r>
                          <w:rPr>
                            <w:b/>
                            <w:color w:val="FFFFFF"/>
                            <w:spacing w:val="-4"/>
                          </w:rPr>
                          <w:t xml:space="preserve"> </w:t>
                        </w:r>
                        <w:r>
                          <w:rPr>
                            <w:b/>
                            <w:color w:val="FFFFFF"/>
                          </w:rPr>
                          <w:t>IS</w:t>
                        </w:r>
                        <w:r>
                          <w:rPr>
                            <w:b/>
                            <w:color w:val="FFFFFF"/>
                            <w:spacing w:val="-2"/>
                          </w:rPr>
                          <w:t xml:space="preserve"> </w:t>
                        </w:r>
                        <w:r>
                          <w:rPr>
                            <w:b/>
                            <w:color w:val="FFFFFF"/>
                          </w:rPr>
                          <w:t>HEREBY</w:t>
                        </w:r>
                        <w:r>
                          <w:rPr>
                            <w:b/>
                            <w:color w:val="FFFFFF"/>
                            <w:spacing w:val="-5"/>
                          </w:rPr>
                          <w:t xml:space="preserve"> </w:t>
                        </w:r>
                        <w:r>
                          <w:rPr>
                            <w:b/>
                            <w:color w:val="FFFFFF"/>
                          </w:rPr>
                          <w:t>AGREED</w:t>
                        </w:r>
                        <w:r>
                          <w:rPr>
                            <w:b/>
                            <w:color w:val="FFFFFF"/>
                            <w:spacing w:val="-3"/>
                          </w:rPr>
                          <w:t xml:space="preserve"> </w:t>
                        </w:r>
                        <w:r>
                          <w:rPr>
                            <w:b/>
                            <w:color w:val="FFFFFF"/>
                          </w:rPr>
                          <w:t>AS</w:t>
                        </w:r>
                        <w:r>
                          <w:rPr>
                            <w:b/>
                            <w:color w:val="FFFFFF"/>
                            <w:spacing w:val="-1"/>
                          </w:rPr>
                          <w:t xml:space="preserve"> </w:t>
                        </w:r>
                        <w:r>
                          <w:rPr>
                            <w:b/>
                            <w:color w:val="FFFFFF"/>
                            <w:spacing w:val="-2"/>
                          </w:rPr>
                          <w:t>FOLLOWS:</w:t>
                        </w:r>
                      </w:p>
                    </w:txbxContent>
                  </v:textbox>
                </v:shape>
                <w10:wrap type="topAndBottom" anchorx="page"/>
              </v:group>
            </w:pict>
          </mc:Fallback>
        </mc:AlternateContent>
      </w:r>
    </w:p>
    <w:p w14:paraId="590C26B2"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69"/>
        <w:gridCol w:w="617"/>
        <w:gridCol w:w="7872"/>
      </w:tblGrid>
      <w:tr w:rsidR="00A01084" w:rsidRPr="005A5BE2" w14:paraId="590C26B6" w14:textId="77777777">
        <w:trPr>
          <w:trHeight w:val="593"/>
        </w:trPr>
        <w:tc>
          <w:tcPr>
            <w:tcW w:w="469" w:type="dxa"/>
          </w:tcPr>
          <w:p w14:paraId="590C26B3"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1.</w:t>
            </w:r>
          </w:p>
        </w:tc>
        <w:tc>
          <w:tcPr>
            <w:tcW w:w="8489" w:type="dxa"/>
            <w:gridSpan w:val="2"/>
          </w:tcPr>
          <w:p w14:paraId="590C26B4" w14:textId="77777777" w:rsidR="00A01084" w:rsidRPr="005A5BE2" w:rsidRDefault="00013AF0">
            <w:pPr>
              <w:pStyle w:val="TableParagraph"/>
              <w:spacing w:line="225" w:lineRule="exact"/>
              <w:ind w:left="250"/>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2"/>
              </w:rPr>
              <w:t xml:space="preserve"> </w:t>
            </w:r>
            <w:r w:rsidRPr="005A5BE2">
              <w:rPr>
                <w:rFonts w:asciiTheme="minorHAnsi" w:hAnsiTheme="minorHAnsi" w:cstheme="minorHAnsi"/>
              </w:rPr>
              <w:t>Agreement</w:t>
            </w:r>
            <w:r w:rsidRPr="005A5BE2">
              <w:rPr>
                <w:rFonts w:asciiTheme="minorHAnsi" w:hAnsiTheme="minorHAnsi" w:cstheme="minorHAnsi"/>
                <w:spacing w:val="1"/>
              </w:rPr>
              <w:t xml:space="preserve"> </w:t>
            </w:r>
            <w:r w:rsidRPr="005A5BE2">
              <w:rPr>
                <w:rFonts w:asciiTheme="minorHAnsi" w:hAnsiTheme="minorHAnsi" w:cstheme="minorHAnsi"/>
              </w:rPr>
              <w:t>consists</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following documents,</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1"/>
              </w:rPr>
              <w:t xml:space="preserve"> </w:t>
            </w:r>
            <w:r w:rsidRPr="005A5BE2">
              <w:rPr>
                <w:rFonts w:asciiTheme="minorHAnsi" w:hAnsiTheme="minorHAnsi" w:cstheme="minorHAnsi"/>
              </w:rPr>
              <w:t>in the</w:t>
            </w:r>
            <w:r w:rsidRPr="005A5BE2">
              <w:rPr>
                <w:rFonts w:asciiTheme="minorHAnsi" w:hAnsiTheme="minorHAnsi" w:cstheme="minorHAnsi"/>
                <w:spacing w:val="1"/>
              </w:rPr>
              <w:t xml:space="preserve"> </w:t>
            </w:r>
            <w:r w:rsidRPr="005A5BE2">
              <w:rPr>
                <w:rFonts w:asciiTheme="minorHAnsi" w:hAnsiTheme="minorHAnsi" w:cstheme="minorHAnsi"/>
              </w:rPr>
              <w:t>case of</w:t>
            </w:r>
            <w:r w:rsidRPr="005A5BE2">
              <w:rPr>
                <w:rFonts w:asciiTheme="minorHAnsi" w:hAnsiTheme="minorHAnsi" w:cstheme="minorHAnsi"/>
                <w:spacing w:val="-2"/>
              </w:rPr>
              <w:t xml:space="preserve"> </w:t>
            </w:r>
            <w:r w:rsidRPr="005A5BE2">
              <w:rPr>
                <w:rFonts w:asciiTheme="minorHAnsi" w:hAnsiTheme="minorHAnsi" w:cstheme="minorHAnsi"/>
              </w:rPr>
              <w:t>conflict</w:t>
            </w:r>
            <w:r w:rsidRPr="005A5BE2">
              <w:rPr>
                <w:rFonts w:asciiTheme="minorHAnsi" w:hAnsiTheme="minorHAnsi" w:cstheme="minorHAnsi"/>
                <w:spacing w:val="1"/>
              </w:rPr>
              <w:t xml:space="preserve"> </w:t>
            </w:r>
            <w:r w:rsidRPr="005A5BE2">
              <w:rPr>
                <w:rFonts w:asciiTheme="minorHAnsi" w:hAnsiTheme="minorHAnsi" w:cstheme="minorHAnsi"/>
              </w:rPr>
              <w:t xml:space="preserve">of </w:t>
            </w:r>
            <w:r w:rsidRPr="005A5BE2">
              <w:rPr>
                <w:rFonts w:asciiTheme="minorHAnsi" w:hAnsiTheme="minorHAnsi" w:cstheme="minorHAnsi"/>
                <w:spacing w:val="-2"/>
              </w:rPr>
              <w:t>wording,</w:t>
            </w:r>
          </w:p>
          <w:p w14:paraId="590C26B5" w14:textId="77777777" w:rsidR="00A01084" w:rsidRPr="005A5BE2" w:rsidRDefault="00013AF0">
            <w:pPr>
              <w:pStyle w:val="TableParagraph"/>
              <w:spacing w:before="41"/>
              <w:ind w:left="250"/>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following</w:t>
            </w:r>
            <w:r w:rsidRPr="005A5BE2">
              <w:rPr>
                <w:rFonts w:asciiTheme="minorHAnsi" w:hAnsiTheme="minorHAnsi" w:cstheme="minorHAnsi"/>
                <w:spacing w:val="-3"/>
              </w:rPr>
              <w:t xml:space="preserve"> </w:t>
            </w:r>
            <w:r w:rsidRPr="005A5BE2">
              <w:rPr>
                <w:rFonts w:asciiTheme="minorHAnsi" w:hAnsiTheme="minorHAnsi" w:cstheme="minorHAnsi"/>
              </w:rPr>
              <w:t>order</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spacing w:val="-2"/>
              </w:rPr>
              <w:t>priority:</w:t>
            </w:r>
          </w:p>
        </w:tc>
      </w:tr>
      <w:tr w:rsidR="00A01084" w:rsidRPr="005A5BE2" w14:paraId="590C26BA" w14:textId="77777777">
        <w:trPr>
          <w:trHeight w:val="388"/>
        </w:trPr>
        <w:tc>
          <w:tcPr>
            <w:tcW w:w="469" w:type="dxa"/>
          </w:tcPr>
          <w:p w14:paraId="590C26B7" w14:textId="77777777" w:rsidR="00A01084" w:rsidRPr="005A5BE2" w:rsidRDefault="00A01084">
            <w:pPr>
              <w:pStyle w:val="TableParagraph"/>
              <w:rPr>
                <w:rFonts w:asciiTheme="minorHAnsi" w:hAnsiTheme="minorHAnsi" w:cstheme="minorHAnsi"/>
              </w:rPr>
            </w:pPr>
          </w:p>
        </w:tc>
        <w:tc>
          <w:tcPr>
            <w:tcW w:w="617" w:type="dxa"/>
          </w:tcPr>
          <w:p w14:paraId="590C26B8" w14:textId="77777777" w:rsidR="00A01084" w:rsidRPr="005A5BE2" w:rsidRDefault="00013AF0">
            <w:pPr>
              <w:pStyle w:val="TableParagraph"/>
              <w:spacing w:before="19"/>
              <w:ind w:left="90" w:right="98"/>
              <w:jc w:val="center"/>
              <w:rPr>
                <w:rFonts w:asciiTheme="minorHAnsi" w:hAnsiTheme="minorHAnsi" w:cstheme="minorHAnsi"/>
              </w:rPr>
            </w:pPr>
            <w:r w:rsidRPr="005A5BE2">
              <w:rPr>
                <w:rFonts w:asciiTheme="minorHAnsi" w:hAnsiTheme="minorHAnsi" w:cstheme="minorHAnsi"/>
                <w:spacing w:val="-5"/>
              </w:rPr>
              <w:t>i.</w:t>
            </w:r>
          </w:p>
        </w:tc>
        <w:tc>
          <w:tcPr>
            <w:tcW w:w="7872" w:type="dxa"/>
          </w:tcPr>
          <w:p w14:paraId="590C26B9" w14:textId="77777777" w:rsidR="00A01084" w:rsidRPr="005A5BE2" w:rsidRDefault="00013AF0">
            <w:pPr>
              <w:pStyle w:val="TableParagraph"/>
              <w:spacing w:before="19"/>
              <w:ind w:left="161"/>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Schedules</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E</w:t>
            </w:r>
            <w:r w:rsidRPr="005A5BE2">
              <w:rPr>
                <w:rFonts w:asciiTheme="minorHAnsi" w:hAnsiTheme="minorHAnsi" w:cstheme="minorHAnsi"/>
                <w:spacing w:val="-5"/>
              </w:rPr>
              <w:t xml:space="preserve"> </w:t>
            </w:r>
            <w:r w:rsidRPr="005A5BE2">
              <w:rPr>
                <w:rFonts w:asciiTheme="minorHAnsi" w:hAnsiTheme="minorHAnsi" w:cstheme="minorHAnsi"/>
              </w:rPr>
              <w:t>attached</w:t>
            </w:r>
            <w:r w:rsidRPr="005A5BE2">
              <w:rPr>
                <w:rFonts w:asciiTheme="minorHAnsi" w:hAnsiTheme="minorHAnsi" w:cstheme="minorHAnsi"/>
                <w:spacing w:val="-3"/>
              </w:rPr>
              <w:t xml:space="preserve"> </w:t>
            </w:r>
            <w:r w:rsidRPr="005A5BE2">
              <w:rPr>
                <w:rFonts w:asciiTheme="minorHAnsi" w:hAnsiTheme="minorHAnsi" w:cstheme="minorHAnsi"/>
                <w:spacing w:val="-2"/>
              </w:rPr>
              <w:t>hereto;</w:t>
            </w:r>
          </w:p>
        </w:tc>
      </w:tr>
      <w:tr w:rsidR="00A01084" w:rsidRPr="005A5BE2" w14:paraId="590C26BE" w14:textId="77777777">
        <w:trPr>
          <w:trHeight w:val="429"/>
        </w:trPr>
        <w:tc>
          <w:tcPr>
            <w:tcW w:w="469" w:type="dxa"/>
          </w:tcPr>
          <w:p w14:paraId="590C26BB" w14:textId="77777777" w:rsidR="00A01084" w:rsidRPr="005A5BE2" w:rsidRDefault="00A01084">
            <w:pPr>
              <w:pStyle w:val="TableParagraph"/>
              <w:rPr>
                <w:rFonts w:asciiTheme="minorHAnsi" w:hAnsiTheme="minorHAnsi" w:cstheme="minorHAnsi"/>
              </w:rPr>
            </w:pPr>
          </w:p>
        </w:tc>
        <w:tc>
          <w:tcPr>
            <w:tcW w:w="617" w:type="dxa"/>
          </w:tcPr>
          <w:p w14:paraId="590C26BC" w14:textId="77777777" w:rsidR="00A01084" w:rsidRPr="005A5BE2" w:rsidRDefault="00013AF0">
            <w:pPr>
              <w:pStyle w:val="TableParagraph"/>
              <w:spacing w:before="60"/>
              <w:ind w:left="90" w:right="50"/>
              <w:jc w:val="center"/>
              <w:rPr>
                <w:rFonts w:asciiTheme="minorHAnsi" w:hAnsiTheme="minorHAnsi" w:cstheme="minorHAnsi"/>
              </w:rPr>
            </w:pPr>
            <w:r w:rsidRPr="005A5BE2">
              <w:rPr>
                <w:rFonts w:asciiTheme="minorHAnsi" w:hAnsiTheme="minorHAnsi" w:cstheme="minorHAnsi"/>
                <w:spacing w:val="-5"/>
              </w:rPr>
              <w:t>ii.</w:t>
            </w:r>
          </w:p>
        </w:tc>
        <w:tc>
          <w:tcPr>
            <w:tcW w:w="7872" w:type="dxa"/>
          </w:tcPr>
          <w:p w14:paraId="590C26BD" w14:textId="77777777" w:rsidR="00A01084" w:rsidRPr="005A5BE2" w:rsidRDefault="00013AF0">
            <w:pPr>
              <w:pStyle w:val="TableParagraph"/>
              <w:spacing w:before="60"/>
              <w:ind w:left="161"/>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spacing w:val="-4"/>
              </w:rPr>
              <w:t>RFT;</w:t>
            </w:r>
          </w:p>
        </w:tc>
      </w:tr>
      <w:tr w:rsidR="00A01084" w:rsidRPr="005A5BE2" w14:paraId="590C26C2" w14:textId="77777777">
        <w:trPr>
          <w:trHeight w:val="428"/>
        </w:trPr>
        <w:tc>
          <w:tcPr>
            <w:tcW w:w="469" w:type="dxa"/>
          </w:tcPr>
          <w:p w14:paraId="590C26BF" w14:textId="77777777" w:rsidR="00A01084" w:rsidRPr="005A5BE2" w:rsidRDefault="00A01084">
            <w:pPr>
              <w:pStyle w:val="TableParagraph"/>
              <w:rPr>
                <w:rFonts w:asciiTheme="minorHAnsi" w:hAnsiTheme="minorHAnsi" w:cstheme="minorHAnsi"/>
              </w:rPr>
            </w:pPr>
          </w:p>
        </w:tc>
        <w:tc>
          <w:tcPr>
            <w:tcW w:w="617" w:type="dxa"/>
          </w:tcPr>
          <w:p w14:paraId="590C26C0" w14:textId="77777777" w:rsidR="00A01084" w:rsidRPr="005A5BE2" w:rsidRDefault="00013AF0">
            <w:pPr>
              <w:pStyle w:val="TableParagraph"/>
              <w:spacing w:before="60"/>
              <w:ind w:left="98" w:right="8"/>
              <w:jc w:val="center"/>
              <w:rPr>
                <w:rFonts w:asciiTheme="minorHAnsi" w:hAnsiTheme="minorHAnsi" w:cstheme="minorHAnsi"/>
              </w:rPr>
            </w:pPr>
            <w:r w:rsidRPr="005A5BE2">
              <w:rPr>
                <w:rFonts w:asciiTheme="minorHAnsi" w:hAnsiTheme="minorHAnsi" w:cstheme="minorHAnsi"/>
                <w:spacing w:val="-4"/>
              </w:rPr>
              <w:t>iii.</w:t>
            </w:r>
          </w:p>
        </w:tc>
        <w:tc>
          <w:tcPr>
            <w:tcW w:w="7872" w:type="dxa"/>
          </w:tcPr>
          <w:p w14:paraId="590C26C1" w14:textId="77777777" w:rsidR="00A01084" w:rsidRPr="005A5BE2" w:rsidRDefault="00013AF0">
            <w:pPr>
              <w:pStyle w:val="TableParagraph"/>
              <w:spacing w:before="60"/>
              <w:ind w:left="161"/>
              <w:rPr>
                <w:rFonts w:asciiTheme="minorHAnsi" w:hAnsiTheme="minorHAnsi" w:cstheme="minorHAnsi"/>
              </w:rPr>
            </w:pPr>
            <w:r w:rsidRPr="005A5BE2">
              <w:rPr>
                <w:rFonts w:asciiTheme="minorHAnsi" w:hAnsiTheme="minorHAnsi" w:cstheme="minorHAnsi"/>
              </w:rPr>
              <w:t xml:space="preserve">The </w:t>
            </w:r>
            <w:r w:rsidRPr="005A5BE2">
              <w:rPr>
                <w:rFonts w:asciiTheme="minorHAnsi" w:hAnsiTheme="minorHAnsi" w:cstheme="minorHAnsi"/>
                <w:spacing w:val="-2"/>
              </w:rPr>
              <w:t>Submission.</w:t>
            </w:r>
          </w:p>
        </w:tc>
      </w:tr>
      <w:tr w:rsidR="00A01084" w:rsidRPr="005A5BE2" w14:paraId="590C26C5" w14:textId="77777777">
        <w:trPr>
          <w:trHeight w:val="1354"/>
        </w:trPr>
        <w:tc>
          <w:tcPr>
            <w:tcW w:w="469" w:type="dxa"/>
          </w:tcPr>
          <w:p w14:paraId="590C26C3"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2.</w:t>
            </w:r>
          </w:p>
        </w:tc>
        <w:tc>
          <w:tcPr>
            <w:tcW w:w="8489" w:type="dxa"/>
            <w:gridSpan w:val="2"/>
          </w:tcPr>
          <w:p w14:paraId="590C26C4" w14:textId="77777777" w:rsidR="00A01084" w:rsidRPr="005A5BE2" w:rsidRDefault="00013AF0">
            <w:pPr>
              <w:pStyle w:val="TableParagraph"/>
              <w:spacing w:before="59" w:line="276" w:lineRule="auto"/>
              <w:ind w:left="250" w:right="50"/>
              <w:jc w:val="both"/>
              <w:rPr>
                <w:rFonts w:asciiTheme="minorHAnsi" w:hAnsiTheme="minorHAnsi" w:cstheme="minorHAnsi"/>
              </w:rPr>
            </w:pPr>
            <w:r w:rsidRPr="005A5BE2">
              <w:rPr>
                <w:rFonts w:asciiTheme="minorHAnsi" w:hAnsiTheme="minorHAnsi" w:cstheme="minorHAnsi"/>
              </w:rPr>
              <w:t>The Contractor shall sell and the Client shall purchase in accordance with this Agreement (“Agreement”)</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Goods</w:t>
            </w:r>
            <w:r w:rsidRPr="005A5BE2">
              <w:rPr>
                <w:rFonts w:asciiTheme="minorHAnsi" w:hAnsiTheme="minorHAnsi" w:cstheme="minorHAnsi"/>
                <w:spacing w:val="-4"/>
              </w:rPr>
              <w:t xml:space="preserve"> </w:t>
            </w:r>
            <w:r w:rsidRPr="005A5BE2">
              <w:rPr>
                <w:rFonts w:asciiTheme="minorHAnsi" w:hAnsiTheme="minorHAnsi" w:cstheme="minorHAnsi"/>
              </w:rPr>
              <w:t>described</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Schedule</w:t>
            </w:r>
            <w:r w:rsidRPr="005A5BE2">
              <w:rPr>
                <w:rFonts w:asciiTheme="minorHAnsi" w:hAnsiTheme="minorHAnsi" w:cstheme="minorHAnsi"/>
                <w:spacing w:val="-1"/>
              </w:rPr>
              <w:t xml:space="preserve"> </w:t>
            </w:r>
            <w:r w:rsidRPr="005A5BE2">
              <w:rPr>
                <w:rFonts w:asciiTheme="minorHAnsi" w:hAnsiTheme="minorHAnsi" w:cstheme="minorHAnsi"/>
              </w:rPr>
              <w:t>B</w:t>
            </w:r>
            <w:r w:rsidRPr="005A5BE2">
              <w:rPr>
                <w:rFonts w:asciiTheme="minorHAnsi" w:hAnsiTheme="minorHAnsi" w:cstheme="minorHAnsi"/>
                <w:spacing w:val="-2"/>
              </w:rPr>
              <w:t xml:space="preserve"> </w:t>
            </w:r>
            <w:r w:rsidRPr="005A5BE2">
              <w:rPr>
                <w:rFonts w:asciiTheme="minorHAnsi" w:hAnsiTheme="minorHAnsi" w:cstheme="minorHAnsi"/>
              </w:rPr>
              <w:t>(“Goods”).</w:t>
            </w:r>
            <w:r w:rsidRPr="005A5BE2">
              <w:rPr>
                <w:rFonts w:asciiTheme="minorHAnsi" w:hAnsiTheme="minorHAnsi" w:cstheme="minorHAnsi"/>
                <w:spacing w:val="-2"/>
              </w:rPr>
              <w:t xml:space="preserve"> </w:t>
            </w:r>
            <w:r w:rsidRPr="005A5BE2">
              <w:rPr>
                <w:rFonts w:asciiTheme="minorHAnsi" w:hAnsiTheme="minorHAnsi" w:cstheme="minorHAnsi"/>
              </w:rPr>
              <w:t>Schedule</w:t>
            </w:r>
            <w:r w:rsidRPr="005A5BE2">
              <w:rPr>
                <w:rFonts w:asciiTheme="minorHAnsi" w:hAnsiTheme="minorHAnsi" w:cstheme="minorHAnsi"/>
                <w:spacing w:val="-1"/>
              </w:rPr>
              <w:t xml:space="preserve"> </w:t>
            </w:r>
            <w:r w:rsidRPr="005A5BE2">
              <w:rPr>
                <w:rFonts w:asciiTheme="minorHAnsi" w:hAnsiTheme="minorHAnsi" w:cstheme="minorHAnsi"/>
              </w:rPr>
              <w:t>B</w:t>
            </w:r>
            <w:r w:rsidRPr="005A5BE2">
              <w:rPr>
                <w:rFonts w:asciiTheme="minorHAnsi" w:hAnsiTheme="minorHAnsi" w:cstheme="minorHAnsi"/>
                <w:spacing w:val="-2"/>
              </w:rPr>
              <w:t xml:space="preserve"> </w:t>
            </w:r>
            <w:r w:rsidRPr="005A5BE2">
              <w:rPr>
                <w:rFonts w:asciiTheme="minorHAnsi" w:hAnsiTheme="minorHAnsi" w:cstheme="minorHAnsi"/>
              </w:rPr>
              <w:t>details</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nature, quantity, quality, time of delivery and functional specifications of the Goods in accordance with the RFT and the Submission (“the Specification”).</w:t>
            </w:r>
          </w:p>
        </w:tc>
      </w:tr>
      <w:tr w:rsidR="00A01084" w:rsidRPr="005A5BE2" w14:paraId="590C26C8" w14:textId="77777777">
        <w:trPr>
          <w:trHeight w:val="1024"/>
        </w:trPr>
        <w:tc>
          <w:tcPr>
            <w:tcW w:w="469" w:type="dxa"/>
          </w:tcPr>
          <w:p w14:paraId="590C26C6"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3.</w:t>
            </w:r>
          </w:p>
        </w:tc>
        <w:tc>
          <w:tcPr>
            <w:tcW w:w="8489" w:type="dxa"/>
            <w:gridSpan w:val="2"/>
          </w:tcPr>
          <w:p w14:paraId="590C26C7" w14:textId="77777777" w:rsidR="00A01084" w:rsidRPr="005A5BE2" w:rsidRDefault="00013AF0">
            <w:pPr>
              <w:pStyle w:val="TableParagraph"/>
              <w:spacing w:before="60" w:line="276" w:lineRule="auto"/>
              <w:ind w:left="250" w:right="50"/>
              <w:jc w:val="both"/>
              <w:rPr>
                <w:rFonts w:asciiTheme="minorHAnsi" w:hAnsiTheme="minorHAnsi" w:cstheme="minorHAnsi"/>
              </w:rPr>
            </w:pPr>
            <w:r w:rsidRPr="005A5BE2">
              <w:rPr>
                <w:rFonts w:asciiTheme="minorHAnsi" w:hAnsiTheme="minorHAnsi" w:cstheme="minorHAnsi"/>
              </w:rPr>
              <w:t>Subject to the terms and conditions of this Agreement, the Client agrees to pay to the Contractor the charges as stipulated in Schedule C (“the Charges”).</w:t>
            </w:r>
            <w:r w:rsidRPr="005A5BE2">
              <w:rPr>
                <w:rFonts w:asciiTheme="minorHAnsi" w:hAnsiTheme="minorHAnsi" w:cstheme="minorHAnsi"/>
                <w:spacing w:val="40"/>
              </w:rPr>
              <w:t xml:space="preserve"> </w:t>
            </w:r>
            <w:r w:rsidRPr="005A5BE2">
              <w:rPr>
                <w:rFonts w:asciiTheme="minorHAnsi" w:hAnsiTheme="minorHAnsi" w:cstheme="minorHAnsi"/>
              </w:rPr>
              <w:t>The Charges are exclusive of VAT which shall be due at the rate applicable on the date of the VAT invoice.</w:t>
            </w:r>
          </w:p>
        </w:tc>
      </w:tr>
      <w:tr w:rsidR="00A01084" w:rsidRPr="005A5BE2" w14:paraId="590C26CB" w14:textId="77777777">
        <w:trPr>
          <w:trHeight w:val="1071"/>
        </w:trPr>
        <w:tc>
          <w:tcPr>
            <w:tcW w:w="469" w:type="dxa"/>
          </w:tcPr>
          <w:p w14:paraId="590C26C9" w14:textId="77777777" w:rsidR="00A01084" w:rsidRPr="005A5BE2" w:rsidRDefault="00013AF0">
            <w:pPr>
              <w:pStyle w:val="TableParagraph"/>
              <w:spacing w:before="82"/>
              <w:ind w:left="50"/>
              <w:rPr>
                <w:rFonts w:asciiTheme="minorHAnsi" w:hAnsiTheme="minorHAnsi" w:cstheme="minorHAnsi"/>
              </w:rPr>
            </w:pPr>
            <w:r w:rsidRPr="005A5BE2">
              <w:rPr>
                <w:rFonts w:asciiTheme="minorHAnsi" w:hAnsiTheme="minorHAnsi" w:cstheme="minorHAnsi"/>
                <w:color w:val="0000FF"/>
                <w:spacing w:val="-5"/>
              </w:rPr>
              <w:t>4.</w:t>
            </w:r>
          </w:p>
        </w:tc>
        <w:tc>
          <w:tcPr>
            <w:tcW w:w="8489" w:type="dxa"/>
            <w:gridSpan w:val="2"/>
          </w:tcPr>
          <w:p w14:paraId="590C26CA" w14:textId="12D78CA7" w:rsidR="00A01084" w:rsidRPr="005A5BE2" w:rsidRDefault="00013AF0">
            <w:pPr>
              <w:pStyle w:val="TableParagraph"/>
              <w:spacing w:before="82" w:line="276" w:lineRule="auto"/>
              <w:ind w:left="250" w:right="47"/>
              <w:jc w:val="both"/>
              <w:rPr>
                <w:rFonts w:asciiTheme="minorHAnsi" w:hAnsiTheme="minorHAnsi" w:cstheme="minorHAnsi"/>
              </w:rPr>
            </w:pPr>
            <w:r w:rsidRPr="005A5BE2">
              <w:rPr>
                <w:rFonts w:asciiTheme="minorHAnsi" w:hAnsiTheme="minorHAnsi" w:cstheme="minorHAnsi"/>
              </w:rPr>
              <w:t xml:space="preserve">For the purposes of this Agreement, the Client’s Contact is </w:t>
            </w:r>
            <w:r w:rsidRPr="005A5BE2">
              <w:rPr>
                <w:rFonts w:asciiTheme="minorHAnsi" w:hAnsiTheme="minorHAnsi" w:cstheme="minorHAnsi"/>
                <w:color w:val="000000"/>
                <w:highlight w:val="lightGray"/>
              </w:rPr>
              <w:t>[</w:t>
            </w:r>
            <w:r w:rsidR="00813DC5" w:rsidRPr="005A5BE2">
              <w:rPr>
                <w:rFonts w:asciiTheme="minorHAnsi" w:hAnsiTheme="minorHAnsi" w:cstheme="minorHAnsi"/>
                <w:color w:val="000000"/>
                <w:highlight w:val="lightGray"/>
              </w:rPr>
              <w:t>Kieran Shaughnessy</w:t>
            </w:r>
            <w:r w:rsidR="00ED3601" w:rsidRPr="005A5BE2">
              <w:rPr>
                <w:rFonts w:asciiTheme="minorHAnsi" w:hAnsiTheme="minorHAnsi" w:cstheme="minorHAnsi"/>
                <w:color w:val="000000"/>
                <w:highlight w:val="lightGray"/>
              </w:rPr>
              <w:t xml:space="preserve"> </w:t>
            </w:r>
            <w:r w:rsidRPr="005A5BE2">
              <w:rPr>
                <w:rFonts w:asciiTheme="minorHAnsi" w:hAnsiTheme="minorHAnsi" w:cstheme="minorHAnsi"/>
                <w:color w:val="000000"/>
                <w:highlight w:val="lightGray"/>
              </w:rPr>
              <w:t>]</w:t>
            </w:r>
            <w:r w:rsidRPr="005A5BE2">
              <w:rPr>
                <w:rFonts w:asciiTheme="minorHAnsi" w:hAnsiTheme="minorHAnsi" w:cstheme="minorHAnsi"/>
                <w:color w:val="000000"/>
              </w:rPr>
              <w:t xml:space="preserve"> of </w:t>
            </w:r>
            <w:r w:rsidRPr="005A5BE2">
              <w:rPr>
                <w:rFonts w:asciiTheme="minorHAnsi" w:hAnsiTheme="minorHAnsi" w:cstheme="minorHAnsi"/>
                <w:color w:val="000000"/>
                <w:highlight w:val="lightGray"/>
              </w:rPr>
              <w:t>[</w:t>
            </w:r>
            <w:r w:rsidR="00263EF3" w:rsidRPr="005A5BE2">
              <w:rPr>
                <w:rFonts w:asciiTheme="minorHAnsi" w:hAnsiTheme="minorHAnsi" w:cstheme="minorHAnsi"/>
                <w:color w:val="000000"/>
                <w:highlight w:val="lightGray"/>
              </w:rPr>
              <w:t>Roscommon</w:t>
            </w:r>
            <w:r w:rsidR="00ED3601" w:rsidRPr="005A5BE2">
              <w:rPr>
                <w:rFonts w:asciiTheme="minorHAnsi" w:hAnsiTheme="minorHAnsi" w:cstheme="minorHAnsi"/>
                <w:color w:val="000000"/>
                <w:highlight w:val="lightGray"/>
              </w:rPr>
              <w:t xml:space="preserve"> County Council , Library HQ, </w:t>
            </w:r>
            <w:r w:rsidR="00813DC5" w:rsidRPr="005A5BE2">
              <w:rPr>
                <w:rFonts w:asciiTheme="minorHAnsi" w:hAnsiTheme="minorHAnsi" w:cstheme="minorHAnsi"/>
                <w:color w:val="000000"/>
                <w:highlight w:val="lightGray"/>
              </w:rPr>
              <w:t>Abbeytown, Roscommon, F42 RP49</w:t>
            </w:r>
            <w:r w:rsidRPr="005A5BE2">
              <w:rPr>
                <w:rFonts w:asciiTheme="minorHAnsi" w:hAnsiTheme="minorHAnsi" w:cstheme="minorHAnsi"/>
                <w:color w:val="000000"/>
                <w:highlight w:val="lightGray"/>
              </w:rPr>
              <w:t>]</w:t>
            </w:r>
            <w:r w:rsidRPr="005A5BE2">
              <w:rPr>
                <w:rFonts w:asciiTheme="minorHAnsi" w:hAnsiTheme="minorHAnsi" w:cstheme="minorHAnsi"/>
                <w:color w:val="000000"/>
              </w:rPr>
              <w:t xml:space="preserve">; the Contractor’s Contact is </w:t>
            </w:r>
            <w:r w:rsidRPr="005A5BE2">
              <w:rPr>
                <w:rFonts w:asciiTheme="minorHAnsi" w:hAnsiTheme="minorHAnsi" w:cstheme="minorHAnsi"/>
                <w:color w:val="000000"/>
                <w:highlight w:val="lightGray"/>
              </w:rPr>
              <w:t>[Contractor contact name]</w:t>
            </w:r>
            <w:r w:rsidRPr="005A5BE2">
              <w:rPr>
                <w:rFonts w:asciiTheme="minorHAnsi" w:hAnsiTheme="minorHAnsi" w:cstheme="minorHAnsi"/>
                <w:color w:val="000000"/>
              </w:rPr>
              <w:t xml:space="preserve"> of </w:t>
            </w:r>
            <w:r w:rsidRPr="005A5BE2">
              <w:rPr>
                <w:rFonts w:asciiTheme="minorHAnsi" w:hAnsiTheme="minorHAnsi" w:cstheme="minorHAnsi"/>
                <w:color w:val="000000"/>
                <w:highlight w:val="lightGray"/>
              </w:rPr>
              <w:t>[Contractor</w:t>
            </w:r>
            <w:r w:rsidRPr="005A5BE2">
              <w:rPr>
                <w:rFonts w:asciiTheme="minorHAnsi" w:hAnsiTheme="minorHAnsi" w:cstheme="minorHAnsi"/>
                <w:color w:val="000000"/>
              </w:rPr>
              <w:t xml:space="preserve"> </w:t>
            </w:r>
            <w:r w:rsidRPr="005A5BE2">
              <w:rPr>
                <w:rFonts w:asciiTheme="minorHAnsi" w:hAnsiTheme="minorHAnsi" w:cstheme="minorHAnsi"/>
                <w:color w:val="000000"/>
                <w:highlight w:val="lightGray"/>
              </w:rPr>
              <w:t>contact address].</w:t>
            </w:r>
          </w:p>
        </w:tc>
      </w:tr>
      <w:tr w:rsidR="00A01084" w:rsidRPr="005A5BE2" w14:paraId="590C26CF" w14:textId="77777777">
        <w:trPr>
          <w:trHeight w:val="1247"/>
        </w:trPr>
        <w:tc>
          <w:tcPr>
            <w:tcW w:w="469" w:type="dxa"/>
          </w:tcPr>
          <w:p w14:paraId="590C26CC" w14:textId="77777777" w:rsidR="00A01084" w:rsidRPr="005A5BE2" w:rsidRDefault="00013AF0">
            <w:pPr>
              <w:pStyle w:val="TableParagraph"/>
              <w:spacing w:before="57"/>
              <w:ind w:left="50"/>
              <w:rPr>
                <w:rFonts w:asciiTheme="minorHAnsi" w:hAnsiTheme="minorHAnsi" w:cstheme="minorHAnsi"/>
              </w:rPr>
            </w:pPr>
            <w:r w:rsidRPr="005A5BE2">
              <w:rPr>
                <w:rFonts w:asciiTheme="minorHAnsi" w:hAnsiTheme="minorHAnsi" w:cstheme="minorHAnsi"/>
                <w:color w:val="0000FF"/>
                <w:spacing w:val="-5"/>
              </w:rPr>
              <w:t>5.</w:t>
            </w:r>
          </w:p>
        </w:tc>
        <w:tc>
          <w:tcPr>
            <w:tcW w:w="8489" w:type="dxa"/>
            <w:gridSpan w:val="2"/>
          </w:tcPr>
          <w:p w14:paraId="590C26CD" w14:textId="77777777" w:rsidR="00A01084" w:rsidRPr="005A5BE2" w:rsidRDefault="00013AF0">
            <w:pPr>
              <w:pStyle w:val="TableParagraph"/>
              <w:spacing w:before="57" w:line="276" w:lineRule="auto"/>
              <w:ind w:left="250" w:right="48"/>
              <w:jc w:val="both"/>
              <w:rPr>
                <w:rFonts w:asciiTheme="minorHAnsi" w:hAnsiTheme="minorHAnsi" w:cstheme="minorHAnsi"/>
              </w:rPr>
            </w:pPr>
            <w:r w:rsidRPr="005A5BE2">
              <w:rPr>
                <w:rFonts w:asciiTheme="minorHAnsi" w:hAnsiTheme="minorHAnsi" w:cstheme="minorHAnsi"/>
              </w:rPr>
              <w:t>This Agreement shall take effect on the date of this Agreement (“the Effective Date”) and shall expire on [Insert date], unless it is otherwise terminated in accordance with the provisions</w:t>
            </w:r>
            <w:r w:rsidRPr="005A5BE2">
              <w:rPr>
                <w:rFonts w:asciiTheme="minorHAnsi" w:hAnsiTheme="minorHAnsi" w:cstheme="minorHAnsi"/>
                <w:spacing w:val="63"/>
              </w:rPr>
              <w:t xml:space="preserve"> </w:t>
            </w:r>
            <w:r w:rsidRPr="005A5BE2">
              <w:rPr>
                <w:rFonts w:asciiTheme="minorHAnsi" w:hAnsiTheme="minorHAnsi" w:cstheme="minorHAnsi"/>
              </w:rPr>
              <w:t>of</w:t>
            </w:r>
            <w:r w:rsidRPr="005A5BE2">
              <w:rPr>
                <w:rFonts w:asciiTheme="minorHAnsi" w:hAnsiTheme="minorHAnsi" w:cstheme="minorHAnsi"/>
                <w:spacing w:val="62"/>
              </w:rPr>
              <w:t xml:space="preserve"> </w:t>
            </w:r>
            <w:r w:rsidRPr="005A5BE2">
              <w:rPr>
                <w:rFonts w:asciiTheme="minorHAnsi" w:hAnsiTheme="minorHAnsi" w:cstheme="minorHAnsi"/>
              </w:rPr>
              <w:t>this</w:t>
            </w:r>
            <w:r w:rsidRPr="005A5BE2">
              <w:rPr>
                <w:rFonts w:asciiTheme="minorHAnsi" w:hAnsiTheme="minorHAnsi" w:cstheme="minorHAnsi"/>
                <w:spacing w:val="65"/>
              </w:rPr>
              <w:t xml:space="preserve"> </w:t>
            </w:r>
            <w:r w:rsidRPr="005A5BE2">
              <w:rPr>
                <w:rFonts w:asciiTheme="minorHAnsi" w:hAnsiTheme="minorHAnsi" w:cstheme="minorHAnsi"/>
              </w:rPr>
              <w:t>Agreement</w:t>
            </w:r>
            <w:r w:rsidRPr="005A5BE2">
              <w:rPr>
                <w:rFonts w:asciiTheme="minorHAnsi" w:hAnsiTheme="minorHAnsi" w:cstheme="minorHAnsi"/>
                <w:spacing w:val="64"/>
              </w:rPr>
              <w:t xml:space="preserve"> </w:t>
            </w:r>
            <w:r w:rsidRPr="005A5BE2">
              <w:rPr>
                <w:rFonts w:asciiTheme="minorHAnsi" w:hAnsiTheme="minorHAnsi" w:cstheme="minorHAnsi"/>
              </w:rPr>
              <w:t>or</w:t>
            </w:r>
            <w:r w:rsidRPr="005A5BE2">
              <w:rPr>
                <w:rFonts w:asciiTheme="minorHAnsi" w:hAnsiTheme="minorHAnsi" w:cstheme="minorHAnsi"/>
                <w:spacing w:val="60"/>
              </w:rPr>
              <w:t xml:space="preserve"> </w:t>
            </w:r>
            <w:r w:rsidRPr="005A5BE2">
              <w:rPr>
                <w:rFonts w:asciiTheme="minorHAnsi" w:hAnsiTheme="minorHAnsi" w:cstheme="minorHAnsi"/>
              </w:rPr>
              <w:t>otherwise</w:t>
            </w:r>
            <w:r w:rsidRPr="005A5BE2">
              <w:rPr>
                <w:rFonts w:asciiTheme="minorHAnsi" w:hAnsiTheme="minorHAnsi" w:cstheme="minorHAnsi"/>
                <w:spacing w:val="63"/>
              </w:rPr>
              <w:t xml:space="preserve"> </w:t>
            </w:r>
            <w:r w:rsidRPr="005A5BE2">
              <w:rPr>
                <w:rFonts w:asciiTheme="minorHAnsi" w:hAnsiTheme="minorHAnsi" w:cstheme="minorHAnsi"/>
              </w:rPr>
              <w:t>lawfully</w:t>
            </w:r>
            <w:r w:rsidRPr="005A5BE2">
              <w:rPr>
                <w:rFonts w:asciiTheme="minorHAnsi" w:hAnsiTheme="minorHAnsi" w:cstheme="minorHAnsi"/>
                <w:spacing w:val="67"/>
              </w:rPr>
              <w:t xml:space="preserve"> </w:t>
            </w:r>
            <w:r w:rsidRPr="005A5BE2">
              <w:rPr>
                <w:rFonts w:asciiTheme="minorHAnsi" w:hAnsiTheme="minorHAnsi" w:cstheme="minorHAnsi"/>
              </w:rPr>
              <w:t>terminated</w:t>
            </w:r>
            <w:r w:rsidRPr="005A5BE2">
              <w:rPr>
                <w:rFonts w:asciiTheme="minorHAnsi" w:hAnsiTheme="minorHAnsi" w:cstheme="minorHAnsi"/>
                <w:spacing w:val="62"/>
              </w:rPr>
              <w:t xml:space="preserve"> </w:t>
            </w:r>
            <w:r w:rsidRPr="005A5BE2">
              <w:rPr>
                <w:rFonts w:asciiTheme="minorHAnsi" w:hAnsiTheme="minorHAnsi" w:cstheme="minorHAnsi"/>
              </w:rPr>
              <w:t>or</w:t>
            </w:r>
            <w:r w:rsidRPr="005A5BE2">
              <w:rPr>
                <w:rFonts w:asciiTheme="minorHAnsi" w:hAnsiTheme="minorHAnsi" w:cstheme="minorHAnsi"/>
                <w:spacing w:val="63"/>
              </w:rPr>
              <w:t xml:space="preserve"> </w:t>
            </w:r>
            <w:r w:rsidRPr="005A5BE2">
              <w:rPr>
                <w:rFonts w:asciiTheme="minorHAnsi" w:hAnsiTheme="minorHAnsi" w:cstheme="minorHAnsi"/>
              </w:rPr>
              <w:t>otherwise</w:t>
            </w:r>
            <w:r w:rsidRPr="005A5BE2">
              <w:rPr>
                <w:rFonts w:asciiTheme="minorHAnsi" w:hAnsiTheme="minorHAnsi" w:cstheme="minorHAnsi"/>
                <w:spacing w:val="67"/>
              </w:rPr>
              <w:t xml:space="preserve"> </w:t>
            </w:r>
            <w:r w:rsidRPr="005A5BE2">
              <w:rPr>
                <w:rFonts w:asciiTheme="minorHAnsi" w:hAnsiTheme="minorHAnsi" w:cstheme="minorHAnsi"/>
                <w:spacing w:val="-2"/>
              </w:rPr>
              <w:t>lawfully</w:t>
            </w:r>
          </w:p>
          <w:p w14:paraId="590C26CE" w14:textId="77777777" w:rsidR="00A01084" w:rsidRPr="005A5BE2" w:rsidRDefault="00013AF0">
            <w:pPr>
              <w:pStyle w:val="TableParagraph"/>
              <w:spacing w:line="245" w:lineRule="exact"/>
              <w:ind w:left="250"/>
              <w:jc w:val="both"/>
              <w:rPr>
                <w:rFonts w:asciiTheme="minorHAnsi" w:hAnsiTheme="minorHAnsi" w:cstheme="minorHAnsi"/>
              </w:rPr>
            </w:pPr>
            <w:r w:rsidRPr="005A5BE2">
              <w:rPr>
                <w:rFonts w:asciiTheme="minorHAnsi" w:hAnsiTheme="minorHAnsi" w:cstheme="minorHAnsi"/>
              </w:rPr>
              <w:t>extended</w:t>
            </w:r>
            <w:r w:rsidRPr="005A5BE2">
              <w:rPr>
                <w:rFonts w:asciiTheme="minorHAnsi" w:hAnsiTheme="minorHAnsi" w:cstheme="minorHAnsi"/>
                <w:spacing w:val="-6"/>
              </w:rPr>
              <w:t xml:space="preserve"> </w:t>
            </w: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rPr>
              <w:t>agreed</w:t>
            </w:r>
            <w:r w:rsidRPr="005A5BE2">
              <w:rPr>
                <w:rFonts w:asciiTheme="minorHAnsi" w:hAnsiTheme="minorHAnsi" w:cstheme="minorHAnsi"/>
                <w:spacing w:val="-4"/>
              </w:rPr>
              <w:t xml:space="preserve"> </w:t>
            </w:r>
            <w:r w:rsidRPr="005A5BE2">
              <w:rPr>
                <w:rFonts w:asciiTheme="minorHAnsi" w:hAnsiTheme="minorHAnsi" w:cstheme="minorHAnsi"/>
              </w:rPr>
              <w:t>between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Parties</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spacing w:val="-2"/>
              </w:rPr>
              <w:t>Term”).</w:t>
            </w:r>
          </w:p>
        </w:tc>
      </w:tr>
    </w:tbl>
    <w:p w14:paraId="590C26D1" w14:textId="5CC97CC6"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526"/>
        <w:gridCol w:w="8431"/>
      </w:tblGrid>
      <w:tr w:rsidR="00A01084" w:rsidRPr="005A5BE2" w14:paraId="590C26D5" w14:textId="77777777">
        <w:trPr>
          <w:trHeight w:val="1372"/>
        </w:trPr>
        <w:tc>
          <w:tcPr>
            <w:tcW w:w="526" w:type="dxa"/>
          </w:tcPr>
          <w:p w14:paraId="590C26D2" w14:textId="77777777" w:rsidR="00A01084" w:rsidRPr="005A5BE2" w:rsidRDefault="00A01084">
            <w:pPr>
              <w:pStyle w:val="TableParagraph"/>
              <w:rPr>
                <w:rFonts w:asciiTheme="minorHAnsi" w:hAnsiTheme="minorHAnsi" w:cstheme="minorHAnsi"/>
                <w:sz w:val="20"/>
              </w:rPr>
            </w:pPr>
          </w:p>
        </w:tc>
        <w:tc>
          <w:tcPr>
            <w:tcW w:w="8431" w:type="dxa"/>
          </w:tcPr>
          <w:p w14:paraId="4A69E6AC" w14:textId="77777777" w:rsidR="00420DE9" w:rsidRPr="005A5BE2" w:rsidRDefault="00420DE9">
            <w:pPr>
              <w:pStyle w:val="TableParagraph"/>
              <w:spacing w:line="225" w:lineRule="exact"/>
              <w:ind w:left="193"/>
              <w:jc w:val="both"/>
              <w:rPr>
                <w:rFonts w:asciiTheme="minorHAnsi" w:hAnsiTheme="minorHAnsi" w:cstheme="minorHAnsi"/>
                <w:i/>
                <w:color w:val="FF0000"/>
                <w:highlight w:val="lightGray"/>
              </w:rPr>
            </w:pPr>
          </w:p>
          <w:p w14:paraId="590C26D3" w14:textId="595C710D" w:rsidR="00A01084" w:rsidRPr="005A5BE2" w:rsidRDefault="00013AF0">
            <w:pPr>
              <w:pStyle w:val="TableParagraph"/>
              <w:spacing w:line="225" w:lineRule="exact"/>
              <w:ind w:left="193"/>
              <w:jc w:val="both"/>
              <w:rPr>
                <w:rFonts w:asciiTheme="minorHAnsi" w:hAnsiTheme="minorHAnsi" w:cstheme="minorHAnsi"/>
                <w:i/>
              </w:rPr>
            </w:pPr>
            <w:r w:rsidRPr="005A5BE2">
              <w:rPr>
                <w:rFonts w:asciiTheme="minorHAnsi" w:hAnsiTheme="minorHAnsi" w:cstheme="minorHAnsi"/>
                <w:i/>
                <w:color w:val="FF0000"/>
                <w:highlight w:val="lightGray"/>
              </w:rPr>
              <w:t>“Not</w:t>
            </w:r>
            <w:r w:rsidRPr="005A5BE2">
              <w:rPr>
                <w:rFonts w:asciiTheme="minorHAnsi" w:hAnsiTheme="minorHAnsi" w:cstheme="minorHAnsi"/>
                <w:i/>
                <w:color w:val="FF0000"/>
                <w:spacing w:val="-2"/>
                <w:highlight w:val="lightGray"/>
              </w:rPr>
              <w:t xml:space="preserve"> </w:t>
            </w:r>
            <w:r w:rsidRPr="005A5BE2">
              <w:rPr>
                <w:rFonts w:asciiTheme="minorHAnsi" w:hAnsiTheme="minorHAnsi" w:cstheme="minorHAnsi"/>
                <w:i/>
                <w:color w:val="FF0000"/>
                <w:highlight w:val="lightGray"/>
              </w:rPr>
              <w:t>Used”</w:t>
            </w:r>
            <w:r w:rsidR="008565C1" w:rsidRPr="005A5BE2">
              <w:rPr>
                <w:rFonts w:asciiTheme="minorHAnsi" w:hAnsiTheme="minorHAnsi" w:cstheme="minorHAnsi"/>
                <w:i/>
                <w:color w:val="FF0000"/>
                <w:spacing w:val="-2"/>
              </w:rPr>
              <w:t xml:space="preserve"> </w:t>
            </w:r>
          </w:p>
          <w:p w14:paraId="590C26D4" w14:textId="77777777" w:rsidR="00A01084" w:rsidRPr="005A5BE2" w:rsidRDefault="00013AF0">
            <w:pPr>
              <w:pStyle w:val="TableParagraph"/>
              <w:spacing w:before="161" w:line="276" w:lineRule="auto"/>
              <w:ind w:left="193" w:right="49"/>
              <w:jc w:val="both"/>
              <w:rPr>
                <w:rFonts w:asciiTheme="minorHAnsi" w:hAnsiTheme="minorHAnsi" w:cstheme="minorHAnsi"/>
              </w:rPr>
            </w:pPr>
            <w:r w:rsidRPr="005A5BE2">
              <w:rPr>
                <w:rFonts w:asciiTheme="minorHAnsi" w:hAnsiTheme="minorHAnsi" w:cstheme="minorHAnsi"/>
              </w:rPr>
              <w:t>The Client reserves the right to extend the Term for a period or periods of up to [Insert number] months with a maximum of [Insert number] such extensions permitted subject to its obligations at law.</w:t>
            </w:r>
          </w:p>
        </w:tc>
      </w:tr>
      <w:tr w:rsidR="00A01084" w:rsidRPr="005A5BE2" w14:paraId="590C26D8" w14:textId="77777777">
        <w:trPr>
          <w:trHeight w:val="738"/>
        </w:trPr>
        <w:tc>
          <w:tcPr>
            <w:tcW w:w="526" w:type="dxa"/>
          </w:tcPr>
          <w:p w14:paraId="590C26D6"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6.</w:t>
            </w:r>
          </w:p>
        </w:tc>
        <w:tc>
          <w:tcPr>
            <w:tcW w:w="8431" w:type="dxa"/>
          </w:tcPr>
          <w:p w14:paraId="590C26D7" w14:textId="77777777" w:rsidR="00A01084" w:rsidRPr="005A5BE2" w:rsidRDefault="00013AF0">
            <w:pPr>
              <w:pStyle w:val="TableParagraph"/>
              <w:spacing w:before="59" w:line="276" w:lineRule="auto"/>
              <w:ind w:left="193"/>
              <w:rPr>
                <w:rFonts w:asciiTheme="minorHAnsi" w:hAnsiTheme="minorHAnsi" w:cstheme="minorHAnsi"/>
              </w:rPr>
            </w:pPr>
            <w:r w:rsidRPr="005A5BE2">
              <w:rPr>
                <w:rFonts w:asciiTheme="minorHAnsi" w:hAnsiTheme="minorHAnsi" w:cstheme="minorHAnsi"/>
              </w:rPr>
              <w:t>Unless otherwise</w:t>
            </w:r>
            <w:r w:rsidRPr="005A5BE2">
              <w:rPr>
                <w:rFonts w:asciiTheme="minorHAnsi" w:hAnsiTheme="minorHAnsi" w:cstheme="minorHAnsi"/>
                <w:spacing w:val="24"/>
              </w:rPr>
              <w:t xml:space="preserve"> </w:t>
            </w:r>
            <w:r w:rsidRPr="005A5BE2">
              <w:rPr>
                <w:rFonts w:asciiTheme="minorHAnsi" w:hAnsiTheme="minorHAnsi" w:cstheme="minorHAnsi"/>
              </w:rPr>
              <w:t>specified herein,</w:t>
            </w:r>
            <w:r w:rsidRPr="005A5BE2">
              <w:rPr>
                <w:rFonts w:asciiTheme="minorHAnsi" w:hAnsiTheme="minorHAnsi" w:cstheme="minorHAnsi"/>
                <w:spacing w:val="24"/>
              </w:rPr>
              <w:t xml:space="preserve"> </w:t>
            </w:r>
            <w:r w:rsidRPr="005A5BE2">
              <w:rPr>
                <w:rFonts w:asciiTheme="minorHAnsi" w:hAnsiTheme="minorHAnsi" w:cstheme="minorHAnsi"/>
              </w:rPr>
              <w:t>a</w:t>
            </w:r>
            <w:r w:rsidRPr="005A5BE2">
              <w:rPr>
                <w:rFonts w:asciiTheme="minorHAnsi" w:hAnsiTheme="minorHAnsi" w:cstheme="minorHAnsi"/>
                <w:spacing w:val="24"/>
              </w:rPr>
              <w:t xml:space="preserve"> </w:t>
            </w:r>
            <w:r w:rsidRPr="005A5BE2">
              <w:rPr>
                <w:rFonts w:asciiTheme="minorHAnsi" w:hAnsiTheme="minorHAnsi" w:cstheme="minorHAnsi"/>
              </w:rPr>
              <w:t>defined</w:t>
            </w:r>
            <w:r w:rsidRPr="005A5BE2">
              <w:rPr>
                <w:rFonts w:asciiTheme="minorHAnsi" w:hAnsiTheme="minorHAnsi" w:cstheme="minorHAnsi"/>
                <w:spacing w:val="23"/>
              </w:rPr>
              <w:t xml:space="preserve"> </w:t>
            </w:r>
            <w:r w:rsidRPr="005A5BE2">
              <w:rPr>
                <w:rFonts w:asciiTheme="minorHAnsi" w:hAnsiTheme="minorHAnsi" w:cstheme="minorHAnsi"/>
              </w:rPr>
              <w:t>term</w:t>
            </w:r>
            <w:r w:rsidRPr="005A5BE2">
              <w:rPr>
                <w:rFonts w:asciiTheme="minorHAnsi" w:hAnsiTheme="minorHAnsi" w:cstheme="minorHAnsi"/>
                <w:spacing w:val="23"/>
              </w:rPr>
              <w:t xml:space="preserve"> </w:t>
            </w:r>
            <w:r w:rsidRPr="005A5BE2">
              <w:rPr>
                <w:rFonts w:asciiTheme="minorHAnsi" w:hAnsiTheme="minorHAnsi" w:cstheme="minorHAnsi"/>
              </w:rPr>
              <w:t>used</w:t>
            </w:r>
            <w:r w:rsidRPr="005A5BE2">
              <w:rPr>
                <w:rFonts w:asciiTheme="minorHAnsi" w:hAnsiTheme="minorHAnsi" w:cstheme="minorHAnsi"/>
                <w:spacing w:val="23"/>
              </w:rPr>
              <w:t xml:space="preserve"> </w:t>
            </w:r>
            <w:r w:rsidRPr="005A5BE2">
              <w:rPr>
                <w:rFonts w:asciiTheme="minorHAnsi" w:hAnsiTheme="minorHAnsi" w:cstheme="minorHAnsi"/>
              </w:rPr>
              <w:t>in</w:t>
            </w:r>
            <w:r w:rsidRPr="005A5BE2">
              <w:rPr>
                <w:rFonts w:asciiTheme="minorHAnsi" w:hAnsiTheme="minorHAnsi" w:cstheme="minorHAnsi"/>
                <w:spacing w:val="23"/>
              </w:rPr>
              <w:t xml:space="preserve"> </w:t>
            </w:r>
            <w:r w:rsidRPr="005A5BE2">
              <w:rPr>
                <w:rFonts w:asciiTheme="minorHAnsi" w:hAnsiTheme="minorHAnsi" w:cstheme="minorHAnsi"/>
              </w:rPr>
              <w:t>this</w:t>
            </w:r>
            <w:r w:rsidRPr="005A5BE2">
              <w:rPr>
                <w:rFonts w:asciiTheme="minorHAnsi" w:hAnsiTheme="minorHAnsi" w:cstheme="minorHAnsi"/>
                <w:spacing w:val="24"/>
              </w:rPr>
              <w:t xml:space="preserve"> </w:t>
            </w:r>
            <w:r w:rsidRPr="005A5BE2">
              <w:rPr>
                <w:rFonts w:asciiTheme="minorHAnsi" w:hAnsiTheme="minorHAnsi" w:cstheme="minorHAnsi"/>
              </w:rPr>
              <w:t>Agreement</w:t>
            </w:r>
            <w:r w:rsidRPr="005A5BE2">
              <w:rPr>
                <w:rFonts w:asciiTheme="minorHAnsi" w:hAnsiTheme="minorHAnsi" w:cstheme="minorHAnsi"/>
                <w:spacing w:val="24"/>
              </w:rPr>
              <w:t xml:space="preserve"> </w:t>
            </w:r>
            <w:r w:rsidRPr="005A5BE2">
              <w:rPr>
                <w:rFonts w:asciiTheme="minorHAnsi" w:hAnsiTheme="minorHAnsi" w:cstheme="minorHAnsi"/>
              </w:rPr>
              <w:t>shall have the same meaning as assigned to it in the RFT.</w:t>
            </w:r>
          </w:p>
        </w:tc>
      </w:tr>
      <w:tr w:rsidR="00A01084" w:rsidRPr="005A5BE2" w14:paraId="590C26DB" w14:textId="77777777">
        <w:trPr>
          <w:trHeight w:val="736"/>
        </w:trPr>
        <w:tc>
          <w:tcPr>
            <w:tcW w:w="526" w:type="dxa"/>
          </w:tcPr>
          <w:p w14:paraId="590C26D9"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7.</w:t>
            </w:r>
          </w:p>
        </w:tc>
        <w:tc>
          <w:tcPr>
            <w:tcW w:w="8431" w:type="dxa"/>
          </w:tcPr>
          <w:p w14:paraId="590C26DA" w14:textId="77777777" w:rsidR="00A01084" w:rsidRPr="005A5BE2" w:rsidRDefault="00013AF0">
            <w:pPr>
              <w:pStyle w:val="TableParagraph"/>
              <w:spacing w:before="60" w:line="273" w:lineRule="auto"/>
              <w:ind w:left="193"/>
              <w:rPr>
                <w:rFonts w:asciiTheme="minorHAnsi" w:hAnsiTheme="minorHAnsi" w:cstheme="minorHAnsi"/>
              </w:rPr>
            </w:pPr>
            <w:r w:rsidRPr="005A5BE2">
              <w:rPr>
                <w:rFonts w:asciiTheme="minorHAnsi" w:hAnsiTheme="minorHAnsi" w:cstheme="minorHAnsi"/>
              </w:rPr>
              <w:t>Headings</w:t>
            </w:r>
            <w:r w:rsidRPr="005A5BE2">
              <w:rPr>
                <w:rFonts w:asciiTheme="minorHAnsi" w:hAnsiTheme="minorHAnsi" w:cstheme="minorHAnsi"/>
                <w:spacing w:val="-5"/>
              </w:rPr>
              <w:t xml:space="preserve"> </w:t>
            </w:r>
            <w:r w:rsidRPr="005A5BE2">
              <w:rPr>
                <w:rFonts w:asciiTheme="minorHAnsi" w:hAnsiTheme="minorHAnsi" w:cstheme="minorHAnsi"/>
              </w:rPr>
              <w:t>are</w:t>
            </w:r>
            <w:r w:rsidRPr="005A5BE2">
              <w:rPr>
                <w:rFonts w:asciiTheme="minorHAnsi" w:hAnsiTheme="minorHAnsi" w:cstheme="minorHAnsi"/>
                <w:spacing w:val="-5"/>
              </w:rPr>
              <w:t xml:space="preserve"> </w:t>
            </w:r>
            <w:r w:rsidRPr="005A5BE2">
              <w:rPr>
                <w:rFonts w:asciiTheme="minorHAnsi" w:hAnsiTheme="minorHAnsi" w:cstheme="minorHAnsi"/>
              </w:rPr>
              <w:t>included</w:t>
            </w:r>
            <w:r w:rsidRPr="005A5BE2">
              <w:rPr>
                <w:rFonts w:asciiTheme="minorHAnsi" w:hAnsiTheme="minorHAnsi" w:cstheme="minorHAnsi"/>
                <w:spacing w:val="-6"/>
              </w:rPr>
              <w:t xml:space="preserve"> </w:t>
            </w:r>
            <w:r w:rsidRPr="005A5BE2">
              <w:rPr>
                <w:rFonts w:asciiTheme="minorHAnsi" w:hAnsiTheme="minorHAnsi" w:cstheme="minorHAnsi"/>
              </w:rPr>
              <w:t>for</w:t>
            </w:r>
            <w:r w:rsidRPr="005A5BE2">
              <w:rPr>
                <w:rFonts w:asciiTheme="minorHAnsi" w:hAnsiTheme="minorHAnsi" w:cstheme="minorHAnsi"/>
                <w:spacing w:val="-5"/>
              </w:rPr>
              <w:t xml:space="preserve"> </w:t>
            </w:r>
            <w:r w:rsidRPr="005A5BE2">
              <w:rPr>
                <w:rFonts w:asciiTheme="minorHAnsi" w:hAnsiTheme="minorHAnsi" w:cstheme="minorHAnsi"/>
              </w:rPr>
              <w:t>ease</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reference</w:t>
            </w:r>
            <w:r w:rsidRPr="005A5BE2">
              <w:rPr>
                <w:rFonts w:asciiTheme="minorHAnsi" w:hAnsiTheme="minorHAnsi" w:cstheme="minorHAnsi"/>
                <w:spacing w:val="-7"/>
              </w:rPr>
              <w:t xml:space="preserve"> </w:t>
            </w:r>
            <w:r w:rsidRPr="005A5BE2">
              <w:rPr>
                <w:rFonts w:asciiTheme="minorHAnsi" w:hAnsiTheme="minorHAnsi" w:cstheme="minorHAnsi"/>
              </w:rPr>
              <w:t>only</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6"/>
              </w:rPr>
              <w:t xml:space="preserve"> </w:t>
            </w:r>
            <w:r w:rsidRPr="005A5BE2">
              <w:rPr>
                <w:rFonts w:asciiTheme="minorHAnsi" w:hAnsiTheme="minorHAnsi" w:cstheme="minorHAnsi"/>
              </w:rPr>
              <w:t>not</w:t>
            </w:r>
            <w:r w:rsidRPr="005A5BE2">
              <w:rPr>
                <w:rFonts w:asciiTheme="minorHAnsi" w:hAnsiTheme="minorHAnsi" w:cstheme="minorHAnsi"/>
                <w:spacing w:val="-7"/>
              </w:rPr>
              <w:t xml:space="preserve"> </w:t>
            </w:r>
            <w:r w:rsidRPr="005A5BE2">
              <w:rPr>
                <w:rFonts w:asciiTheme="minorHAnsi" w:hAnsiTheme="minorHAnsi" w:cstheme="minorHAnsi"/>
              </w:rPr>
              <w:t>affect</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construction</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8"/>
              </w:rPr>
              <w:t xml:space="preserve"> </w:t>
            </w:r>
            <w:r w:rsidRPr="005A5BE2">
              <w:rPr>
                <w:rFonts w:asciiTheme="minorHAnsi" w:hAnsiTheme="minorHAnsi" w:cstheme="minorHAnsi"/>
              </w:rPr>
              <w:t xml:space="preserve">this </w:t>
            </w:r>
            <w:r w:rsidRPr="005A5BE2">
              <w:rPr>
                <w:rFonts w:asciiTheme="minorHAnsi" w:hAnsiTheme="minorHAnsi" w:cstheme="minorHAnsi"/>
                <w:spacing w:val="-2"/>
              </w:rPr>
              <w:t>Agreement.</w:t>
            </w:r>
          </w:p>
        </w:tc>
      </w:tr>
      <w:tr w:rsidR="00A01084" w:rsidRPr="005A5BE2" w14:paraId="590C26DE" w14:textId="77777777">
        <w:trPr>
          <w:trHeight w:val="737"/>
        </w:trPr>
        <w:tc>
          <w:tcPr>
            <w:tcW w:w="526" w:type="dxa"/>
          </w:tcPr>
          <w:p w14:paraId="590C26DC"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8.</w:t>
            </w:r>
          </w:p>
        </w:tc>
        <w:tc>
          <w:tcPr>
            <w:tcW w:w="8431" w:type="dxa"/>
          </w:tcPr>
          <w:p w14:paraId="590C26DD" w14:textId="77777777" w:rsidR="00A01084" w:rsidRPr="005A5BE2" w:rsidRDefault="00013AF0">
            <w:pPr>
              <w:pStyle w:val="TableParagraph"/>
              <w:spacing w:before="60" w:line="276" w:lineRule="auto"/>
              <w:ind w:left="193"/>
              <w:rPr>
                <w:rFonts w:asciiTheme="minorHAnsi" w:hAnsiTheme="minorHAnsi" w:cstheme="minorHAnsi"/>
              </w:rPr>
            </w:pPr>
            <w:r w:rsidRPr="005A5BE2">
              <w:rPr>
                <w:rFonts w:asciiTheme="minorHAnsi" w:hAnsiTheme="minorHAnsi" w:cstheme="minorHAnsi"/>
              </w:rPr>
              <w:t>Unless</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context</w:t>
            </w:r>
            <w:r w:rsidRPr="005A5BE2">
              <w:rPr>
                <w:rFonts w:asciiTheme="minorHAnsi" w:hAnsiTheme="minorHAnsi" w:cstheme="minorHAnsi"/>
                <w:spacing w:val="-4"/>
              </w:rPr>
              <w:t xml:space="preserve"> </w:t>
            </w:r>
            <w:r w:rsidRPr="005A5BE2">
              <w:rPr>
                <w:rFonts w:asciiTheme="minorHAnsi" w:hAnsiTheme="minorHAnsi" w:cstheme="minorHAnsi"/>
              </w:rPr>
              <w:t>requires</w:t>
            </w:r>
            <w:r w:rsidRPr="005A5BE2">
              <w:rPr>
                <w:rFonts w:asciiTheme="minorHAnsi" w:hAnsiTheme="minorHAnsi" w:cstheme="minorHAnsi"/>
                <w:spacing w:val="-7"/>
              </w:rPr>
              <w:t xml:space="preserve"> </w:t>
            </w:r>
            <w:r w:rsidRPr="005A5BE2">
              <w:rPr>
                <w:rFonts w:asciiTheme="minorHAnsi" w:hAnsiTheme="minorHAnsi" w:cstheme="minorHAnsi"/>
              </w:rPr>
              <w:t>otherwise,</w:t>
            </w:r>
            <w:r w:rsidRPr="005A5BE2">
              <w:rPr>
                <w:rFonts w:asciiTheme="minorHAnsi" w:hAnsiTheme="minorHAnsi" w:cstheme="minorHAnsi"/>
                <w:spacing w:val="-4"/>
              </w:rPr>
              <w:t xml:space="preserve"> </w:t>
            </w:r>
            <w:r w:rsidRPr="005A5BE2">
              <w:rPr>
                <w:rFonts w:asciiTheme="minorHAnsi" w:hAnsiTheme="minorHAnsi" w:cstheme="minorHAnsi"/>
              </w:rPr>
              <w:t>words</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singular</w:t>
            </w:r>
            <w:r w:rsidRPr="005A5BE2">
              <w:rPr>
                <w:rFonts w:asciiTheme="minorHAnsi" w:hAnsiTheme="minorHAnsi" w:cstheme="minorHAnsi"/>
                <w:spacing w:val="-4"/>
              </w:rPr>
              <w:t xml:space="preserve"> </w:t>
            </w:r>
            <w:r w:rsidRPr="005A5BE2">
              <w:rPr>
                <w:rFonts w:asciiTheme="minorHAnsi" w:hAnsiTheme="minorHAnsi" w:cstheme="minorHAnsi"/>
              </w:rPr>
              <w:t>may</w:t>
            </w:r>
            <w:r w:rsidRPr="005A5BE2">
              <w:rPr>
                <w:rFonts w:asciiTheme="minorHAnsi" w:hAnsiTheme="minorHAnsi" w:cstheme="minorHAnsi"/>
                <w:spacing w:val="-3"/>
              </w:rPr>
              <w:t xml:space="preserve"> </w:t>
            </w:r>
            <w:r w:rsidRPr="005A5BE2">
              <w:rPr>
                <w:rFonts w:asciiTheme="minorHAnsi" w:hAnsiTheme="minorHAnsi" w:cstheme="minorHAnsi"/>
              </w:rPr>
              <w:t>include</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plural</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 xml:space="preserve">vice </w:t>
            </w:r>
            <w:r w:rsidRPr="005A5BE2">
              <w:rPr>
                <w:rFonts w:asciiTheme="minorHAnsi" w:hAnsiTheme="minorHAnsi" w:cstheme="minorHAnsi"/>
                <w:spacing w:val="-2"/>
              </w:rPr>
              <w:t>versa.</w:t>
            </w:r>
          </w:p>
        </w:tc>
      </w:tr>
      <w:tr w:rsidR="00A01084" w:rsidRPr="005A5BE2" w14:paraId="590C26E7" w14:textId="77777777">
        <w:trPr>
          <w:trHeight w:val="2296"/>
        </w:trPr>
        <w:tc>
          <w:tcPr>
            <w:tcW w:w="526" w:type="dxa"/>
          </w:tcPr>
          <w:p w14:paraId="590C26DF"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9.</w:t>
            </w:r>
          </w:p>
          <w:p w14:paraId="590C26E0" w14:textId="77777777" w:rsidR="00A01084" w:rsidRPr="005A5BE2" w:rsidRDefault="00A01084">
            <w:pPr>
              <w:pStyle w:val="TableParagraph"/>
              <w:rPr>
                <w:rFonts w:asciiTheme="minorHAnsi" w:hAnsiTheme="minorHAnsi" w:cstheme="minorHAnsi"/>
              </w:rPr>
            </w:pPr>
          </w:p>
          <w:p w14:paraId="590C26E1" w14:textId="77777777" w:rsidR="00A01084" w:rsidRPr="005A5BE2" w:rsidRDefault="00A01084">
            <w:pPr>
              <w:pStyle w:val="TableParagraph"/>
              <w:rPr>
                <w:rFonts w:asciiTheme="minorHAnsi" w:hAnsiTheme="minorHAnsi" w:cstheme="minorHAnsi"/>
              </w:rPr>
            </w:pPr>
          </w:p>
          <w:p w14:paraId="590C26E2" w14:textId="77777777" w:rsidR="00A01084" w:rsidRPr="005A5BE2" w:rsidRDefault="00A01084">
            <w:pPr>
              <w:pStyle w:val="TableParagraph"/>
              <w:spacing w:before="212"/>
              <w:rPr>
                <w:rFonts w:asciiTheme="minorHAnsi" w:hAnsiTheme="minorHAnsi" w:cstheme="minorHAnsi"/>
              </w:rPr>
            </w:pPr>
          </w:p>
          <w:p w14:paraId="590C26E3" w14:textId="77777777" w:rsidR="00A01084" w:rsidRPr="005A5BE2" w:rsidRDefault="00013AF0">
            <w:pPr>
              <w:pStyle w:val="TableParagraph"/>
              <w:ind w:left="50"/>
              <w:rPr>
                <w:rFonts w:asciiTheme="minorHAnsi" w:hAnsiTheme="minorHAnsi" w:cstheme="minorHAnsi"/>
              </w:rPr>
            </w:pPr>
            <w:r w:rsidRPr="005A5BE2">
              <w:rPr>
                <w:rFonts w:asciiTheme="minorHAnsi" w:hAnsiTheme="minorHAnsi" w:cstheme="minorHAnsi"/>
                <w:color w:val="0000FF"/>
                <w:spacing w:val="-5"/>
              </w:rPr>
              <w:t>10.</w:t>
            </w:r>
          </w:p>
        </w:tc>
        <w:tc>
          <w:tcPr>
            <w:tcW w:w="8431" w:type="dxa"/>
          </w:tcPr>
          <w:p w14:paraId="590C26E4" w14:textId="77777777" w:rsidR="00A01084" w:rsidRPr="005A5BE2" w:rsidRDefault="00013AF0">
            <w:pPr>
              <w:pStyle w:val="TableParagraph"/>
              <w:spacing w:before="59" w:line="276" w:lineRule="auto"/>
              <w:ind w:left="193" w:right="48"/>
              <w:jc w:val="both"/>
              <w:rPr>
                <w:rFonts w:asciiTheme="minorHAnsi" w:hAnsiTheme="minorHAnsi" w:cstheme="minorHAnsi"/>
              </w:rPr>
            </w:pPr>
            <w:r w:rsidRPr="005A5BE2">
              <w:rPr>
                <w:rFonts w:asciiTheme="minorHAnsi" w:hAnsiTheme="minorHAnsi" w:cstheme="minorHAnsi"/>
              </w:rPr>
              <w:t>References</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any</w:t>
            </w:r>
            <w:r w:rsidRPr="005A5BE2">
              <w:rPr>
                <w:rFonts w:asciiTheme="minorHAnsi" w:hAnsiTheme="minorHAnsi" w:cstheme="minorHAnsi"/>
                <w:spacing w:val="-7"/>
              </w:rPr>
              <w:t xml:space="preserve"> </w:t>
            </w:r>
            <w:r w:rsidRPr="005A5BE2">
              <w:rPr>
                <w:rFonts w:asciiTheme="minorHAnsi" w:hAnsiTheme="minorHAnsi" w:cstheme="minorHAnsi"/>
              </w:rPr>
              <w:t>statute,</w:t>
            </w:r>
            <w:r w:rsidRPr="005A5BE2">
              <w:rPr>
                <w:rFonts w:asciiTheme="minorHAnsi" w:hAnsiTheme="minorHAnsi" w:cstheme="minorHAnsi"/>
                <w:spacing w:val="-7"/>
              </w:rPr>
              <w:t xml:space="preserve"> </w:t>
            </w:r>
            <w:r w:rsidRPr="005A5BE2">
              <w:rPr>
                <w:rFonts w:asciiTheme="minorHAnsi" w:hAnsiTheme="minorHAnsi" w:cstheme="minorHAnsi"/>
              </w:rPr>
              <w:t>enactment,</w:t>
            </w:r>
            <w:r w:rsidRPr="005A5BE2">
              <w:rPr>
                <w:rFonts w:asciiTheme="minorHAnsi" w:hAnsiTheme="minorHAnsi" w:cstheme="minorHAnsi"/>
                <w:spacing w:val="-8"/>
              </w:rPr>
              <w:t xml:space="preserve"> </w:t>
            </w:r>
            <w:r w:rsidRPr="005A5BE2">
              <w:rPr>
                <w:rFonts w:asciiTheme="minorHAnsi" w:hAnsiTheme="minorHAnsi" w:cstheme="minorHAnsi"/>
              </w:rPr>
              <w:t>order,</w:t>
            </w:r>
            <w:r w:rsidRPr="005A5BE2">
              <w:rPr>
                <w:rFonts w:asciiTheme="minorHAnsi" w:hAnsiTheme="minorHAnsi" w:cstheme="minorHAnsi"/>
                <w:spacing w:val="-5"/>
              </w:rPr>
              <w:t xml:space="preserve"> </w:t>
            </w:r>
            <w:r w:rsidRPr="005A5BE2">
              <w:rPr>
                <w:rFonts w:asciiTheme="minorHAnsi" w:hAnsiTheme="minorHAnsi" w:cstheme="minorHAnsi"/>
              </w:rPr>
              <w:t>regulation</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other</w:t>
            </w:r>
            <w:r w:rsidRPr="005A5BE2">
              <w:rPr>
                <w:rFonts w:asciiTheme="minorHAnsi" w:hAnsiTheme="minorHAnsi" w:cstheme="minorHAnsi"/>
                <w:spacing w:val="-5"/>
              </w:rPr>
              <w:t xml:space="preserve"> </w:t>
            </w:r>
            <w:r w:rsidRPr="005A5BE2">
              <w:rPr>
                <w:rFonts w:asciiTheme="minorHAnsi" w:hAnsiTheme="minorHAnsi" w:cstheme="minorHAnsi"/>
              </w:rPr>
              <w:t>legislative</w:t>
            </w:r>
            <w:r w:rsidRPr="005A5BE2">
              <w:rPr>
                <w:rFonts w:asciiTheme="minorHAnsi" w:hAnsiTheme="minorHAnsi" w:cstheme="minorHAnsi"/>
                <w:spacing w:val="-5"/>
              </w:rPr>
              <w:t xml:space="preserve"> </w:t>
            </w:r>
            <w:r w:rsidRPr="005A5BE2">
              <w:rPr>
                <w:rFonts w:asciiTheme="minorHAnsi" w:hAnsiTheme="minorHAnsi" w:cstheme="minorHAnsi"/>
              </w:rPr>
              <w:t>instrument</w:t>
            </w:r>
            <w:r w:rsidRPr="005A5BE2">
              <w:rPr>
                <w:rFonts w:asciiTheme="minorHAnsi" w:hAnsiTheme="minorHAnsi" w:cstheme="minorHAnsi"/>
                <w:spacing w:val="-7"/>
              </w:rPr>
              <w:t xml:space="preserve"> </w:t>
            </w:r>
            <w:r w:rsidRPr="005A5BE2">
              <w:rPr>
                <w:rFonts w:asciiTheme="minorHAnsi" w:hAnsiTheme="minorHAnsi" w:cstheme="minorHAnsi"/>
              </w:rPr>
              <w:t>shall be construed as a reference to the statute, enactment, order, regulation or instrument as amended, unless specifically indicated otherwise.</w:t>
            </w:r>
          </w:p>
          <w:p w14:paraId="590C26E5" w14:textId="77777777" w:rsidR="00A01084" w:rsidRPr="005A5BE2" w:rsidRDefault="00013AF0">
            <w:pPr>
              <w:pStyle w:val="TableParagraph"/>
              <w:spacing w:before="120" w:line="276" w:lineRule="auto"/>
              <w:ind w:left="193" w:right="48"/>
              <w:jc w:val="both"/>
              <w:rPr>
                <w:rFonts w:asciiTheme="minorHAnsi" w:hAnsiTheme="minorHAnsi" w:cstheme="minorHAnsi"/>
              </w:rPr>
            </w:pPr>
            <w:r w:rsidRPr="005A5BE2">
              <w:rPr>
                <w:rFonts w:asciiTheme="minorHAnsi" w:hAnsiTheme="minorHAnsi" w:cstheme="minorHAnsi"/>
              </w:rPr>
              <w:t>In the event that any ambiguity or question of intent or interpretation arises in relation to 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7"/>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rPr>
              <w:t>construed</w:t>
            </w:r>
            <w:r w:rsidRPr="005A5BE2">
              <w:rPr>
                <w:rFonts w:asciiTheme="minorHAnsi" w:hAnsiTheme="minorHAnsi" w:cstheme="minorHAnsi"/>
                <w:spacing w:val="-5"/>
              </w:rPr>
              <w:t xml:space="preserve"> </w:t>
            </w:r>
            <w:r w:rsidRPr="005A5BE2">
              <w:rPr>
                <w:rFonts w:asciiTheme="minorHAnsi" w:hAnsiTheme="minorHAnsi" w:cstheme="minorHAnsi"/>
              </w:rPr>
              <w:t>as</w:t>
            </w:r>
            <w:r w:rsidRPr="005A5BE2">
              <w:rPr>
                <w:rFonts w:asciiTheme="minorHAnsi" w:hAnsiTheme="minorHAnsi" w:cstheme="minorHAnsi"/>
                <w:spacing w:val="-7"/>
              </w:rPr>
              <w:t xml:space="preserve"> </w:t>
            </w:r>
            <w:r w:rsidRPr="005A5BE2">
              <w:rPr>
                <w:rFonts w:asciiTheme="minorHAnsi" w:hAnsiTheme="minorHAnsi" w:cstheme="minorHAnsi"/>
              </w:rPr>
              <w:t>if</w:t>
            </w:r>
            <w:r w:rsidRPr="005A5BE2">
              <w:rPr>
                <w:rFonts w:asciiTheme="minorHAnsi" w:hAnsiTheme="minorHAnsi" w:cstheme="minorHAnsi"/>
                <w:spacing w:val="-5"/>
              </w:rPr>
              <w:t xml:space="preserve"> </w:t>
            </w:r>
            <w:r w:rsidRPr="005A5BE2">
              <w:rPr>
                <w:rFonts w:asciiTheme="minorHAnsi" w:hAnsiTheme="minorHAnsi" w:cstheme="minorHAnsi"/>
              </w:rPr>
              <w:t>drafted</w:t>
            </w:r>
            <w:r w:rsidRPr="005A5BE2">
              <w:rPr>
                <w:rFonts w:asciiTheme="minorHAnsi" w:hAnsiTheme="minorHAnsi" w:cstheme="minorHAnsi"/>
                <w:spacing w:val="-5"/>
              </w:rPr>
              <w:t xml:space="preserve"> </w:t>
            </w:r>
            <w:r w:rsidRPr="005A5BE2">
              <w:rPr>
                <w:rFonts w:asciiTheme="minorHAnsi" w:hAnsiTheme="minorHAnsi" w:cstheme="minorHAnsi"/>
              </w:rPr>
              <w:t>jointly</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Parties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no presumption</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6"/>
              </w:rPr>
              <w:t xml:space="preserve"> </w:t>
            </w:r>
            <w:r w:rsidRPr="005A5BE2">
              <w:rPr>
                <w:rFonts w:asciiTheme="minorHAnsi" w:hAnsiTheme="minorHAnsi" w:cstheme="minorHAnsi"/>
              </w:rPr>
              <w:t>burden</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proof</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arise</w:t>
            </w:r>
            <w:r w:rsidRPr="005A5BE2">
              <w:rPr>
                <w:rFonts w:asciiTheme="minorHAnsi" w:hAnsiTheme="minorHAnsi" w:cstheme="minorHAnsi"/>
                <w:spacing w:val="7"/>
              </w:rPr>
              <w:t xml:space="preserve"> </w:t>
            </w:r>
            <w:r w:rsidRPr="005A5BE2">
              <w:rPr>
                <w:rFonts w:asciiTheme="minorHAnsi" w:hAnsiTheme="minorHAnsi" w:cstheme="minorHAnsi"/>
              </w:rPr>
              <w:t>favouring</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disfavouring</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Party</w:t>
            </w:r>
            <w:r w:rsidRPr="005A5BE2">
              <w:rPr>
                <w:rFonts w:asciiTheme="minorHAnsi" w:hAnsiTheme="minorHAnsi" w:cstheme="minorHAnsi"/>
                <w:spacing w:val="8"/>
              </w:rPr>
              <w:t xml:space="preserve"> </w:t>
            </w:r>
            <w:r w:rsidRPr="005A5BE2">
              <w:rPr>
                <w:rFonts w:asciiTheme="minorHAnsi" w:hAnsiTheme="minorHAnsi" w:cstheme="minorHAnsi"/>
              </w:rPr>
              <w:t>by</w:t>
            </w:r>
            <w:r w:rsidRPr="005A5BE2">
              <w:rPr>
                <w:rFonts w:asciiTheme="minorHAnsi" w:hAnsiTheme="minorHAnsi" w:cstheme="minorHAnsi"/>
                <w:spacing w:val="5"/>
              </w:rPr>
              <w:t xml:space="preserve"> </w:t>
            </w:r>
            <w:r w:rsidRPr="005A5BE2">
              <w:rPr>
                <w:rFonts w:asciiTheme="minorHAnsi" w:hAnsiTheme="minorHAnsi" w:cstheme="minorHAnsi"/>
              </w:rPr>
              <w:t>virtue</w:t>
            </w:r>
            <w:r w:rsidRPr="005A5BE2">
              <w:rPr>
                <w:rFonts w:asciiTheme="minorHAnsi" w:hAnsiTheme="minorHAnsi" w:cstheme="minorHAnsi"/>
                <w:spacing w:val="5"/>
              </w:rPr>
              <w:t xml:space="preserve"> </w:t>
            </w:r>
            <w:r w:rsidRPr="005A5BE2">
              <w:rPr>
                <w:rFonts w:asciiTheme="minorHAnsi" w:hAnsiTheme="minorHAnsi" w:cstheme="minorHAnsi"/>
                <w:spacing w:val="-5"/>
              </w:rPr>
              <w:t>of</w:t>
            </w:r>
          </w:p>
          <w:p w14:paraId="590C26E6" w14:textId="77777777" w:rsidR="00A01084" w:rsidRPr="005A5BE2" w:rsidRDefault="00013AF0">
            <w:pPr>
              <w:pStyle w:val="TableParagraph"/>
              <w:spacing w:line="244" w:lineRule="exact"/>
              <w:ind w:left="193"/>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authorship</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provisions</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this</w:t>
            </w:r>
            <w:r w:rsidRPr="005A5BE2">
              <w:rPr>
                <w:rFonts w:asciiTheme="minorHAnsi" w:hAnsiTheme="minorHAnsi" w:cstheme="minorHAnsi"/>
                <w:spacing w:val="-2"/>
              </w:rPr>
              <w:t xml:space="preserve"> Agreement.</w:t>
            </w:r>
          </w:p>
        </w:tc>
      </w:tr>
    </w:tbl>
    <w:p w14:paraId="590C26E8" w14:textId="77777777" w:rsidR="00A01084" w:rsidRPr="005A5BE2" w:rsidRDefault="00A01084">
      <w:pPr>
        <w:pStyle w:val="BodyText"/>
        <w:rPr>
          <w:rFonts w:asciiTheme="minorHAnsi" w:hAnsiTheme="minorHAnsi" w:cstheme="minorHAnsi"/>
          <w:sz w:val="20"/>
        </w:rPr>
      </w:pPr>
    </w:p>
    <w:p w14:paraId="590C26E9" w14:textId="77777777" w:rsidR="00A01084" w:rsidRPr="005A5BE2" w:rsidRDefault="00A01084">
      <w:pPr>
        <w:pStyle w:val="BodyText"/>
        <w:spacing w:before="139"/>
        <w:rPr>
          <w:rFonts w:asciiTheme="minorHAnsi" w:hAnsiTheme="minorHAnsi" w:cstheme="minorHAnsi"/>
          <w:sz w:val="20"/>
        </w:rPr>
      </w:pPr>
    </w:p>
    <w:tbl>
      <w:tblPr>
        <w:tblW w:w="0" w:type="auto"/>
        <w:tblInd w:w="274" w:type="dxa"/>
        <w:tblLayout w:type="fixed"/>
        <w:tblCellMar>
          <w:left w:w="0" w:type="dxa"/>
          <w:right w:w="0" w:type="dxa"/>
        </w:tblCellMar>
        <w:tblLook w:val="01E0" w:firstRow="1" w:lastRow="1" w:firstColumn="1" w:lastColumn="1" w:noHBand="0" w:noVBand="0"/>
      </w:tblPr>
      <w:tblGrid>
        <w:gridCol w:w="4490"/>
        <w:gridCol w:w="4041"/>
      </w:tblGrid>
      <w:tr w:rsidR="00A01084" w:rsidRPr="005A5BE2" w14:paraId="590C26F1" w14:textId="77777777">
        <w:trPr>
          <w:trHeight w:val="1715"/>
        </w:trPr>
        <w:tc>
          <w:tcPr>
            <w:tcW w:w="4490" w:type="dxa"/>
            <w:shd w:val="clear" w:color="auto" w:fill="CCCCCC"/>
          </w:tcPr>
          <w:p w14:paraId="590C26EA" w14:textId="77777777" w:rsidR="00A01084" w:rsidRPr="005A5BE2" w:rsidRDefault="00013AF0">
            <w:pPr>
              <w:pStyle w:val="TableParagraph"/>
              <w:spacing w:line="268" w:lineRule="exact"/>
              <w:ind w:left="93"/>
              <w:rPr>
                <w:rFonts w:asciiTheme="minorHAnsi" w:hAnsiTheme="minorHAnsi" w:cstheme="minorHAnsi"/>
              </w:rPr>
            </w:pPr>
            <w:r w:rsidRPr="005A5BE2">
              <w:rPr>
                <w:rFonts w:asciiTheme="minorHAnsi" w:hAnsiTheme="minorHAnsi" w:cstheme="minorHAnsi"/>
              </w:rPr>
              <w:t>SIGNED</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on</w:t>
            </w:r>
            <w:r w:rsidRPr="005A5BE2">
              <w:rPr>
                <w:rFonts w:asciiTheme="minorHAnsi" w:hAnsiTheme="minorHAnsi" w:cstheme="minorHAnsi"/>
                <w:spacing w:val="-3"/>
              </w:rPr>
              <w:t xml:space="preserve"> </w:t>
            </w:r>
            <w:r w:rsidRPr="005A5BE2">
              <w:rPr>
                <w:rFonts w:asciiTheme="minorHAnsi" w:hAnsiTheme="minorHAnsi" w:cstheme="minorHAnsi"/>
              </w:rPr>
              <w:t>behalf</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2"/>
              </w:rPr>
              <w:t>Client</w:t>
            </w:r>
          </w:p>
          <w:p w14:paraId="590C26EB" w14:textId="77777777" w:rsidR="00A01084" w:rsidRPr="005A5BE2" w:rsidRDefault="00A01084">
            <w:pPr>
              <w:pStyle w:val="TableParagraph"/>
              <w:rPr>
                <w:rFonts w:asciiTheme="minorHAnsi" w:hAnsiTheme="minorHAnsi" w:cstheme="minorHAnsi"/>
                <w:sz w:val="20"/>
              </w:rPr>
            </w:pPr>
          </w:p>
          <w:p w14:paraId="590C26EC" w14:textId="77777777" w:rsidR="00A01084" w:rsidRPr="005A5BE2" w:rsidRDefault="00A01084">
            <w:pPr>
              <w:pStyle w:val="TableParagraph"/>
              <w:rPr>
                <w:rFonts w:asciiTheme="minorHAnsi" w:hAnsiTheme="minorHAnsi" w:cstheme="minorHAnsi"/>
                <w:sz w:val="20"/>
              </w:rPr>
            </w:pPr>
          </w:p>
          <w:p w14:paraId="590C26ED" w14:textId="77777777" w:rsidR="00A01084" w:rsidRPr="005A5BE2" w:rsidRDefault="00A01084">
            <w:pPr>
              <w:pStyle w:val="TableParagraph"/>
              <w:spacing w:before="99" w:after="1"/>
              <w:rPr>
                <w:rFonts w:asciiTheme="minorHAnsi" w:hAnsiTheme="minorHAnsi" w:cstheme="minorHAnsi"/>
                <w:sz w:val="20"/>
              </w:rPr>
            </w:pPr>
          </w:p>
          <w:p w14:paraId="590C26EE" w14:textId="77777777" w:rsidR="00A01084" w:rsidRPr="005A5BE2" w:rsidRDefault="00013AF0">
            <w:pPr>
              <w:pStyle w:val="TableParagraph"/>
              <w:spacing w:line="20" w:lineRule="exact"/>
              <w:ind w:left="93"/>
              <w:rPr>
                <w:rFonts w:asciiTheme="minorHAnsi" w:hAnsiTheme="minorHAnsi" w:cstheme="minorHAnsi"/>
                <w:sz w:val="2"/>
              </w:rPr>
            </w:pPr>
            <w:r w:rsidRPr="005A5BE2">
              <w:rPr>
                <w:rFonts w:asciiTheme="minorHAnsi" w:hAnsiTheme="minorHAnsi" w:cstheme="minorHAnsi"/>
                <w:noProof/>
                <w:sz w:val="2"/>
              </w:rPr>
              <mc:AlternateContent>
                <mc:Choice Requires="wpg">
                  <w:drawing>
                    <wp:inline distT="0" distB="0" distL="0" distR="0" wp14:anchorId="590C2AFB" wp14:editId="590C2AFC">
                      <wp:extent cx="1811020" cy="9525"/>
                      <wp:effectExtent l="9525" t="0" r="0" b="0"/>
                      <wp:docPr id="168" name="Group 1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169" name="Graphic 169"/>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xmlns:w16cei="http://schemas.microsoft.com/office/word/2026/wordml/cei">
                  <w:pict>
                    <v:group w14:anchorId="2CED96AC" id="Group 168"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XcAIAAJQFAAAOAAAAZHJzL2Uyb0RvYy54bWykVMtu2zAQvBfoPxC815KMOI0Fy0ERN0aB&#10;IA0QBz3TFPVAKZJd0pb8911Sluw4QQ+pDsKSu9zHzJCL266RZC/A1lplNJnElAjFdV6rMqMvm/sv&#10;N5RYx1TOpFYiowdh6e3y86dFa1Ix1ZWWuQCCSZRNW5PRyjmTRpHllWiYnWgjFDoLDQ1zuIQyyoG1&#10;mL2R0TSOr6NWQ25Ac2Et7q56J12G/EUhuPtZFFY4IjOKvbnwh/Df+n+0XLC0BGaqmh/bYB/oomG1&#10;wqJjqhVzjOygfpOqqTloqws34bqJdFHUXIQZcJokvphmDXpnwixl2pZmhAmhvcDpw2n5434N5tk8&#10;Qd89mg+a/7aIS9SaMj33+3V5Cu4KaPwhHIJ0AdHDiKjoHOG4mdwkSTxF4Dn65rPprAecV8jKm0O8&#10;+v6vYxFL+5KhsbGR1qBy7Akc+3/gPFfMiIC59cM/AalznON6ToliDSp4fRSL30KUfHmM8wgeV/YI&#10;5rv4XM1m0x6DdyFKpl+DJsdZWcp31q2FDlCz/YN1vWTzwWLVYPFODSag8L3kZZC8owQlD5Sg5Ld9&#10;dcOcP+f58yZpT1z5vUbvxUYHr7vgCVs7eaU6j0K245lnexACxvYRaPgyKKreCKXRPh9OKt/FPImv&#10;wk2yWtb5fS2l78JCub2TQPbM3+Pw+Tkww6swA9atmK36uOA6hkkVBG3Tnh3P2lbnB6S3RT4zav/s&#10;GAhK5A+FAvIvxWDAYGwHA5y80+E9CQBhzU33i4EhvnxGHTL7qAcdsXQgzY8+xvqTSn/bOV3UnlHU&#10;9NDRcYGaDla4+mi9elvO1yHq9Jgu/wIAAP//AwBQSwMEFAAGAAgAAAAhAE+kBjTaAAAAAwEAAA8A&#10;AABkcnMvZG93bnJldi54bWxMj0FLw0AQhe+C/2EZwZvdJBIpMZtSinoqgq0g3qbJNAnNzobsNkn/&#10;vaMXe3kwvMd73+Sr2XZqpMG3jg3EiwgUcemqlmsDn/vXhyUoH5Ar7ByTgQt5WBW3NzlmlZv4g8Zd&#10;qJWUsM/QQBNCn2nty4Ys+oXricU7usFikHOodTXgJOW200kUPWmLLctCgz1tGipPu7M18DbhtH6M&#10;X8bt6bi5fO/T969tTMbc383rZ1CB5vAfhl98QYdCmA7uzJVXnQF5JPypeMkyTUAdJJSCLnJ9zV78&#10;AAAA//8DAFBLAQItABQABgAIAAAAIQC2gziS/gAAAOEBAAATAAAAAAAAAAAAAAAAAAAAAABbQ29u&#10;dGVudF9UeXBlc10ueG1sUEsBAi0AFAAGAAgAAAAhADj9If/WAAAAlAEAAAsAAAAAAAAAAAAAAAAA&#10;LwEAAF9yZWxzLy5yZWxzUEsBAi0AFAAGAAgAAAAhAKj635dwAgAAlAUAAA4AAAAAAAAAAAAAAAAA&#10;LgIAAGRycy9lMm9Eb2MueG1sUEsBAi0AFAAGAAgAAAAhAE+kBjTaAAAAAwEAAA8AAAAAAAAAAAAA&#10;AAAAygQAAGRycy9kb3ducmV2LnhtbFBLBQYAAAAABAAEAPMAAADRBQAAAAA=&#10;">
                      <v:shape id="Graphic 169"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YZzwgAAANwAAAAPAAAAZHJzL2Rvd25yZXYueG1sRE9Li8Iw&#10;EL4L/ocwgjdNV0F3q1F8IIg367LgbdrMtt1tJqWJWv+9EQRv8/E9Z75sTSWu1LjSsoKPYQSCOLO6&#10;5FzB92k3+AThPLLGyjIpuJOD5aLbmWOs7Y2PdE18LkIIuxgVFN7XsZQuK8igG9qaOHC/tjHoA2xy&#10;qRu8hXBTyVEUTaTBkkNDgTVtCsr+k4tRMN6uLn+j89rI9JC0Mo+mafWTKtXvtasZCE+tf4tf7r0O&#10;8ydf8HwmXCAXDwAAAP//AwBQSwECLQAUAAYACAAAACEA2+H2y+4AAACFAQAAEwAAAAAAAAAAAAAA&#10;AAAAAAAAW0NvbnRlbnRfVHlwZXNdLnhtbFBLAQItABQABgAIAAAAIQBa9CxbvwAAABUBAAALAAAA&#10;AAAAAAAAAAAAAB8BAABfcmVscy8ucmVsc1BLAQItABQABgAIAAAAIQDkZYZzwgAAANwAAAAPAAAA&#10;AAAAAAAAAAAAAAcCAABkcnMvZG93bnJldi54bWxQSwUGAAAAAAMAAwC3AAAA9gIAAAAA&#10;" path="m,l1810520,e" filled="f" strokeweight=".25289mm">
                        <v:path arrowok="t"/>
                      </v:shape>
                      <w10:anchorlock/>
                    </v:group>
                  </w:pict>
                </mc:Fallback>
              </mc:AlternateContent>
            </w:r>
          </w:p>
          <w:p w14:paraId="590C26EF" w14:textId="77777777" w:rsidR="00A01084" w:rsidRPr="005A5BE2" w:rsidRDefault="00013AF0">
            <w:pPr>
              <w:pStyle w:val="TableParagraph"/>
              <w:spacing w:before="165"/>
              <w:ind w:left="93"/>
              <w:rPr>
                <w:rFonts w:asciiTheme="minorHAnsi" w:hAnsiTheme="minorHAnsi" w:cstheme="minorHAnsi"/>
              </w:rPr>
            </w:pPr>
            <w:r w:rsidRPr="005A5BE2">
              <w:rPr>
                <w:rFonts w:asciiTheme="minorHAnsi" w:hAnsiTheme="minorHAnsi" w:cstheme="minorHAnsi"/>
              </w:rPr>
              <w:t>(being</w:t>
            </w:r>
            <w:r w:rsidRPr="005A5BE2">
              <w:rPr>
                <w:rFonts w:asciiTheme="minorHAnsi" w:hAnsiTheme="minorHAnsi" w:cstheme="minorHAnsi"/>
                <w:spacing w:val="-5"/>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duly</w:t>
            </w:r>
            <w:r w:rsidRPr="005A5BE2">
              <w:rPr>
                <w:rFonts w:asciiTheme="minorHAnsi" w:hAnsiTheme="minorHAnsi" w:cstheme="minorHAnsi"/>
                <w:spacing w:val="-2"/>
              </w:rPr>
              <w:t xml:space="preserve"> </w:t>
            </w:r>
            <w:r w:rsidRPr="005A5BE2">
              <w:rPr>
                <w:rFonts w:asciiTheme="minorHAnsi" w:hAnsiTheme="minorHAnsi" w:cstheme="minorHAnsi"/>
              </w:rPr>
              <w:t>authorised</w:t>
            </w:r>
            <w:r w:rsidRPr="005A5BE2">
              <w:rPr>
                <w:rFonts w:asciiTheme="minorHAnsi" w:hAnsiTheme="minorHAnsi" w:cstheme="minorHAnsi"/>
                <w:spacing w:val="-6"/>
              </w:rPr>
              <w:t xml:space="preserve"> </w:t>
            </w:r>
            <w:r w:rsidRPr="005A5BE2">
              <w:rPr>
                <w:rFonts w:asciiTheme="minorHAnsi" w:hAnsiTheme="minorHAnsi" w:cstheme="minorHAnsi"/>
                <w:spacing w:val="-2"/>
              </w:rPr>
              <w:t>officer)</w:t>
            </w:r>
          </w:p>
        </w:tc>
        <w:tc>
          <w:tcPr>
            <w:tcW w:w="4041" w:type="dxa"/>
            <w:shd w:val="clear" w:color="auto" w:fill="CCCCCC"/>
          </w:tcPr>
          <w:p w14:paraId="590C26F0" w14:textId="77777777" w:rsidR="00A01084" w:rsidRPr="005A5BE2" w:rsidRDefault="00013AF0">
            <w:pPr>
              <w:pStyle w:val="TableParagraph"/>
              <w:spacing w:line="268" w:lineRule="exact"/>
              <w:ind w:left="122"/>
              <w:rPr>
                <w:rFonts w:asciiTheme="minorHAnsi" w:hAnsiTheme="minorHAnsi" w:cstheme="minorHAnsi"/>
              </w:rPr>
            </w:pPr>
            <w:r w:rsidRPr="005A5BE2">
              <w:rPr>
                <w:rFonts w:asciiTheme="minorHAnsi" w:hAnsiTheme="minorHAnsi" w:cstheme="minorHAnsi"/>
                <w:noProof/>
              </w:rPr>
              <mc:AlternateContent>
                <mc:Choice Requires="wpg">
                  <w:drawing>
                    <wp:anchor distT="0" distB="0" distL="0" distR="0" simplePos="0" relativeHeight="15758848" behindDoc="0" locked="0" layoutInCell="1" allowOverlap="1" wp14:anchorId="590C2AFD" wp14:editId="590C2AFE">
                      <wp:simplePos x="0" y="0"/>
                      <wp:positionH relativeFrom="column">
                        <wp:posOffset>77723</wp:posOffset>
                      </wp:positionH>
                      <wp:positionV relativeFrom="paragraph">
                        <wp:posOffset>694063</wp:posOffset>
                      </wp:positionV>
                      <wp:extent cx="1949450" cy="9525"/>
                      <wp:effectExtent l="0" t="0" r="0" b="0"/>
                      <wp:wrapNone/>
                      <wp:docPr id="170" name="Group 1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49450" cy="9525"/>
                                <a:chOff x="0" y="0"/>
                                <a:chExt cx="1949450" cy="9525"/>
                              </a:xfrm>
                            </wpg:grpSpPr>
                            <wps:wsp>
                              <wps:cNvPr id="171" name="Graphic 171"/>
                              <wps:cNvSpPr/>
                              <wps:spPr>
                                <a:xfrm>
                                  <a:off x="0" y="4552"/>
                                  <a:ext cx="1949450" cy="1270"/>
                                </a:xfrm>
                                <a:custGeom>
                                  <a:avLst/>
                                  <a:gdLst/>
                                  <a:ahLst/>
                                  <a:cxnLst/>
                                  <a:rect l="l" t="t" r="r" b="b"/>
                                  <a:pathLst>
                                    <a:path w="1949450">
                                      <a:moveTo>
                                        <a:pt x="0" y="0"/>
                                      </a:moveTo>
                                      <a:lnTo>
                                        <a:pt x="1949199" y="0"/>
                                      </a:lnTo>
                                    </a:path>
                                  </a:pathLst>
                                </a:custGeom>
                                <a:ln w="9104">
                                  <a:solidFill>
                                    <a:srgbClr val="000000"/>
                                  </a:solidFill>
                                  <a:prstDash val="solid"/>
                                </a:ln>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374E9CDC" id="Group 170" o:spid="_x0000_s1026" style="position:absolute;margin-left:6.1pt;margin-top:54.65pt;width:153.5pt;height:.75pt;z-index:15758848;mso-wrap-distance-left:0;mso-wrap-distance-right:0" coordsize="1949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8RvcAIAAJQFAAAOAAAAZHJzL2Uyb0RvYy54bWykVMlu2zAQvRfoPxC817IMu6kEy0ERN0aB&#10;IA0QFz3TFLWgFMkOacv++w6pxY4T9JDqIDxyhrO8eeTy9thIchBga60yGk+mlAjFdV6rMqM/t/ef&#10;vlBiHVM5k1qJjJ6Epberjx+WrUnFTFda5gIIBlE2bU1GK+dMGkWWV6JhdqKNUGgsNDTM4RLKKAfW&#10;YvRGRrPp9HPUasgNaC6sxd11Z6SrEL8oBHc/isIKR2RGsTYX/hD+O/+PVkuWlsBMVfO+DPaOKhpW&#10;K0w6hlozx8ge6lehmpqDtrpwE66bSBdFzUXoAbuJp1fdbEDvTeilTNvSjDQhtVc8vTssfzxswDyb&#10;J+iqR/ig+W+LvEStKdNLu1+XZ+djAY0/hE2QY2D0NDIqjo5w3IyTeTJfIPEcbclitugI5xVO5dUh&#10;Xn3717GIpV3KUNhYSGtQOfZMjv0/cp4rZkTg3Prmn4DUOfZxE1OiWIMK3vRi8VvIkk+Pfp7BfmV7&#10;Mt/kZ75YzDoO3qQont0ETY69spTvrdsIHahmhwfrOsnmA2LVgPhRDRBQ+F7yMkjeUYKSB0pQ8rsu&#10;u2HOn/Pz85C051n5vUYfxFYHq7uaE5Z2tkp16eWnHScJJYMQ0LfzQODToKg6EFIjvmxOKl9FEk/n&#10;4SZZLev8vpbSV2Gh3N1JIAfm73H4fB8Y4YWbAevWzFadXzD1blIFQdu0m46f2k7nJxxvi/PMqP2z&#10;ZyAokd8VCsi/FAOAAewGAE7e6fCeBIIw5/b4i4EhPn1GHU72UQ86YukwNN/66OtPKv1173RR+4mi&#10;poeK+gVqOqBw9RG9eFsu18Hr/Jiu/gIAAP//AwBQSwMEFAAGAAgAAAAhAHqrzZPfAAAACgEAAA8A&#10;AABkcnMvZG93bnJldi54bWxMj0FLw0AQhe+C/2EZwZvdTYLSxmxKKeqpCLaCeNtmp0lodjZkt0n6&#10;7x1Pehrem8ebb4r17Dox4hBaTxqShQKBVHnbUq3h8/D6sAQRoiFrOk+o4YoB1uXtTWFy6yf6wHEf&#10;a8ElFHKjoYmxz6UMVYPOhIXvkXh38oMzkeVQSzuYictdJ1OlnqQzLfGFxvS4bbA67y9Ow9tkpk2W&#10;vIy782l7/T48vn/tEtT6/m7ePIOIOMe/MPziMzqUzHT0F7JBdKzTlJM81SoDwYEsWbFzZCdRS5Bl&#10;If+/UP4AAAD//wMAUEsBAi0AFAAGAAgAAAAhALaDOJL+AAAA4QEAABMAAAAAAAAAAAAAAAAAAAAA&#10;AFtDb250ZW50X1R5cGVzXS54bWxQSwECLQAUAAYACAAAACEAOP0h/9YAAACUAQAACwAAAAAAAAAA&#10;AAAAAAAvAQAAX3JlbHMvLnJlbHNQSwECLQAUAAYACAAAACEAb/vEb3ACAACUBQAADgAAAAAAAAAA&#10;AAAAAAAuAgAAZHJzL2Uyb0RvYy54bWxQSwECLQAUAAYACAAAACEAeqvNk98AAAAKAQAADwAAAAAA&#10;AAAAAAAAAADKBAAAZHJzL2Rvd25yZXYueG1sUEsFBgAAAAAEAAQA8wAAANYFAAAAAA==&#10;">
                      <v:shape id="Graphic 171" o:spid="_x0000_s1027" style="position:absolute;top:45;width:19494;height:13;visibility:visible;mso-wrap-style:square;v-text-anchor:top" coordsize="19494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z19OwwAAANwAAAAPAAAAZHJzL2Rvd25yZXYueG1sRE9LawIx&#10;EL4L/Q9hCr1p1gpVt0YpitCDUFx76W3YzD7qZrIkU93+e1MoeJuP7zmrzeA6daEQW88GppMMFHHp&#10;bcu1gc/TfrwAFQXZYueZDPxShM36YbTC3PorH+lSSK1SCMccDTQifa51LBtyGCe+J05c5YNDSTDU&#10;2ga8pnDX6ecse9EOW04NDfa0bag8Fz/OwKnaLcNMhqV8zPbzbXWOu6/vgzFPj8PbKyihQe7if/e7&#10;TfPnU/h7Jl2g1zcAAAD//wMAUEsBAi0AFAAGAAgAAAAhANvh9svuAAAAhQEAABMAAAAAAAAAAAAA&#10;AAAAAAAAAFtDb250ZW50X1R5cGVzXS54bWxQSwECLQAUAAYACAAAACEAWvQsW78AAAAVAQAACwAA&#10;AAAAAAAAAAAAAAAfAQAAX3JlbHMvLnJlbHNQSwECLQAUAAYACAAAACEAuM9fTsMAAADcAAAADwAA&#10;AAAAAAAAAAAAAAAHAgAAZHJzL2Rvd25yZXYueG1sUEsFBgAAAAADAAMAtwAAAPcCAAAAAA==&#10;" path="m,l1949199,e" filled="f" strokeweight=".25289mm">
                        <v:path arrowok="t"/>
                      </v:shape>
                    </v:group>
                  </w:pict>
                </mc:Fallback>
              </mc:AlternateContent>
            </w:r>
            <w:r w:rsidRPr="005A5BE2">
              <w:rPr>
                <w:rFonts w:asciiTheme="minorHAnsi" w:hAnsiTheme="minorHAnsi" w:cstheme="minorHAnsi"/>
              </w:rPr>
              <w:t>SIGNED</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on</w:t>
            </w:r>
            <w:r w:rsidRPr="005A5BE2">
              <w:rPr>
                <w:rFonts w:asciiTheme="minorHAnsi" w:hAnsiTheme="minorHAnsi" w:cstheme="minorHAnsi"/>
                <w:spacing w:val="-3"/>
              </w:rPr>
              <w:t xml:space="preserve"> </w:t>
            </w:r>
            <w:r w:rsidRPr="005A5BE2">
              <w:rPr>
                <w:rFonts w:asciiTheme="minorHAnsi" w:hAnsiTheme="minorHAnsi" w:cstheme="minorHAnsi"/>
              </w:rPr>
              <w:t>behalf</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2"/>
              </w:rPr>
              <w:t>Contractor</w:t>
            </w:r>
          </w:p>
        </w:tc>
      </w:tr>
      <w:tr w:rsidR="00A01084" w:rsidRPr="005A5BE2" w14:paraId="590C26F4" w14:textId="77777777">
        <w:trPr>
          <w:trHeight w:val="295"/>
        </w:trPr>
        <w:tc>
          <w:tcPr>
            <w:tcW w:w="4490" w:type="dxa"/>
            <w:shd w:val="clear" w:color="auto" w:fill="CCCCCC"/>
          </w:tcPr>
          <w:p w14:paraId="590C26F2" w14:textId="77777777" w:rsidR="00A01084" w:rsidRPr="005A5BE2" w:rsidRDefault="00013AF0">
            <w:pPr>
              <w:pStyle w:val="TableParagraph"/>
              <w:spacing w:before="30" w:line="245" w:lineRule="exact"/>
              <w:ind w:left="93"/>
              <w:rPr>
                <w:rFonts w:asciiTheme="minorHAnsi" w:hAnsiTheme="minorHAnsi" w:cstheme="minorHAnsi"/>
              </w:rPr>
            </w:pPr>
            <w:r w:rsidRPr="005A5BE2">
              <w:rPr>
                <w:rFonts w:asciiTheme="minorHAnsi" w:hAnsiTheme="minorHAnsi" w:cstheme="minorHAnsi"/>
                <w:spacing w:val="-2"/>
              </w:rPr>
              <w:t>Witness</w:t>
            </w:r>
          </w:p>
        </w:tc>
        <w:tc>
          <w:tcPr>
            <w:tcW w:w="4041" w:type="dxa"/>
            <w:shd w:val="clear" w:color="auto" w:fill="CCCCCC"/>
          </w:tcPr>
          <w:p w14:paraId="590C26F3" w14:textId="77777777" w:rsidR="00A01084" w:rsidRPr="005A5BE2" w:rsidRDefault="00013AF0">
            <w:pPr>
              <w:pStyle w:val="TableParagraph"/>
              <w:spacing w:before="30" w:line="245" w:lineRule="exact"/>
              <w:ind w:left="122"/>
              <w:rPr>
                <w:rFonts w:asciiTheme="minorHAnsi" w:hAnsiTheme="minorHAnsi" w:cstheme="minorHAnsi"/>
              </w:rPr>
            </w:pPr>
            <w:r w:rsidRPr="005A5BE2">
              <w:rPr>
                <w:rFonts w:asciiTheme="minorHAnsi" w:hAnsiTheme="minorHAnsi" w:cstheme="minorHAnsi"/>
                <w:spacing w:val="-2"/>
              </w:rPr>
              <w:t>Witness</w:t>
            </w:r>
          </w:p>
        </w:tc>
      </w:tr>
    </w:tbl>
    <w:p w14:paraId="590C26F5"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6F6" w14:textId="77777777" w:rsidR="00A01084" w:rsidRPr="005A5BE2" w:rsidRDefault="00013AF0">
      <w:pPr>
        <w:pStyle w:val="Heading1"/>
        <w:rPr>
          <w:rFonts w:asciiTheme="minorHAnsi" w:hAnsiTheme="minorHAnsi" w:cstheme="minorHAnsi"/>
        </w:rPr>
      </w:pPr>
      <w:bookmarkStart w:id="50" w:name="Schedule_A:_Terms_and_Conditions"/>
      <w:bookmarkEnd w:id="50"/>
      <w:r w:rsidRPr="005A5BE2">
        <w:rPr>
          <w:rFonts w:asciiTheme="minorHAnsi" w:hAnsiTheme="minorHAnsi" w:cstheme="minorHAnsi"/>
          <w:color w:val="333399"/>
        </w:rPr>
        <w:lastRenderedPageBreak/>
        <w:t>Schedule</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A:</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rPr>
        <w:t>Terms</w:t>
      </w:r>
      <w:r w:rsidRPr="005A5BE2">
        <w:rPr>
          <w:rFonts w:asciiTheme="minorHAnsi" w:hAnsiTheme="minorHAnsi" w:cstheme="minorHAnsi"/>
          <w:color w:val="333399"/>
          <w:spacing w:val="-6"/>
        </w:rPr>
        <w:t xml:space="preserve"> </w:t>
      </w:r>
      <w:r w:rsidRPr="005A5BE2">
        <w:rPr>
          <w:rFonts w:asciiTheme="minorHAnsi" w:hAnsiTheme="minorHAnsi" w:cstheme="minorHAnsi"/>
          <w:color w:val="333399"/>
        </w:rPr>
        <w:t>and</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spacing w:val="-2"/>
        </w:rPr>
        <w:t>Conditions</w:t>
      </w:r>
    </w:p>
    <w:p w14:paraId="590C26F7"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18560" behindDoc="1" locked="0" layoutInCell="1" allowOverlap="1" wp14:anchorId="590C2AFF" wp14:editId="590C2B00">
                <wp:simplePos x="0" y="0"/>
                <wp:positionH relativeFrom="page">
                  <wp:posOffset>882396</wp:posOffset>
                </wp:positionH>
                <wp:positionV relativeFrom="paragraph">
                  <wp:posOffset>49006</wp:posOffset>
                </wp:positionV>
                <wp:extent cx="5797550" cy="27940"/>
                <wp:effectExtent l="0" t="0" r="0" b="0"/>
                <wp:wrapTopAndBottom/>
                <wp:docPr id="172" name="Graphic 17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3CBF04C0" id="Graphic 172" o:spid="_x0000_s1026" style="position:absolute;margin-left:69.5pt;margin-top:3.85pt;width:456.5pt;height:2.2pt;z-index:-15697920;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CG5r73gAAAAkBAAAPAAAAZHJzL2Rvd25yZXYueG1s&#10;TI/NTsMwEITvSLyDtUhcELUbBIEQp0JIPaG2avm7uvGSRNjrKHbT8PZsT3Db2VnNflMuJu/EiEPs&#10;AmmYzxQIpDrYjhoNb6/L63sQMRmyxgVCDT8YYVGdn5WmsOFIWxx3qREcQrEwGtqU+kLKWLfoTZyF&#10;Hom9rzB4k1gOjbSDOXK4dzJT6k560xF/aE2Pzy3W37uD17BerZP6WG0/r97b/AVJLsdm47S+vJie&#10;HkEknNLfMZzwGR0qZtqHA9koHOubB+6SNOQ5iJOvbjNe7HnK5iCrUv5vUP0CAAD//wMAUEsBAi0A&#10;FAAGAAgAAAAhALaDOJL+AAAA4QEAABMAAAAAAAAAAAAAAAAAAAAAAFtDb250ZW50X1R5cGVzXS54&#10;bWxQSwECLQAUAAYACAAAACEAOP0h/9YAAACUAQAACwAAAAAAAAAAAAAAAAAvAQAAX3JlbHMvLnJl&#10;bHNQSwECLQAUAAYACAAAACEArAWILSYCAADBBAAADgAAAAAAAAAAAAAAAAAuAgAAZHJzL2Uyb0Rv&#10;Yy54bWxQSwECLQAUAAYACAAAACEAQhua+94AAAAJAQAADwAAAAAAAAAAAAAAAACABAAAZHJzL2Rv&#10;d25yZXYueG1sUEsFBgAAAAAEAAQA8wAAAIsFAAAAAA==&#10;" path="m5797296,l,,,27431r5797296,l5797296,xe" fillcolor="#339" stroked="f">
                <v:path arrowok="t"/>
                <w10:wrap type="topAndBottom" anchorx="page"/>
              </v:shape>
            </w:pict>
          </mc:Fallback>
        </mc:AlternateContent>
      </w:r>
      <w:r w:rsidRPr="005A5BE2">
        <w:rPr>
          <w:rFonts w:asciiTheme="minorHAnsi" w:hAnsiTheme="minorHAnsi" w:cstheme="minorHAnsi"/>
          <w:noProof/>
        </w:rPr>
        <mc:AlternateContent>
          <mc:Choice Requires="wpg">
            <w:drawing>
              <wp:anchor distT="0" distB="0" distL="0" distR="0" simplePos="0" relativeHeight="487619072" behindDoc="1" locked="0" layoutInCell="1" allowOverlap="1" wp14:anchorId="590C2B01" wp14:editId="590C2B02">
                <wp:simplePos x="0" y="0"/>
                <wp:positionH relativeFrom="page">
                  <wp:posOffset>882396</wp:posOffset>
                </wp:positionH>
                <wp:positionV relativeFrom="paragraph">
                  <wp:posOffset>230362</wp:posOffset>
                </wp:positionV>
                <wp:extent cx="5797550" cy="228600"/>
                <wp:effectExtent l="0" t="0" r="0" b="0"/>
                <wp:wrapTopAndBottom/>
                <wp:docPr id="173" name="Group 1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74" name="Graphic 174"/>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75" name="Graphic 175"/>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76" name="Textbox 176"/>
                        <wps:cNvSpPr txBox="1"/>
                        <wps:spPr>
                          <a:xfrm>
                            <a:off x="0" y="0"/>
                            <a:ext cx="5797550" cy="210820"/>
                          </a:xfrm>
                          <a:prstGeom prst="rect">
                            <a:avLst/>
                          </a:prstGeom>
                        </wps:spPr>
                        <wps:txbx>
                          <w:txbxContent>
                            <w:p w14:paraId="590C2B88" w14:textId="77777777" w:rsidR="00A01084" w:rsidRDefault="00013AF0">
                              <w:pPr>
                                <w:tabs>
                                  <w:tab w:val="left" w:pos="595"/>
                                </w:tabs>
                                <w:spacing w:line="268" w:lineRule="exact"/>
                                <w:ind w:left="86"/>
                                <w:rPr>
                                  <w:b/>
                                </w:rPr>
                              </w:pPr>
                              <w:bookmarkStart w:id="51" w:name="1._Contractor’s_Obligations"/>
                              <w:bookmarkEnd w:id="51"/>
                              <w:r>
                                <w:rPr>
                                  <w:b/>
                                  <w:color w:val="FFFFFF"/>
                                  <w:spacing w:val="-5"/>
                                </w:rPr>
                                <w:t>1.</w:t>
                              </w:r>
                              <w:r>
                                <w:rPr>
                                  <w:b/>
                                  <w:color w:val="FFFFFF"/>
                                </w:rPr>
                                <w:tab/>
                                <w:t>CONTRACTOR’S</w:t>
                              </w:r>
                              <w:r>
                                <w:rPr>
                                  <w:b/>
                                  <w:color w:val="FFFFFF"/>
                                  <w:spacing w:val="-7"/>
                                </w:rPr>
                                <w:t xml:space="preserve"> </w:t>
                              </w:r>
                              <w:r>
                                <w:rPr>
                                  <w:b/>
                                  <w:color w:val="FFFFFF"/>
                                  <w:spacing w:val="-2"/>
                                </w:rPr>
                                <w:t>OBLIGATIONS</w:t>
                              </w:r>
                            </w:p>
                          </w:txbxContent>
                        </wps:txbx>
                        <wps:bodyPr wrap="square" lIns="0" tIns="0" rIns="0" bIns="0" rtlCol="0">
                          <a:noAutofit/>
                        </wps:bodyPr>
                      </wps:wsp>
                    </wpg:wgp>
                  </a:graphicData>
                </a:graphic>
              </wp:anchor>
            </w:drawing>
          </mc:Choice>
          <mc:Fallback xmlns:w16cei="http://schemas.microsoft.com/office/word/2026/wordml/cei">
            <w:pict>
              <v:group w14:anchorId="590C2B01" id="Group 173" o:spid="_x0000_s1151" style="position:absolute;margin-left:69.5pt;margin-top:18.15pt;width:456.5pt;height:18pt;z-index:-15697408;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Fa3rLQMAAOYKAAAOAAAAZHJzL2Uyb0RvYy54bWzsVt9v2yAQfp+0/wHxvjp2m9SxmlRbu0aT&#10;qq5SM+2ZYPxDsw0DErv//Q4wsZVUU9t1e5of7MMcx/Hdd3dcXHZ1hXZMqpI3CxyeTDBiDeVp2eQL&#10;/G198yHGSGnSpKTiDVvgR6bw5fL9u4tWJCziBa9SJhEYaVTSigUutBZJEChasJqoEy5YA5MZlzXR&#10;MJR5kErSgvW6CqLJZBa0XKZCcsqUgr/XbhIvrf0sY1R/zTLFNKoWGHzT9i3te2PewfKCJLkkoihp&#10;7wZ5hRc1KRvYdG/qmmiCtrI8MlWXVHLFM31CeR3wLCsps2eA04STg9OsJN8Ke5Y8aXOxhwmgPcDp&#10;1Wbp3W4lxYO4l857EG85/aEAl6AVeTKeN+N8UO4yWZtFcAjUWUQf94iyTiMKP6fn8/PpFICnMBdF&#10;8WzSQ04LiMvRMlp8/v3CgCRuW+vc3plWAHvUAJD6M4AeCiKYxV0ZAO4lKlMg9/kZRg2pgcWrnjDm&#10;FyBltgc9g2I/Uj2gL8conMSRxWh/VJLQrdIrxi3aZHertGNt6iVSeIl2jRclcN+wvrKs1xgB6yVG&#10;wPqNY70g2qwzITQiakfhKiBazhMzXfMdW3OrqE3MTFSj+QwjH3DwddCpmrEuxH6k5ef8V1h7Tgc2&#10;PA1D4xuY8wr+6xTHG79Q3WPqDdKKK+b2Mqe3m+4RAQfGmCtelelNWVUGAiXzzVUl0Y6YkgJP7E2P&#10;1ICeKnEkMNKGp4/AohZos8Dq55ZIhlH1pQGemqLkBemFjRekrq64LV0Wfan0uvtOpEACxAXWkGd3&#10;3NOVJJ4c4L9RcLpmZcM/bjXPSsMc65vzqB9A6jgS/4Mcmh7n0PQVOTREnyRPFpswPgutYcDCZ+E4&#10;ph4qKNl/N4+cIyYIQ4ocs9lzaNDxRB2niNfyc/471gnjKI6fnUUv0z7c/22S6BSe+bx3+X8Sja4z&#10;PrP7BrNvRFB6XSNaA/c3vEPh+ewgiZDuPnGo1bagDtVoSIbnt+2nWpIpL6Yl9YXINBt7//Fp1Vcg&#10;17UOqqHuNp3tqKeRd/qNCuQzypy9OMBlyhb8/uJnbmvjsS2Lw/V0+QsAAP//AwBQSwMEFAAGAAgA&#10;AAAhACLehQ/gAAAACgEAAA8AAABkcnMvZG93bnJldi54bWxMj81OwzAQhO9IvIO1SNyo86MWCHGq&#10;qgJOFRItUtWbG2+TqPE6it0kfXu2JzjO7Gj2m3w52VYM2PvGkYJ4FoFAKp1pqFLws/t4egHhgyaj&#10;W0eo4IoelsX9Xa4z40b6xmEbKsEl5DOtoA6hy6T0ZY1W+5nrkPh2cr3VgWVfSdPrkcttK5MoWkir&#10;G+IPte5wXWN53l6sgs9Rj6s0fh8259P6etjNv/abGJV6fJhWbyACTuEvDDd8RoeCmY7uQsaLlnX6&#10;yluCgnSRgrgFonnCzlHBc5KCLHL5f0LxCwAA//8DAFBLAQItABQABgAIAAAAIQC2gziS/gAAAOEB&#10;AAATAAAAAAAAAAAAAAAAAAAAAABbQ29udGVudF9UeXBlc10ueG1sUEsBAi0AFAAGAAgAAAAhADj9&#10;If/WAAAAlAEAAAsAAAAAAAAAAAAAAAAALwEAAF9yZWxzLy5yZWxzUEsBAi0AFAAGAAgAAAAhANIV&#10;restAwAA5goAAA4AAAAAAAAAAAAAAAAALgIAAGRycy9lMm9Eb2MueG1sUEsBAi0AFAAGAAgAAAAh&#10;ACLehQ/gAAAACgEAAA8AAAAAAAAAAAAAAAAAhwUAAGRycy9kb3ducmV2LnhtbFBLBQYAAAAABAAE&#10;APMAAACUBgAAAAA=&#10;">
                <v:shape id="Graphic 174" o:spid="_x0000_s1152"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R1gPwgAAANwAAAAPAAAAZHJzL2Rvd25yZXYueG1sRE/NisIw&#10;EL4L+w5hFrzImuoWlWqUIoge1oN1H2BsxrbaTEoTtb79ZkHwNh/f7yxWnanFnVpXWVYwGkYgiHOr&#10;Ky4U/B43XzMQziNrrC2Tgic5WC0/egtMtH3wge6ZL0QIYZeggtL7JpHS5SUZdEPbEAfubFuDPsC2&#10;kLrFRwg3tRxH0UQarDg0lNjQuqT8mt2MAhel+/NMj/fxdFBt6/h0+U5/jkr1P7t0DsJT59/il3un&#10;w/xpDP/PhAvk8g8AAP//AwBQSwECLQAUAAYACAAAACEA2+H2y+4AAACFAQAAEwAAAAAAAAAAAAAA&#10;AAAAAAAAW0NvbnRlbnRfVHlwZXNdLnhtbFBLAQItABQABgAIAAAAIQBa9CxbvwAAABUBAAALAAAA&#10;AAAAAAAAAAAAAB8BAABfcmVscy8ucmVsc1BLAQItABQABgAIAAAAIQDuR1gPwgAAANwAAAAPAAAA&#10;AAAAAAAAAAAAAAcCAABkcnMvZG93bnJldi54bWxQSwUGAAAAAAMAAwC3AAAA9gIAAAAA&#10;" path="m5797296,l,,,210311r5797296,l5797296,xe" fillcolor="navy" stroked="f">
                  <v:path arrowok="t"/>
                </v:shape>
                <v:shape id="Graphic 175" o:spid="_x0000_s1153"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s9wwgAAANwAAAAPAAAAZHJzL2Rvd25yZXYueG1sRE9Li8Iw&#10;EL4L/ocwwl5E012oStcoVdjFk/ha2OPQzLbBZlKarNZ/bwTB23x8z5kvO1uLC7XeOFbwPk5AEBdO&#10;Gy4VnI5foxkIH5A11o5JwY08LBf93hwz7a68p8shlCKGsM9QQRVCk0npi4os+rFriCP351qLIcK2&#10;lLrFawy3tfxIkom0aDg2VNjQuqLifPi3CvJ0n5qt/vnNp9vV8Pu2M4k7rZV6G3T5J4hAXXiJn+6N&#10;jvOnKTyeiRfIxR0AAP//AwBQSwECLQAUAAYACAAAACEA2+H2y+4AAACFAQAAEwAAAAAAAAAAAAAA&#10;AAAAAAAAW0NvbnRlbnRfVHlwZXNdLnhtbFBLAQItABQABgAIAAAAIQBa9CxbvwAAABUBAAALAAAA&#10;AAAAAAAAAAAAAB8BAABfcmVscy8ucmVsc1BLAQItABQABgAIAAAAIQB/Xs9wwgAAANwAAAAPAAAA&#10;AAAAAAAAAAAAAAcCAABkcnMvZG93bnJldi54bWxQSwUGAAAAAAMAAwC3AAAA9gIAAAAA&#10;" path="m5797296,l,,,18288r5797296,l5797296,xe" fillcolor="#339" stroked="f">
                  <v:path arrowok="t"/>
                </v:shape>
                <v:shape id="Textbox 176" o:spid="_x0000_s1154"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R99wgAAANwAAAAPAAAAZHJzL2Rvd25yZXYueG1sRE9Na8JA&#10;EL0X/A/LFHqrm3qINXUVEQWhUIzx4HGaHZPF7GzMrpr+e1coeJvH+5zpvLeNuFLnjWMFH8MEBHHp&#10;tOFKwb5Yv3+C8AFZY+OYFPyRh/ls8DLFTLsb53TdhUrEEPYZKqhDaDMpfVmTRT90LXHkjq6zGCLs&#10;Kqk7vMVw28hRkqTSouHYUGNLy5rK0+5iFSwOnK/M+ed3mx9zUxSThL/Tk1Jvr/3iC0SgPjzF/+6N&#10;jvPHKTyeiRfI2R0AAP//AwBQSwECLQAUAAYACAAAACEA2+H2y+4AAACFAQAAEwAAAAAAAAAAAAAA&#10;AAAAAAAAW0NvbnRlbnRfVHlwZXNdLnhtbFBLAQItABQABgAIAAAAIQBa9CxbvwAAABUBAAALAAAA&#10;AAAAAAAAAAAAAB8BAABfcmVscy8ucmVsc1BLAQItABQABgAIAAAAIQDZfR99wgAAANwAAAAPAAAA&#10;AAAAAAAAAAAAAAcCAABkcnMvZG93bnJldi54bWxQSwUGAAAAAAMAAwC3AAAA9gIAAAAA&#10;" filled="f" stroked="f">
                  <v:textbox inset="0,0,0,0">
                    <w:txbxContent>
                      <w:p w14:paraId="590C2B88" w14:textId="77777777" w:rsidR="00A01084" w:rsidRDefault="00013AF0">
                        <w:pPr>
                          <w:tabs>
                            <w:tab w:val="left" w:pos="595"/>
                          </w:tabs>
                          <w:spacing w:line="268" w:lineRule="exact"/>
                          <w:ind w:left="86"/>
                          <w:rPr>
                            <w:b/>
                          </w:rPr>
                        </w:pPr>
                        <w:bookmarkStart w:id="87" w:name="1._Contractor’s_Obligations"/>
                        <w:bookmarkEnd w:id="87"/>
                        <w:r>
                          <w:rPr>
                            <w:b/>
                            <w:color w:val="FFFFFF"/>
                            <w:spacing w:val="-5"/>
                          </w:rPr>
                          <w:t>1.</w:t>
                        </w:r>
                        <w:r>
                          <w:rPr>
                            <w:b/>
                            <w:color w:val="FFFFFF"/>
                          </w:rPr>
                          <w:tab/>
                          <w:t>CONTRACTOR’S</w:t>
                        </w:r>
                        <w:r>
                          <w:rPr>
                            <w:b/>
                            <w:color w:val="FFFFFF"/>
                            <w:spacing w:val="-7"/>
                          </w:rPr>
                          <w:t xml:space="preserve"> </w:t>
                        </w:r>
                        <w:r>
                          <w:rPr>
                            <w:b/>
                            <w:color w:val="FFFFFF"/>
                            <w:spacing w:val="-2"/>
                          </w:rPr>
                          <w:t>OBLIGATIONS</w:t>
                        </w:r>
                      </w:p>
                    </w:txbxContent>
                  </v:textbox>
                </v:shape>
                <w10:wrap type="topAndBottom" anchorx="page"/>
              </v:group>
            </w:pict>
          </mc:Fallback>
        </mc:AlternateContent>
      </w:r>
    </w:p>
    <w:p w14:paraId="590C26F8" w14:textId="77777777" w:rsidR="00A01084" w:rsidRPr="005A5BE2" w:rsidRDefault="00A01084">
      <w:pPr>
        <w:pStyle w:val="BodyText"/>
        <w:spacing w:before="10"/>
        <w:rPr>
          <w:rFonts w:asciiTheme="minorHAnsi" w:hAnsiTheme="minorHAnsi" w:cstheme="minorHAnsi"/>
          <w:b/>
          <w:sz w:val="17"/>
        </w:rPr>
      </w:pPr>
    </w:p>
    <w:p w14:paraId="590C26F9" w14:textId="77777777" w:rsidR="00A01084" w:rsidRPr="005A5BE2" w:rsidRDefault="00A01084">
      <w:pPr>
        <w:pStyle w:val="BodyText"/>
        <w:spacing w:before="2"/>
        <w:rPr>
          <w:rFonts w:asciiTheme="minorHAnsi" w:hAnsiTheme="minorHAnsi" w:cstheme="minorHAnsi"/>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6"/>
        <w:gridCol w:w="555"/>
        <w:gridCol w:w="7955"/>
      </w:tblGrid>
      <w:tr w:rsidR="00A01084" w:rsidRPr="005A5BE2" w14:paraId="590C26FD" w14:textId="77777777">
        <w:trPr>
          <w:trHeight w:val="1868"/>
        </w:trPr>
        <w:tc>
          <w:tcPr>
            <w:tcW w:w="446" w:type="dxa"/>
          </w:tcPr>
          <w:p w14:paraId="590C26FA"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0" w:type="dxa"/>
            <w:gridSpan w:val="2"/>
          </w:tcPr>
          <w:p w14:paraId="590C26FB" w14:textId="77777777" w:rsidR="00A01084" w:rsidRPr="005A5BE2" w:rsidRDefault="00013AF0">
            <w:pPr>
              <w:pStyle w:val="TableParagraph"/>
              <w:spacing w:line="225" w:lineRule="exact"/>
              <w:ind w:left="213"/>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Contractor</w:t>
            </w:r>
            <w:r w:rsidRPr="005A5BE2">
              <w:rPr>
                <w:rFonts w:asciiTheme="minorHAnsi" w:hAnsiTheme="minorHAnsi" w:cstheme="minorHAnsi"/>
                <w:spacing w:val="-9"/>
              </w:rPr>
              <w:t xml:space="preserve"> </w:t>
            </w:r>
            <w:r w:rsidRPr="005A5BE2">
              <w:rPr>
                <w:rFonts w:asciiTheme="minorHAnsi" w:hAnsiTheme="minorHAnsi" w:cstheme="minorHAnsi"/>
              </w:rPr>
              <w:t>undertakes</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act</w:t>
            </w:r>
            <w:r w:rsidRPr="005A5BE2">
              <w:rPr>
                <w:rFonts w:asciiTheme="minorHAnsi" w:hAnsiTheme="minorHAnsi" w:cstheme="minorHAnsi"/>
                <w:spacing w:val="-10"/>
              </w:rPr>
              <w:t xml:space="preserve"> </w:t>
            </w:r>
            <w:r w:rsidRPr="005A5BE2">
              <w:rPr>
                <w:rFonts w:asciiTheme="minorHAnsi" w:hAnsiTheme="minorHAnsi" w:cstheme="minorHAnsi"/>
              </w:rPr>
              <w:t>with</w:t>
            </w:r>
            <w:r w:rsidRPr="005A5BE2">
              <w:rPr>
                <w:rFonts w:asciiTheme="minorHAnsi" w:hAnsiTheme="minorHAnsi" w:cstheme="minorHAnsi"/>
                <w:spacing w:val="-11"/>
              </w:rPr>
              <w:t xml:space="preserve"> </w:t>
            </w:r>
            <w:r w:rsidRPr="005A5BE2">
              <w:rPr>
                <w:rFonts w:asciiTheme="minorHAnsi" w:hAnsiTheme="minorHAnsi" w:cstheme="minorHAnsi"/>
              </w:rPr>
              <w:t>due</w:t>
            </w:r>
            <w:r w:rsidRPr="005A5BE2">
              <w:rPr>
                <w:rFonts w:asciiTheme="minorHAnsi" w:hAnsiTheme="minorHAnsi" w:cstheme="minorHAnsi"/>
                <w:spacing w:val="-11"/>
              </w:rPr>
              <w:t xml:space="preserve"> </w:t>
            </w:r>
            <w:r w:rsidRPr="005A5BE2">
              <w:rPr>
                <w:rFonts w:asciiTheme="minorHAnsi" w:hAnsiTheme="minorHAnsi" w:cstheme="minorHAnsi"/>
              </w:rPr>
              <w:t>care,</w:t>
            </w:r>
            <w:r w:rsidRPr="005A5BE2">
              <w:rPr>
                <w:rFonts w:asciiTheme="minorHAnsi" w:hAnsiTheme="minorHAnsi" w:cstheme="minorHAnsi"/>
                <w:spacing w:val="-10"/>
              </w:rPr>
              <w:t xml:space="preserve"> </w:t>
            </w:r>
            <w:r w:rsidRPr="005A5BE2">
              <w:rPr>
                <w:rFonts w:asciiTheme="minorHAnsi" w:hAnsiTheme="minorHAnsi" w:cstheme="minorHAnsi"/>
              </w:rPr>
              <w:t>skill</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diligence</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supply</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Goods</w:t>
            </w:r>
            <w:r w:rsidRPr="005A5BE2">
              <w:rPr>
                <w:rFonts w:asciiTheme="minorHAnsi" w:hAnsiTheme="minorHAnsi" w:cstheme="minorHAnsi"/>
                <w:spacing w:val="-11"/>
              </w:rPr>
              <w:t xml:space="preserve"> </w:t>
            </w:r>
            <w:r w:rsidRPr="005A5BE2">
              <w:rPr>
                <w:rFonts w:asciiTheme="minorHAnsi" w:hAnsiTheme="minorHAnsi" w:cstheme="minorHAnsi"/>
                <w:spacing w:val="-5"/>
              </w:rPr>
              <w:t>and</w:t>
            </w:r>
          </w:p>
          <w:p w14:paraId="590C26FC" w14:textId="77777777" w:rsidR="00A01084" w:rsidRPr="005A5BE2" w:rsidRDefault="00013AF0">
            <w:pPr>
              <w:pStyle w:val="TableParagraph"/>
              <w:spacing w:before="38" w:line="276" w:lineRule="auto"/>
              <w:ind w:left="213" w:right="47"/>
              <w:jc w:val="both"/>
              <w:rPr>
                <w:rFonts w:asciiTheme="minorHAnsi" w:hAnsiTheme="minorHAnsi" w:cstheme="minorHAnsi"/>
              </w:rPr>
            </w:pPr>
            <w:r w:rsidRPr="005A5BE2">
              <w:rPr>
                <w:rFonts w:asciiTheme="minorHAnsi" w:hAnsiTheme="minorHAnsi" w:cstheme="minorHAnsi"/>
              </w:rPr>
              <w:t>generally</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carrying</w:t>
            </w:r>
            <w:r w:rsidRPr="005A5BE2">
              <w:rPr>
                <w:rFonts w:asciiTheme="minorHAnsi" w:hAnsiTheme="minorHAnsi" w:cstheme="minorHAnsi"/>
                <w:spacing w:val="-5"/>
              </w:rPr>
              <w:t xml:space="preserve"> </w:t>
            </w:r>
            <w:r w:rsidRPr="005A5BE2">
              <w:rPr>
                <w:rFonts w:asciiTheme="minorHAnsi" w:hAnsiTheme="minorHAnsi" w:cstheme="minorHAnsi"/>
              </w:rPr>
              <w:t>out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its</w:t>
            </w:r>
            <w:r w:rsidRPr="005A5BE2">
              <w:rPr>
                <w:rFonts w:asciiTheme="minorHAnsi" w:hAnsiTheme="minorHAnsi" w:cstheme="minorHAnsi"/>
                <w:spacing w:val="-7"/>
              </w:rPr>
              <w:t xml:space="preserve"> </w:t>
            </w:r>
            <w:r w:rsidRPr="005A5BE2">
              <w:rPr>
                <w:rFonts w:asciiTheme="minorHAnsi" w:hAnsiTheme="minorHAnsi" w:cstheme="minorHAnsi"/>
              </w:rPr>
              <w:t>obligations</w:t>
            </w:r>
            <w:r w:rsidRPr="005A5BE2">
              <w:rPr>
                <w:rFonts w:asciiTheme="minorHAnsi" w:hAnsiTheme="minorHAnsi" w:cstheme="minorHAnsi"/>
                <w:spacing w:val="-4"/>
              </w:rPr>
              <w:t xml:space="preserve"> </w:t>
            </w:r>
            <w:r w:rsidRPr="005A5BE2">
              <w:rPr>
                <w:rFonts w:asciiTheme="minorHAnsi" w:hAnsiTheme="minorHAnsi" w:cstheme="minorHAnsi"/>
              </w:rPr>
              <w:t>under</w:t>
            </w:r>
            <w:r w:rsidRPr="005A5BE2">
              <w:rPr>
                <w:rFonts w:asciiTheme="minorHAnsi" w:hAnsiTheme="minorHAnsi" w:cstheme="minorHAnsi"/>
                <w:spacing w:val="-4"/>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appointment, monitoring and retention of its agents and Subcontractors. The Contractor shall require its agents</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Subcontractors</w:t>
            </w:r>
            <w:r w:rsidRPr="005A5BE2">
              <w:rPr>
                <w:rFonts w:asciiTheme="minorHAnsi" w:hAnsiTheme="minorHAnsi" w:cstheme="minorHAnsi"/>
                <w:spacing w:val="-9"/>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exercise</w:t>
            </w:r>
            <w:r w:rsidRPr="005A5BE2">
              <w:rPr>
                <w:rFonts w:asciiTheme="minorHAnsi" w:hAnsiTheme="minorHAnsi" w:cstheme="minorHAnsi"/>
                <w:spacing w:val="-6"/>
              </w:rPr>
              <w:t xml:space="preserve"> </w:t>
            </w:r>
            <w:r w:rsidRPr="005A5BE2">
              <w:rPr>
                <w:rFonts w:asciiTheme="minorHAnsi" w:hAnsiTheme="minorHAnsi" w:cstheme="minorHAnsi"/>
              </w:rPr>
              <w:t>due</w:t>
            </w:r>
            <w:r w:rsidRPr="005A5BE2">
              <w:rPr>
                <w:rFonts w:asciiTheme="minorHAnsi" w:hAnsiTheme="minorHAnsi" w:cstheme="minorHAnsi"/>
                <w:spacing w:val="-6"/>
              </w:rPr>
              <w:t xml:space="preserve"> </w:t>
            </w:r>
            <w:r w:rsidRPr="005A5BE2">
              <w:rPr>
                <w:rFonts w:asciiTheme="minorHAnsi" w:hAnsiTheme="minorHAnsi" w:cstheme="minorHAnsi"/>
              </w:rPr>
              <w:t>care,</w:t>
            </w:r>
            <w:r w:rsidRPr="005A5BE2">
              <w:rPr>
                <w:rFonts w:asciiTheme="minorHAnsi" w:hAnsiTheme="minorHAnsi" w:cstheme="minorHAnsi"/>
                <w:spacing w:val="-7"/>
              </w:rPr>
              <w:t xml:space="preserve"> </w:t>
            </w:r>
            <w:r w:rsidRPr="005A5BE2">
              <w:rPr>
                <w:rFonts w:asciiTheme="minorHAnsi" w:hAnsiTheme="minorHAnsi" w:cstheme="minorHAnsi"/>
              </w:rPr>
              <w:t>skill</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diligence</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supply</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Goods and generally in the carrying out</w:t>
            </w:r>
            <w:r w:rsidRPr="005A5BE2">
              <w:rPr>
                <w:rFonts w:asciiTheme="minorHAnsi" w:hAnsiTheme="minorHAnsi" w:cstheme="minorHAnsi"/>
                <w:spacing w:val="-1"/>
              </w:rPr>
              <w:t xml:space="preserve"> </w:t>
            </w:r>
            <w:r w:rsidRPr="005A5BE2">
              <w:rPr>
                <w:rFonts w:asciiTheme="minorHAnsi" w:hAnsiTheme="minorHAnsi" w:cstheme="minorHAnsi"/>
              </w:rPr>
              <w:t>of obligations allocated by the Contractor to its</w:t>
            </w:r>
            <w:r w:rsidRPr="005A5BE2">
              <w:rPr>
                <w:rFonts w:asciiTheme="minorHAnsi" w:hAnsiTheme="minorHAnsi" w:cstheme="minorHAnsi"/>
                <w:spacing w:val="-2"/>
              </w:rPr>
              <w:t xml:space="preserve"> </w:t>
            </w:r>
            <w:r w:rsidRPr="005A5BE2">
              <w:rPr>
                <w:rFonts w:asciiTheme="minorHAnsi" w:hAnsiTheme="minorHAnsi" w:cstheme="minorHAnsi"/>
              </w:rPr>
              <w:t>agents and Subcontractors under this Agreement.</w:t>
            </w:r>
          </w:p>
        </w:tc>
      </w:tr>
      <w:tr w:rsidR="00A01084" w:rsidRPr="005A5BE2" w14:paraId="590C2700" w14:textId="77777777">
        <w:trPr>
          <w:trHeight w:val="428"/>
        </w:trPr>
        <w:tc>
          <w:tcPr>
            <w:tcW w:w="446" w:type="dxa"/>
          </w:tcPr>
          <w:p w14:paraId="590C26FE"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10" w:type="dxa"/>
            <w:gridSpan w:val="2"/>
          </w:tcPr>
          <w:p w14:paraId="590C26FF" w14:textId="77777777" w:rsidR="00A01084" w:rsidRPr="005A5BE2" w:rsidRDefault="00013AF0">
            <w:pPr>
              <w:pStyle w:val="TableParagraph"/>
              <w:spacing w:before="60"/>
              <w:ind w:left="213"/>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consideration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payment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Charges</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clause</w:t>
            </w:r>
            <w:r w:rsidRPr="005A5BE2">
              <w:rPr>
                <w:rFonts w:asciiTheme="minorHAnsi" w:hAnsiTheme="minorHAnsi" w:cstheme="minorHAnsi"/>
                <w:spacing w:val="-5"/>
              </w:rPr>
              <w:t xml:space="preserve"> </w:t>
            </w:r>
            <w:r w:rsidRPr="005A5BE2">
              <w:rPr>
                <w:rFonts w:asciiTheme="minorHAnsi" w:hAnsiTheme="minorHAnsi" w:cstheme="minorHAnsi"/>
              </w:rPr>
              <w:t>5</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spacing w:val="-2"/>
              </w:rPr>
              <w:t>shall:</w:t>
            </w:r>
          </w:p>
        </w:tc>
      </w:tr>
      <w:tr w:rsidR="00A01084" w:rsidRPr="005A5BE2" w14:paraId="590C2704" w14:textId="77777777">
        <w:trPr>
          <w:trHeight w:val="737"/>
        </w:trPr>
        <w:tc>
          <w:tcPr>
            <w:tcW w:w="446" w:type="dxa"/>
          </w:tcPr>
          <w:p w14:paraId="590C2701" w14:textId="77777777" w:rsidR="00A01084" w:rsidRPr="005A5BE2" w:rsidRDefault="00A01084">
            <w:pPr>
              <w:pStyle w:val="TableParagraph"/>
              <w:rPr>
                <w:rFonts w:asciiTheme="minorHAnsi" w:hAnsiTheme="minorHAnsi" w:cstheme="minorHAnsi"/>
              </w:rPr>
            </w:pPr>
          </w:p>
        </w:tc>
        <w:tc>
          <w:tcPr>
            <w:tcW w:w="555" w:type="dxa"/>
          </w:tcPr>
          <w:p w14:paraId="590C2702" w14:textId="77777777" w:rsidR="00A01084" w:rsidRPr="005A5BE2" w:rsidRDefault="00013AF0">
            <w:pPr>
              <w:pStyle w:val="TableParagraph"/>
              <w:spacing w:before="59"/>
              <w:ind w:left="44" w:right="3"/>
              <w:jc w:val="center"/>
              <w:rPr>
                <w:rFonts w:asciiTheme="minorHAnsi" w:hAnsiTheme="minorHAnsi" w:cstheme="minorHAnsi"/>
              </w:rPr>
            </w:pPr>
            <w:r w:rsidRPr="005A5BE2">
              <w:rPr>
                <w:rFonts w:asciiTheme="minorHAnsi" w:hAnsiTheme="minorHAnsi" w:cstheme="minorHAnsi"/>
                <w:spacing w:val="-5"/>
              </w:rPr>
              <w:t>1.</w:t>
            </w:r>
          </w:p>
        </w:tc>
        <w:tc>
          <w:tcPr>
            <w:tcW w:w="7955" w:type="dxa"/>
          </w:tcPr>
          <w:p w14:paraId="590C2703" w14:textId="77777777" w:rsidR="00A01084" w:rsidRPr="005A5BE2" w:rsidRDefault="00013AF0">
            <w:pPr>
              <w:pStyle w:val="TableParagraph"/>
              <w:spacing w:before="59" w:line="276" w:lineRule="auto"/>
              <w:ind w:left="174"/>
              <w:rPr>
                <w:rFonts w:asciiTheme="minorHAnsi" w:hAnsiTheme="minorHAnsi" w:cstheme="minorHAnsi"/>
              </w:rPr>
            </w:pPr>
            <w:r w:rsidRPr="005A5BE2">
              <w:rPr>
                <w:rFonts w:asciiTheme="minorHAnsi" w:hAnsiTheme="minorHAnsi" w:cstheme="minorHAnsi"/>
              </w:rPr>
              <w:t>supply the Goods in accordance with the Specification, the RFT, the Client’s directions and the terms of this Agreement;</w:t>
            </w:r>
          </w:p>
        </w:tc>
      </w:tr>
      <w:tr w:rsidR="00A01084" w:rsidRPr="005A5BE2" w14:paraId="590C2708" w14:textId="77777777">
        <w:trPr>
          <w:trHeight w:val="1046"/>
        </w:trPr>
        <w:tc>
          <w:tcPr>
            <w:tcW w:w="446" w:type="dxa"/>
          </w:tcPr>
          <w:p w14:paraId="590C2705" w14:textId="77777777" w:rsidR="00A01084" w:rsidRPr="005A5BE2" w:rsidRDefault="00A01084">
            <w:pPr>
              <w:pStyle w:val="TableParagraph"/>
              <w:rPr>
                <w:rFonts w:asciiTheme="minorHAnsi" w:hAnsiTheme="minorHAnsi" w:cstheme="minorHAnsi"/>
              </w:rPr>
            </w:pPr>
          </w:p>
        </w:tc>
        <w:tc>
          <w:tcPr>
            <w:tcW w:w="555" w:type="dxa"/>
          </w:tcPr>
          <w:p w14:paraId="590C2706" w14:textId="77777777" w:rsidR="00A01084" w:rsidRPr="005A5BE2" w:rsidRDefault="00013AF0">
            <w:pPr>
              <w:pStyle w:val="TableParagraph"/>
              <w:spacing w:before="60"/>
              <w:ind w:left="44" w:right="3"/>
              <w:jc w:val="center"/>
              <w:rPr>
                <w:rFonts w:asciiTheme="minorHAnsi" w:hAnsiTheme="minorHAnsi" w:cstheme="minorHAnsi"/>
              </w:rPr>
            </w:pPr>
            <w:r w:rsidRPr="005A5BE2">
              <w:rPr>
                <w:rFonts w:asciiTheme="minorHAnsi" w:hAnsiTheme="minorHAnsi" w:cstheme="minorHAnsi"/>
                <w:spacing w:val="-5"/>
              </w:rPr>
              <w:t>2.</w:t>
            </w:r>
          </w:p>
        </w:tc>
        <w:tc>
          <w:tcPr>
            <w:tcW w:w="7955" w:type="dxa"/>
          </w:tcPr>
          <w:p w14:paraId="590C2707" w14:textId="77777777" w:rsidR="00A01084" w:rsidRPr="005A5BE2" w:rsidRDefault="00013AF0">
            <w:pPr>
              <w:pStyle w:val="TableParagraph"/>
              <w:spacing w:before="60" w:line="276" w:lineRule="auto"/>
              <w:ind w:left="174" w:right="47"/>
              <w:jc w:val="both"/>
              <w:rPr>
                <w:rFonts w:asciiTheme="minorHAnsi" w:hAnsiTheme="minorHAnsi" w:cstheme="minorHAnsi"/>
              </w:rPr>
            </w:pPr>
            <w:r w:rsidRPr="005A5BE2">
              <w:rPr>
                <w:rFonts w:asciiTheme="minorHAnsi" w:hAnsiTheme="minorHAnsi" w:cstheme="minorHAnsi"/>
              </w:rPr>
              <w:t>comply with and implement any policies,</w:t>
            </w:r>
            <w:r w:rsidRPr="005A5BE2">
              <w:rPr>
                <w:rFonts w:asciiTheme="minorHAnsi" w:hAnsiTheme="minorHAnsi" w:cstheme="minorHAnsi"/>
                <w:spacing w:val="40"/>
              </w:rPr>
              <w:t xml:space="preserve"> </w:t>
            </w:r>
            <w:r w:rsidRPr="005A5BE2">
              <w:rPr>
                <w:rFonts w:asciiTheme="minorHAnsi" w:hAnsiTheme="minorHAnsi" w:cstheme="minorHAnsi"/>
              </w:rPr>
              <w:t xml:space="preserve">guidelines and/or any project governance protocols issued by the Client from time to time and notified to the Contractor in </w:t>
            </w:r>
            <w:r w:rsidRPr="005A5BE2">
              <w:rPr>
                <w:rFonts w:asciiTheme="minorHAnsi" w:hAnsiTheme="minorHAnsi" w:cstheme="minorHAnsi"/>
                <w:spacing w:val="-2"/>
              </w:rPr>
              <w:t>writing;</w:t>
            </w:r>
          </w:p>
        </w:tc>
      </w:tr>
      <w:tr w:rsidR="00A01084" w:rsidRPr="005A5BE2" w14:paraId="590C270C" w14:textId="77777777">
        <w:trPr>
          <w:trHeight w:val="736"/>
        </w:trPr>
        <w:tc>
          <w:tcPr>
            <w:tcW w:w="446" w:type="dxa"/>
          </w:tcPr>
          <w:p w14:paraId="590C2709" w14:textId="77777777" w:rsidR="00A01084" w:rsidRPr="005A5BE2" w:rsidRDefault="00A01084">
            <w:pPr>
              <w:pStyle w:val="TableParagraph"/>
              <w:rPr>
                <w:rFonts w:asciiTheme="minorHAnsi" w:hAnsiTheme="minorHAnsi" w:cstheme="minorHAnsi"/>
              </w:rPr>
            </w:pPr>
          </w:p>
        </w:tc>
        <w:tc>
          <w:tcPr>
            <w:tcW w:w="555" w:type="dxa"/>
          </w:tcPr>
          <w:p w14:paraId="590C270A" w14:textId="77777777" w:rsidR="00A01084" w:rsidRPr="005A5BE2" w:rsidRDefault="00013AF0">
            <w:pPr>
              <w:pStyle w:val="TableParagraph"/>
              <w:spacing w:before="60"/>
              <w:ind w:left="44" w:right="3"/>
              <w:jc w:val="center"/>
              <w:rPr>
                <w:rFonts w:asciiTheme="minorHAnsi" w:hAnsiTheme="minorHAnsi" w:cstheme="minorHAnsi"/>
              </w:rPr>
            </w:pPr>
            <w:r w:rsidRPr="005A5BE2">
              <w:rPr>
                <w:rFonts w:asciiTheme="minorHAnsi" w:hAnsiTheme="minorHAnsi" w:cstheme="minorHAnsi"/>
                <w:spacing w:val="-5"/>
              </w:rPr>
              <w:t>3.</w:t>
            </w:r>
          </w:p>
        </w:tc>
        <w:tc>
          <w:tcPr>
            <w:tcW w:w="7955" w:type="dxa"/>
          </w:tcPr>
          <w:p w14:paraId="590C270B" w14:textId="77777777" w:rsidR="00A01084" w:rsidRPr="005A5BE2" w:rsidRDefault="00013AF0">
            <w:pPr>
              <w:pStyle w:val="TableParagraph"/>
              <w:spacing w:before="60" w:line="273" w:lineRule="auto"/>
              <w:ind w:left="174"/>
              <w:rPr>
                <w:rFonts w:asciiTheme="minorHAnsi" w:hAnsiTheme="minorHAnsi" w:cstheme="minorHAnsi"/>
              </w:rPr>
            </w:pPr>
            <w:r w:rsidRPr="005A5BE2">
              <w:rPr>
                <w:rFonts w:asciiTheme="minorHAnsi" w:hAnsiTheme="minorHAnsi" w:cstheme="minorHAnsi"/>
              </w:rPr>
              <w:t>comply with all local security and health and safety arrangements as notified to it by the Client; and</w:t>
            </w:r>
          </w:p>
        </w:tc>
      </w:tr>
      <w:tr w:rsidR="00A01084" w:rsidRPr="005A5BE2" w14:paraId="590C2710" w14:textId="77777777">
        <w:trPr>
          <w:trHeight w:val="3518"/>
        </w:trPr>
        <w:tc>
          <w:tcPr>
            <w:tcW w:w="446" w:type="dxa"/>
          </w:tcPr>
          <w:p w14:paraId="590C270D" w14:textId="77777777" w:rsidR="00A01084" w:rsidRPr="005A5BE2" w:rsidRDefault="00A01084">
            <w:pPr>
              <w:pStyle w:val="TableParagraph"/>
              <w:rPr>
                <w:rFonts w:asciiTheme="minorHAnsi" w:hAnsiTheme="minorHAnsi" w:cstheme="minorHAnsi"/>
              </w:rPr>
            </w:pPr>
          </w:p>
        </w:tc>
        <w:tc>
          <w:tcPr>
            <w:tcW w:w="555" w:type="dxa"/>
          </w:tcPr>
          <w:p w14:paraId="590C270E" w14:textId="77777777" w:rsidR="00A01084" w:rsidRPr="005A5BE2" w:rsidRDefault="00013AF0">
            <w:pPr>
              <w:pStyle w:val="TableParagraph"/>
              <w:spacing w:before="60"/>
              <w:ind w:left="44" w:right="3"/>
              <w:jc w:val="center"/>
              <w:rPr>
                <w:rFonts w:asciiTheme="minorHAnsi" w:hAnsiTheme="minorHAnsi" w:cstheme="minorHAnsi"/>
              </w:rPr>
            </w:pPr>
            <w:r w:rsidRPr="005A5BE2">
              <w:rPr>
                <w:rFonts w:asciiTheme="minorHAnsi" w:hAnsiTheme="minorHAnsi" w:cstheme="minorHAnsi"/>
                <w:spacing w:val="-5"/>
              </w:rPr>
              <w:t>4.</w:t>
            </w:r>
          </w:p>
        </w:tc>
        <w:tc>
          <w:tcPr>
            <w:tcW w:w="7955" w:type="dxa"/>
          </w:tcPr>
          <w:p w14:paraId="590C270F" w14:textId="77777777" w:rsidR="00A01084" w:rsidRPr="005A5BE2" w:rsidRDefault="00013AF0">
            <w:pPr>
              <w:pStyle w:val="TableParagraph"/>
              <w:spacing w:before="60" w:line="276" w:lineRule="auto"/>
              <w:ind w:left="174" w:right="46"/>
              <w:jc w:val="both"/>
              <w:rPr>
                <w:rFonts w:asciiTheme="minorHAnsi" w:hAnsiTheme="minorHAnsi" w:cstheme="minorHAnsi"/>
              </w:rPr>
            </w:pPr>
            <w:r w:rsidRPr="005A5BE2">
              <w:rPr>
                <w:rFonts w:asciiTheme="minorHAnsi" w:hAnsiTheme="minorHAnsi" w:cstheme="minorHAnsi"/>
              </w:rPr>
              <w:t>supply the Goods in accordance with good industry practice and comply with all applicable</w:t>
            </w:r>
            <w:r w:rsidRPr="005A5BE2">
              <w:rPr>
                <w:rFonts w:asciiTheme="minorHAnsi" w:hAnsiTheme="minorHAnsi" w:cstheme="minorHAnsi"/>
                <w:spacing w:val="-7"/>
              </w:rPr>
              <w:t xml:space="preserve"> </w:t>
            </w:r>
            <w:r w:rsidRPr="005A5BE2">
              <w:rPr>
                <w:rFonts w:asciiTheme="minorHAnsi" w:hAnsiTheme="minorHAnsi" w:cstheme="minorHAnsi"/>
              </w:rPr>
              <w:t>laws</w:t>
            </w:r>
            <w:r w:rsidRPr="005A5BE2">
              <w:rPr>
                <w:rFonts w:asciiTheme="minorHAnsi" w:hAnsiTheme="minorHAnsi" w:cstheme="minorHAnsi"/>
                <w:spacing w:val="-10"/>
              </w:rPr>
              <w:t xml:space="preserve"> </w:t>
            </w:r>
            <w:r w:rsidRPr="005A5BE2">
              <w:rPr>
                <w:rFonts w:asciiTheme="minorHAnsi" w:hAnsiTheme="minorHAnsi" w:cstheme="minorHAnsi"/>
              </w:rPr>
              <w:t>including</w:t>
            </w:r>
            <w:r w:rsidRPr="005A5BE2">
              <w:rPr>
                <w:rFonts w:asciiTheme="minorHAnsi" w:hAnsiTheme="minorHAnsi" w:cstheme="minorHAnsi"/>
                <w:spacing w:val="-8"/>
              </w:rPr>
              <w:t xml:space="preserve"> </w:t>
            </w:r>
            <w:r w:rsidRPr="005A5BE2">
              <w:rPr>
                <w:rFonts w:asciiTheme="minorHAnsi" w:hAnsiTheme="minorHAnsi" w:cstheme="minorHAnsi"/>
              </w:rPr>
              <w:t>but</w:t>
            </w:r>
            <w:r w:rsidRPr="005A5BE2">
              <w:rPr>
                <w:rFonts w:asciiTheme="minorHAnsi" w:hAnsiTheme="minorHAnsi" w:cstheme="minorHAnsi"/>
                <w:spacing w:val="-7"/>
              </w:rPr>
              <w:t xml:space="preserve"> </w:t>
            </w:r>
            <w:r w:rsidRPr="005A5BE2">
              <w:rPr>
                <w:rFonts w:asciiTheme="minorHAnsi" w:hAnsiTheme="minorHAnsi" w:cstheme="minorHAnsi"/>
              </w:rPr>
              <w:t>not</w:t>
            </w:r>
            <w:r w:rsidRPr="005A5BE2">
              <w:rPr>
                <w:rFonts w:asciiTheme="minorHAnsi" w:hAnsiTheme="minorHAnsi" w:cstheme="minorHAnsi"/>
                <w:spacing w:val="-9"/>
              </w:rPr>
              <w:t xml:space="preserve"> </w:t>
            </w:r>
            <w:r w:rsidRPr="005A5BE2">
              <w:rPr>
                <w:rFonts w:asciiTheme="minorHAnsi" w:hAnsiTheme="minorHAnsi" w:cstheme="minorHAnsi"/>
              </w:rPr>
              <w:t>limited</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all</w:t>
            </w:r>
            <w:r w:rsidRPr="005A5BE2">
              <w:rPr>
                <w:rFonts w:asciiTheme="minorHAnsi" w:hAnsiTheme="minorHAnsi" w:cstheme="minorHAnsi"/>
                <w:spacing w:val="-8"/>
              </w:rPr>
              <w:t xml:space="preserve"> </w:t>
            </w:r>
            <w:r w:rsidRPr="005A5BE2">
              <w:rPr>
                <w:rFonts w:asciiTheme="minorHAnsi" w:hAnsiTheme="minorHAnsi" w:cstheme="minorHAnsi"/>
              </w:rPr>
              <w:t>obligations</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field</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10"/>
              </w:rPr>
              <w:t xml:space="preserve"> </w:t>
            </w:r>
            <w:r w:rsidRPr="005A5BE2">
              <w:rPr>
                <w:rFonts w:asciiTheme="minorHAnsi" w:hAnsiTheme="minorHAnsi" w:cstheme="minorHAnsi"/>
              </w:rPr>
              <w:t>environmental, social</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labour</w:t>
            </w:r>
            <w:r w:rsidRPr="005A5BE2">
              <w:rPr>
                <w:rFonts w:asciiTheme="minorHAnsi" w:hAnsiTheme="minorHAnsi" w:cstheme="minorHAnsi"/>
                <w:spacing w:val="-9"/>
              </w:rPr>
              <w:t xml:space="preserve"> </w:t>
            </w:r>
            <w:r w:rsidRPr="005A5BE2">
              <w:rPr>
                <w:rFonts w:asciiTheme="minorHAnsi" w:hAnsiTheme="minorHAnsi" w:cstheme="minorHAnsi"/>
              </w:rPr>
              <w:t>law</w:t>
            </w:r>
            <w:r w:rsidRPr="005A5BE2">
              <w:rPr>
                <w:rFonts w:asciiTheme="minorHAnsi" w:hAnsiTheme="minorHAnsi" w:cstheme="minorHAnsi"/>
                <w:spacing w:val="-8"/>
              </w:rPr>
              <w:t xml:space="preserve"> </w:t>
            </w:r>
            <w:r w:rsidRPr="005A5BE2">
              <w:rPr>
                <w:rFonts w:asciiTheme="minorHAnsi" w:hAnsiTheme="minorHAnsi" w:cstheme="minorHAnsi"/>
              </w:rPr>
              <w:t>that</w:t>
            </w:r>
            <w:r w:rsidRPr="005A5BE2">
              <w:rPr>
                <w:rFonts w:asciiTheme="minorHAnsi" w:hAnsiTheme="minorHAnsi" w:cstheme="minorHAnsi"/>
                <w:spacing w:val="-8"/>
              </w:rPr>
              <w:t xml:space="preserve"> </w:t>
            </w:r>
            <w:r w:rsidRPr="005A5BE2">
              <w:rPr>
                <w:rFonts w:asciiTheme="minorHAnsi" w:hAnsiTheme="minorHAnsi" w:cstheme="minorHAnsi"/>
              </w:rPr>
              <w:t>apply</w:t>
            </w:r>
            <w:r w:rsidRPr="005A5BE2">
              <w:rPr>
                <w:rFonts w:asciiTheme="minorHAnsi" w:hAnsiTheme="minorHAnsi" w:cstheme="minorHAnsi"/>
                <w:spacing w:val="-8"/>
              </w:rPr>
              <w:t xml:space="preserve"> </w:t>
            </w:r>
            <w:r w:rsidRPr="005A5BE2">
              <w:rPr>
                <w:rFonts w:asciiTheme="minorHAnsi" w:hAnsiTheme="minorHAnsi" w:cstheme="minorHAnsi"/>
              </w:rPr>
              <w:t>at</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place</w:t>
            </w:r>
            <w:r w:rsidRPr="005A5BE2">
              <w:rPr>
                <w:rFonts w:asciiTheme="minorHAnsi" w:hAnsiTheme="minorHAnsi" w:cstheme="minorHAnsi"/>
                <w:spacing w:val="-11"/>
              </w:rPr>
              <w:t xml:space="preserve"> </w:t>
            </w:r>
            <w:r w:rsidRPr="005A5BE2">
              <w:rPr>
                <w:rFonts w:asciiTheme="minorHAnsi" w:hAnsiTheme="minorHAnsi" w:cstheme="minorHAnsi"/>
              </w:rPr>
              <w:t>where</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Goods</w:t>
            </w:r>
            <w:r w:rsidRPr="005A5BE2">
              <w:rPr>
                <w:rFonts w:asciiTheme="minorHAnsi" w:hAnsiTheme="minorHAnsi" w:cstheme="minorHAnsi"/>
                <w:spacing w:val="-9"/>
              </w:rPr>
              <w:t xml:space="preserve"> </w:t>
            </w:r>
            <w:r w:rsidRPr="005A5BE2">
              <w:rPr>
                <w:rFonts w:asciiTheme="minorHAnsi" w:hAnsiTheme="minorHAnsi" w:cstheme="minorHAnsi"/>
              </w:rPr>
              <w:t>provided,</w:t>
            </w:r>
            <w:r w:rsidRPr="005A5BE2">
              <w:rPr>
                <w:rFonts w:asciiTheme="minorHAnsi" w:hAnsiTheme="minorHAnsi" w:cstheme="minorHAnsi"/>
                <w:spacing w:val="-9"/>
              </w:rPr>
              <w:t xml:space="preserve"> </w:t>
            </w:r>
            <w:r w:rsidRPr="005A5BE2">
              <w:rPr>
                <w:rFonts w:asciiTheme="minorHAnsi" w:hAnsiTheme="minorHAnsi" w:cstheme="minorHAnsi"/>
              </w:rPr>
              <w:t>that</w:t>
            </w:r>
            <w:r w:rsidRPr="005A5BE2">
              <w:rPr>
                <w:rFonts w:asciiTheme="minorHAnsi" w:hAnsiTheme="minorHAnsi" w:cstheme="minorHAnsi"/>
                <w:spacing w:val="-9"/>
              </w:rPr>
              <w:t xml:space="preserve"> </w:t>
            </w:r>
            <w:r w:rsidRPr="005A5BE2">
              <w:rPr>
                <w:rFonts w:asciiTheme="minorHAnsi" w:hAnsiTheme="minorHAnsi" w:cstheme="minorHAnsi"/>
              </w:rPr>
              <w:t>have</w:t>
            </w:r>
            <w:r w:rsidRPr="005A5BE2">
              <w:rPr>
                <w:rFonts w:asciiTheme="minorHAnsi" w:hAnsiTheme="minorHAnsi" w:cstheme="minorHAnsi"/>
                <w:spacing w:val="-11"/>
              </w:rPr>
              <w:t xml:space="preserve"> </w:t>
            </w:r>
            <w:r w:rsidRPr="005A5BE2">
              <w:rPr>
                <w:rFonts w:asciiTheme="minorHAnsi" w:hAnsiTheme="minorHAnsi" w:cstheme="minorHAnsi"/>
              </w:rPr>
              <w:t>been established by EU law, national law, collective agreements and by international, environmental,</w:t>
            </w:r>
            <w:r w:rsidRPr="005A5BE2">
              <w:rPr>
                <w:rFonts w:asciiTheme="minorHAnsi" w:hAnsiTheme="minorHAnsi" w:cstheme="minorHAnsi"/>
                <w:spacing w:val="-13"/>
              </w:rPr>
              <w:t xml:space="preserve"> </w:t>
            </w:r>
            <w:r w:rsidRPr="005A5BE2">
              <w:rPr>
                <w:rFonts w:asciiTheme="minorHAnsi" w:hAnsiTheme="minorHAnsi" w:cstheme="minorHAnsi"/>
              </w:rPr>
              <w:t>social</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labour</w:t>
            </w:r>
            <w:r w:rsidRPr="005A5BE2">
              <w:rPr>
                <w:rFonts w:asciiTheme="minorHAnsi" w:hAnsiTheme="minorHAnsi" w:cstheme="minorHAnsi"/>
                <w:spacing w:val="-12"/>
              </w:rPr>
              <w:t xml:space="preserve"> </w:t>
            </w:r>
            <w:r w:rsidRPr="005A5BE2">
              <w:rPr>
                <w:rFonts w:asciiTheme="minorHAnsi" w:hAnsiTheme="minorHAnsi" w:cstheme="minorHAnsi"/>
              </w:rPr>
              <w:t>law</w:t>
            </w:r>
            <w:r w:rsidRPr="005A5BE2">
              <w:rPr>
                <w:rFonts w:asciiTheme="minorHAnsi" w:hAnsiTheme="minorHAnsi" w:cstheme="minorHAnsi"/>
                <w:spacing w:val="-11"/>
              </w:rPr>
              <w:t xml:space="preserve"> </w:t>
            </w:r>
            <w:r w:rsidRPr="005A5BE2">
              <w:rPr>
                <w:rFonts w:asciiTheme="minorHAnsi" w:hAnsiTheme="minorHAnsi" w:cstheme="minorHAnsi"/>
              </w:rPr>
              <w:t>listed</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Schedule</w:t>
            </w:r>
            <w:r w:rsidRPr="005A5BE2">
              <w:rPr>
                <w:rFonts w:asciiTheme="minorHAnsi" w:hAnsiTheme="minorHAnsi" w:cstheme="minorHAnsi"/>
                <w:spacing w:val="-11"/>
              </w:rPr>
              <w:t xml:space="preserve"> </w:t>
            </w:r>
            <w:r w:rsidRPr="005A5BE2">
              <w:rPr>
                <w:rFonts w:asciiTheme="minorHAnsi" w:hAnsiTheme="minorHAnsi" w:cstheme="minorHAnsi"/>
              </w:rPr>
              <w:t>7</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European</w:t>
            </w:r>
            <w:r w:rsidRPr="005A5BE2">
              <w:rPr>
                <w:rFonts w:asciiTheme="minorHAnsi" w:hAnsiTheme="minorHAnsi" w:cstheme="minorHAnsi"/>
                <w:spacing w:val="-13"/>
              </w:rPr>
              <w:t xml:space="preserve"> </w:t>
            </w:r>
            <w:r w:rsidRPr="005A5BE2">
              <w:rPr>
                <w:rFonts w:asciiTheme="minorHAnsi" w:hAnsiTheme="minorHAnsi" w:cstheme="minorHAnsi"/>
              </w:rPr>
              <w:t>Union</w:t>
            </w:r>
            <w:r w:rsidRPr="005A5BE2">
              <w:rPr>
                <w:rFonts w:asciiTheme="minorHAnsi" w:hAnsiTheme="minorHAnsi" w:cstheme="minorHAnsi"/>
                <w:spacing w:val="-12"/>
              </w:rPr>
              <w:t xml:space="preserve"> </w:t>
            </w:r>
            <w:r w:rsidRPr="005A5BE2">
              <w:rPr>
                <w:rFonts w:asciiTheme="minorHAnsi" w:hAnsiTheme="minorHAnsi" w:cstheme="minorHAnsi"/>
              </w:rPr>
              <w:t>(Award of</w:t>
            </w:r>
            <w:r w:rsidRPr="005A5BE2">
              <w:rPr>
                <w:rFonts w:asciiTheme="minorHAnsi" w:hAnsiTheme="minorHAnsi" w:cstheme="minorHAnsi"/>
                <w:spacing w:val="-13"/>
              </w:rPr>
              <w:t xml:space="preserve"> </w:t>
            </w:r>
            <w:r w:rsidRPr="005A5BE2">
              <w:rPr>
                <w:rFonts w:asciiTheme="minorHAnsi" w:hAnsiTheme="minorHAnsi" w:cstheme="minorHAnsi"/>
              </w:rPr>
              <w:t>Public</w:t>
            </w:r>
            <w:r w:rsidRPr="005A5BE2">
              <w:rPr>
                <w:rFonts w:asciiTheme="minorHAnsi" w:hAnsiTheme="minorHAnsi" w:cstheme="minorHAnsi"/>
                <w:spacing w:val="-12"/>
              </w:rPr>
              <w:t xml:space="preserve"> </w:t>
            </w:r>
            <w:r w:rsidRPr="005A5BE2">
              <w:rPr>
                <w:rFonts w:asciiTheme="minorHAnsi" w:hAnsiTheme="minorHAnsi" w:cstheme="minorHAnsi"/>
              </w:rPr>
              <w:t>Authority</w:t>
            </w:r>
            <w:r w:rsidRPr="005A5BE2">
              <w:rPr>
                <w:rFonts w:asciiTheme="minorHAnsi" w:hAnsiTheme="minorHAnsi" w:cstheme="minorHAnsi"/>
                <w:spacing w:val="-13"/>
              </w:rPr>
              <w:t xml:space="preserve"> </w:t>
            </w:r>
            <w:r w:rsidRPr="005A5BE2">
              <w:rPr>
                <w:rFonts w:asciiTheme="minorHAnsi" w:hAnsiTheme="minorHAnsi" w:cstheme="minorHAnsi"/>
              </w:rPr>
              <w:t>Contracts)</w:t>
            </w:r>
            <w:r w:rsidRPr="005A5BE2">
              <w:rPr>
                <w:rFonts w:asciiTheme="minorHAnsi" w:hAnsiTheme="minorHAnsi" w:cstheme="minorHAnsi"/>
                <w:spacing w:val="-12"/>
              </w:rPr>
              <w:t xml:space="preserve"> </w:t>
            </w:r>
            <w:r w:rsidRPr="005A5BE2">
              <w:rPr>
                <w:rFonts w:asciiTheme="minorHAnsi" w:hAnsiTheme="minorHAnsi" w:cstheme="minorHAnsi"/>
              </w:rPr>
              <w:t>Regulations</w:t>
            </w:r>
            <w:r w:rsidRPr="005A5BE2">
              <w:rPr>
                <w:rFonts w:asciiTheme="minorHAnsi" w:hAnsiTheme="minorHAnsi" w:cstheme="minorHAnsi"/>
                <w:spacing w:val="-13"/>
              </w:rPr>
              <w:t xml:space="preserve"> </w:t>
            </w:r>
            <w:r w:rsidRPr="005A5BE2">
              <w:rPr>
                <w:rFonts w:asciiTheme="minorHAnsi" w:hAnsiTheme="minorHAnsi" w:cstheme="minorHAnsi"/>
              </w:rPr>
              <w:t>2016</w:t>
            </w:r>
            <w:r w:rsidRPr="005A5BE2">
              <w:rPr>
                <w:rFonts w:asciiTheme="minorHAnsi" w:hAnsiTheme="minorHAnsi" w:cstheme="minorHAnsi"/>
                <w:spacing w:val="-12"/>
              </w:rPr>
              <w:t xml:space="preserve"> </w:t>
            </w:r>
            <w:r w:rsidRPr="005A5BE2">
              <w:rPr>
                <w:rFonts w:asciiTheme="minorHAnsi" w:hAnsiTheme="minorHAnsi" w:cstheme="minorHAnsi"/>
              </w:rPr>
              <w:t>(Statutory</w:t>
            </w:r>
            <w:r w:rsidRPr="005A5BE2">
              <w:rPr>
                <w:rFonts w:asciiTheme="minorHAnsi" w:hAnsiTheme="minorHAnsi" w:cstheme="minorHAnsi"/>
                <w:spacing w:val="-12"/>
              </w:rPr>
              <w:t xml:space="preserve"> </w:t>
            </w:r>
            <w:r w:rsidRPr="005A5BE2">
              <w:rPr>
                <w:rFonts w:asciiTheme="minorHAnsi" w:hAnsiTheme="minorHAnsi" w:cstheme="minorHAnsi"/>
              </w:rPr>
              <w:t>Instrument</w:t>
            </w:r>
            <w:r w:rsidRPr="005A5BE2">
              <w:rPr>
                <w:rFonts w:asciiTheme="minorHAnsi" w:hAnsiTheme="minorHAnsi" w:cstheme="minorHAnsi"/>
                <w:spacing w:val="-12"/>
              </w:rPr>
              <w:t xml:space="preserve"> </w:t>
            </w:r>
            <w:r w:rsidRPr="005A5BE2">
              <w:rPr>
                <w:rFonts w:asciiTheme="minorHAnsi" w:hAnsiTheme="minorHAnsi" w:cstheme="minorHAnsi"/>
              </w:rPr>
              <w:t>284</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2016)</w:t>
            </w:r>
            <w:r w:rsidRPr="005A5BE2">
              <w:rPr>
                <w:rFonts w:asciiTheme="minorHAnsi" w:hAnsiTheme="minorHAnsi" w:cstheme="minorHAnsi"/>
                <w:spacing w:val="-11"/>
              </w:rPr>
              <w:t xml:space="preserve"> </w:t>
            </w:r>
            <w:r w:rsidRPr="005A5BE2">
              <w:rPr>
                <w:rFonts w:asciiTheme="minorHAnsi" w:hAnsiTheme="minorHAnsi" w:cstheme="minorHAnsi"/>
              </w:rPr>
              <w:t>(the “Regulations”) . The Contractor shall be responsible for compliance with all statutory requirements of an</w:t>
            </w:r>
            <w:r w:rsidRPr="005A5BE2">
              <w:rPr>
                <w:rFonts w:asciiTheme="minorHAnsi" w:hAnsiTheme="minorHAnsi" w:cstheme="minorHAnsi"/>
                <w:spacing w:val="-1"/>
              </w:rPr>
              <w:t xml:space="preserve"> </w:t>
            </w:r>
            <w:r w:rsidRPr="005A5BE2">
              <w:rPr>
                <w:rFonts w:asciiTheme="minorHAnsi" w:hAnsiTheme="minorHAnsi" w:cstheme="minorHAnsi"/>
              </w:rPr>
              <w:t>employer and without prejudice to the generality of the foregoing shall be solely responsible in law for the employment, remuneration, taxes, immigration and work permits</w:t>
            </w:r>
            <w:r w:rsidRPr="005A5BE2">
              <w:rPr>
                <w:rFonts w:asciiTheme="minorHAnsi" w:hAnsiTheme="minorHAnsi" w:cstheme="minorHAnsi"/>
                <w:spacing w:val="-2"/>
              </w:rPr>
              <w:t xml:space="preserve"> </w:t>
            </w:r>
            <w:r w:rsidRPr="005A5BE2">
              <w:rPr>
                <w:rFonts w:asciiTheme="minorHAnsi" w:hAnsiTheme="minorHAnsi" w:cstheme="minorHAnsi"/>
              </w:rPr>
              <w:t>of all personnel retained for the purposes</w:t>
            </w:r>
            <w:r w:rsidRPr="005A5BE2">
              <w:rPr>
                <w:rFonts w:asciiTheme="minorHAnsi" w:hAnsiTheme="minorHAnsi" w:cstheme="minorHAnsi"/>
                <w:spacing w:val="-2"/>
              </w:rPr>
              <w:t xml:space="preserve"> </w:t>
            </w:r>
            <w:r w:rsidRPr="005A5BE2">
              <w:rPr>
                <w:rFonts w:asciiTheme="minorHAnsi" w:hAnsiTheme="minorHAnsi" w:cstheme="minorHAnsi"/>
              </w:rPr>
              <w:t>of complying with this Agreement.</w:t>
            </w:r>
          </w:p>
        </w:tc>
      </w:tr>
      <w:tr w:rsidR="00A01084" w:rsidRPr="005A5BE2" w14:paraId="590C2714" w14:textId="77777777">
        <w:trPr>
          <w:trHeight w:val="2794"/>
        </w:trPr>
        <w:tc>
          <w:tcPr>
            <w:tcW w:w="446" w:type="dxa"/>
          </w:tcPr>
          <w:p w14:paraId="590C2711"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10" w:type="dxa"/>
            <w:gridSpan w:val="2"/>
          </w:tcPr>
          <w:p w14:paraId="590C2712" w14:textId="77777777" w:rsidR="00A01084" w:rsidRPr="005A5BE2" w:rsidRDefault="00013AF0">
            <w:pPr>
              <w:pStyle w:val="TableParagraph"/>
              <w:spacing w:before="60" w:line="276" w:lineRule="auto"/>
              <w:ind w:left="213" w:right="46"/>
              <w:jc w:val="both"/>
              <w:rPr>
                <w:rFonts w:asciiTheme="minorHAnsi" w:hAnsiTheme="minorHAnsi" w:cstheme="minorHAnsi"/>
              </w:rPr>
            </w:pPr>
            <w:r w:rsidRPr="005A5BE2">
              <w:rPr>
                <w:rFonts w:asciiTheme="minorHAnsi" w:hAnsiTheme="minorHAnsi" w:cstheme="minorHAnsi"/>
              </w:rPr>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5"/>
              </w:rPr>
              <w:t xml:space="preserve"> </w:t>
            </w:r>
            <w:r w:rsidRPr="005A5BE2">
              <w:rPr>
                <w:rFonts w:asciiTheme="minorHAnsi" w:hAnsiTheme="minorHAnsi" w:cstheme="minorHAnsi"/>
              </w:rPr>
              <w:t>respects</w:t>
            </w:r>
            <w:r w:rsidRPr="005A5BE2">
              <w:rPr>
                <w:rFonts w:asciiTheme="minorHAnsi" w:hAnsiTheme="minorHAnsi" w:cstheme="minorHAnsi"/>
                <w:spacing w:val="-7"/>
              </w:rPr>
              <w:t xml:space="preserve"> </w:t>
            </w:r>
            <w:r w:rsidRPr="005A5BE2">
              <w:rPr>
                <w:rFonts w:asciiTheme="minorHAnsi" w:hAnsiTheme="minorHAnsi" w:cstheme="minorHAnsi"/>
              </w:rPr>
              <w:t>with</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relevant</w:t>
            </w:r>
            <w:r w:rsidRPr="005A5BE2">
              <w:rPr>
                <w:rFonts w:asciiTheme="minorHAnsi" w:hAnsiTheme="minorHAnsi" w:cstheme="minorHAnsi"/>
                <w:spacing w:val="-6"/>
              </w:rPr>
              <w:t xml:space="preserve"> </w:t>
            </w:r>
            <w:r w:rsidRPr="005A5BE2">
              <w:rPr>
                <w:rFonts w:asciiTheme="minorHAnsi" w:hAnsiTheme="minorHAnsi" w:cstheme="minorHAnsi"/>
              </w:rPr>
              <w:t>terms</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4"/>
              </w:rPr>
              <w:t xml:space="preserve"> </w:t>
            </w:r>
            <w:r w:rsidRPr="005A5BE2">
              <w:rPr>
                <w:rFonts w:asciiTheme="minorHAnsi" w:hAnsiTheme="minorHAnsi" w:cstheme="minorHAnsi"/>
              </w:rPr>
              <w:t>including</w:t>
            </w:r>
            <w:r w:rsidRPr="005A5BE2">
              <w:rPr>
                <w:rFonts w:asciiTheme="minorHAnsi" w:hAnsiTheme="minorHAnsi" w:cstheme="minorHAnsi"/>
                <w:spacing w:val="-5"/>
              </w:rPr>
              <w:t xml:space="preserve"> </w:t>
            </w:r>
            <w:r w:rsidRPr="005A5BE2">
              <w:rPr>
                <w:rFonts w:asciiTheme="minorHAnsi" w:hAnsiTheme="minorHAnsi" w:cstheme="minorHAnsi"/>
              </w:rPr>
              <w:t>but</w:t>
            </w:r>
            <w:r w:rsidRPr="005A5BE2">
              <w:rPr>
                <w:rFonts w:asciiTheme="minorHAnsi" w:hAnsiTheme="minorHAnsi" w:cstheme="minorHAnsi"/>
                <w:spacing w:val="-4"/>
              </w:rPr>
              <w:t xml:space="preserve"> </w:t>
            </w:r>
            <w:r w:rsidRPr="005A5BE2">
              <w:rPr>
                <w:rFonts w:asciiTheme="minorHAnsi" w:hAnsiTheme="minorHAnsi" w:cstheme="minorHAnsi"/>
              </w:rPr>
              <w:t>not</w:t>
            </w:r>
            <w:r w:rsidRPr="005A5BE2">
              <w:rPr>
                <w:rFonts w:asciiTheme="minorHAnsi" w:hAnsiTheme="minorHAnsi" w:cstheme="minorHAnsi"/>
                <w:spacing w:val="-4"/>
              </w:rPr>
              <w:t xml:space="preserve"> </w:t>
            </w:r>
            <w:r w:rsidRPr="005A5BE2">
              <w:rPr>
                <w:rFonts w:asciiTheme="minorHAnsi" w:hAnsiTheme="minorHAnsi" w:cstheme="minorHAnsi"/>
              </w:rPr>
              <w:t>limited</w:t>
            </w:r>
            <w:r w:rsidRPr="005A5BE2">
              <w:rPr>
                <w:rFonts w:asciiTheme="minorHAnsi" w:hAnsiTheme="minorHAnsi" w:cstheme="minorHAnsi"/>
                <w:spacing w:val="-5"/>
              </w:rPr>
              <w:t xml:space="preserve"> </w:t>
            </w:r>
            <w:r w:rsidRPr="005A5BE2">
              <w:rPr>
                <w:rFonts w:asciiTheme="minorHAnsi" w:hAnsiTheme="minorHAnsi" w:cstheme="minorHAnsi"/>
              </w:rPr>
              <w:t>to clause 1B(4) above,</w:t>
            </w:r>
            <w:r w:rsidRPr="005A5BE2">
              <w:rPr>
                <w:rFonts w:asciiTheme="minorHAnsi" w:hAnsiTheme="minorHAnsi" w:cstheme="minorHAnsi"/>
                <w:spacing w:val="40"/>
              </w:rPr>
              <w:t xml:space="preserve"> </w:t>
            </w:r>
            <w:r w:rsidRPr="005A5BE2">
              <w:rPr>
                <w:rFonts w:asciiTheme="minorHAnsi" w:hAnsiTheme="minorHAnsi" w:cstheme="minorHAnsi"/>
              </w:rPr>
              <w:t>to the extent that it or they are retained by the Contractor. Subject to clause</w:t>
            </w:r>
            <w:r w:rsidRPr="005A5BE2">
              <w:rPr>
                <w:rFonts w:asciiTheme="minorHAnsi" w:hAnsiTheme="minorHAnsi" w:cstheme="minorHAnsi"/>
                <w:spacing w:val="19"/>
              </w:rPr>
              <w:t xml:space="preserve"> </w:t>
            </w:r>
            <w:r w:rsidRPr="005A5BE2">
              <w:rPr>
                <w:rFonts w:asciiTheme="minorHAnsi" w:hAnsiTheme="minorHAnsi" w:cstheme="minorHAnsi"/>
              </w:rPr>
              <w:t>15,</w:t>
            </w:r>
            <w:r w:rsidRPr="005A5BE2">
              <w:rPr>
                <w:rFonts w:asciiTheme="minorHAnsi" w:hAnsiTheme="minorHAnsi" w:cstheme="minorHAnsi"/>
                <w:spacing w:val="18"/>
              </w:rPr>
              <w:t xml:space="preserve"> </w:t>
            </w:r>
            <w:r w:rsidRPr="005A5BE2">
              <w:rPr>
                <w:rFonts w:asciiTheme="minorHAnsi" w:hAnsiTheme="minorHAnsi" w:cstheme="minorHAnsi"/>
              </w:rPr>
              <w:t>the</w:t>
            </w:r>
            <w:r w:rsidRPr="005A5BE2">
              <w:rPr>
                <w:rFonts w:asciiTheme="minorHAnsi" w:hAnsiTheme="minorHAnsi" w:cstheme="minorHAnsi"/>
                <w:spacing w:val="20"/>
              </w:rPr>
              <w:t xml:space="preserve"> </w:t>
            </w:r>
            <w:r w:rsidRPr="005A5BE2">
              <w:rPr>
                <w:rFonts w:asciiTheme="minorHAnsi" w:hAnsiTheme="minorHAnsi" w:cstheme="minorHAnsi"/>
              </w:rPr>
              <w:t>Contractor</w:t>
            </w:r>
            <w:r w:rsidRPr="005A5BE2">
              <w:rPr>
                <w:rFonts w:asciiTheme="minorHAnsi" w:hAnsiTheme="minorHAnsi" w:cstheme="minorHAnsi"/>
                <w:spacing w:val="16"/>
              </w:rPr>
              <w:t xml:space="preserve"> </w:t>
            </w:r>
            <w:r w:rsidRPr="005A5BE2">
              <w:rPr>
                <w:rFonts w:asciiTheme="minorHAnsi" w:hAnsiTheme="minorHAnsi" w:cstheme="minorHAnsi"/>
              </w:rPr>
              <w:t>shall</w:t>
            </w:r>
            <w:r w:rsidRPr="005A5BE2">
              <w:rPr>
                <w:rFonts w:asciiTheme="minorHAnsi" w:hAnsiTheme="minorHAnsi" w:cstheme="minorHAnsi"/>
                <w:spacing w:val="19"/>
              </w:rPr>
              <w:t xml:space="preserve"> </w:t>
            </w:r>
            <w:r w:rsidRPr="005A5BE2">
              <w:rPr>
                <w:rFonts w:asciiTheme="minorHAnsi" w:hAnsiTheme="minorHAnsi" w:cstheme="minorHAnsi"/>
              </w:rPr>
              <w:t>notify</w:t>
            </w:r>
            <w:r w:rsidRPr="005A5BE2">
              <w:rPr>
                <w:rFonts w:asciiTheme="minorHAnsi" w:hAnsiTheme="minorHAnsi" w:cstheme="minorHAnsi"/>
                <w:spacing w:val="19"/>
              </w:rPr>
              <w:t xml:space="preserve"> </w:t>
            </w:r>
            <w:r w:rsidRPr="005A5BE2">
              <w:rPr>
                <w:rFonts w:asciiTheme="minorHAnsi" w:hAnsiTheme="minorHAnsi" w:cstheme="minorHAnsi"/>
              </w:rPr>
              <w:t>the</w:t>
            </w:r>
            <w:r w:rsidRPr="005A5BE2">
              <w:rPr>
                <w:rFonts w:asciiTheme="minorHAnsi" w:hAnsiTheme="minorHAnsi" w:cstheme="minorHAnsi"/>
                <w:spacing w:val="19"/>
              </w:rPr>
              <w:t xml:space="preserve"> </w:t>
            </w:r>
            <w:r w:rsidRPr="005A5BE2">
              <w:rPr>
                <w:rFonts w:asciiTheme="minorHAnsi" w:hAnsiTheme="minorHAnsi" w:cstheme="minorHAnsi"/>
              </w:rPr>
              <w:t>Client</w:t>
            </w:r>
            <w:r w:rsidRPr="005A5BE2">
              <w:rPr>
                <w:rFonts w:asciiTheme="minorHAnsi" w:hAnsiTheme="minorHAnsi" w:cstheme="minorHAnsi"/>
                <w:spacing w:val="19"/>
              </w:rPr>
              <w:t xml:space="preserve"> </w:t>
            </w:r>
            <w:r w:rsidRPr="005A5BE2">
              <w:rPr>
                <w:rFonts w:asciiTheme="minorHAnsi" w:hAnsiTheme="minorHAnsi" w:cstheme="minorHAnsi"/>
              </w:rPr>
              <w:t>as</w:t>
            </w:r>
            <w:r w:rsidRPr="005A5BE2">
              <w:rPr>
                <w:rFonts w:asciiTheme="minorHAnsi" w:hAnsiTheme="minorHAnsi" w:cstheme="minorHAnsi"/>
                <w:spacing w:val="18"/>
              </w:rPr>
              <w:t xml:space="preserve"> </w:t>
            </w:r>
            <w:r w:rsidRPr="005A5BE2">
              <w:rPr>
                <w:rFonts w:asciiTheme="minorHAnsi" w:hAnsiTheme="minorHAnsi" w:cstheme="minorHAnsi"/>
              </w:rPr>
              <w:t>soon</w:t>
            </w:r>
            <w:r w:rsidRPr="005A5BE2">
              <w:rPr>
                <w:rFonts w:asciiTheme="minorHAnsi" w:hAnsiTheme="minorHAnsi" w:cstheme="minorHAnsi"/>
                <w:spacing w:val="18"/>
              </w:rPr>
              <w:t xml:space="preserve"> </w:t>
            </w:r>
            <w:r w:rsidRPr="005A5BE2">
              <w:rPr>
                <w:rFonts w:asciiTheme="minorHAnsi" w:hAnsiTheme="minorHAnsi" w:cstheme="minorHAnsi"/>
              </w:rPr>
              <w:t>as</w:t>
            </w:r>
            <w:r w:rsidRPr="005A5BE2">
              <w:rPr>
                <w:rFonts w:asciiTheme="minorHAnsi" w:hAnsiTheme="minorHAnsi" w:cstheme="minorHAnsi"/>
                <w:spacing w:val="18"/>
              </w:rPr>
              <w:t xml:space="preserve"> </w:t>
            </w:r>
            <w:r w:rsidRPr="005A5BE2">
              <w:rPr>
                <w:rFonts w:asciiTheme="minorHAnsi" w:hAnsiTheme="minorHAnsi" w:cstheme="minorHAnsi"/>
              </w:rPr>
              <w:t>possible</w:t>
            </w:r>
            <w:r w:rsidRPr="005A5BE2">
              <w:rPr>
                <w:rFonts w:asciiTheme="minorHAnsi" w:hAnsiTheme="minorHAnsi" w:cstheme="minorHAnsi"/>
                <w:spacing w:val="16"/>
              </w:rPr>
              <w:t xml:space="preserve"> </w:t>
            </w:r>
            <w:r w:rsidRPr="005A5BE2">
              <w:rPr>
                <w:rFonts w:asciiTheme="minorHAnsi" w:hAnsiTheme="minorHAnsi" w:cstheme="minorHAnsi"/>
              </w:rPr>
              <w:t>of</w:t>
            </w:r>
            <w:r w:rsidRPr="005A5BE2">
              <w:rPr>
                <w:rFonts w:asciiTheme="minorHAnsi" w:hAnsiTheme="minorHAnsi" w:cstheme="minorHAnsi"/>
                <w:spacing w:val="20"/>
              </w:rPr>
              <w:t xml:space="preserve"> </w:t>
            </w:r>
            <w:r w:rsidRPr="005A5BE2">
              <w:rPr>
                <w:rFonts w:asciiTheme="minorHAnsi" w:hAnsiTheme="minorHAnsi" w:cstheme="minorHAnsi"/>
              </w:rPr>
              <w:t>any</w:t>
            </w:r>
            <w:r w:rsidRPr="005A5BE2">
              <w:rPr>
                <w:rFonts w:asciiTheme="minorHAnsi" w:hAnsiTheme="minorHAnsi" w:cstheme="minorHAnsi"/>
                <w:spacing w:val="19"/>
              </w:rPr>
              <w:t xml:space="preserve"> </w:t>
            </w:r>
            <w:r w:rsidRPr="005A5BE2">
              <w:rPr>
                <w:rFonts w:asciiTheme="minorHAnsi" w:hAnsiTheme="minorHAnsi" w:cstheme="minorHAnsi"/>
              </w:rPr>
              <w:t>changes</w:t>
            </w:r>
            <w:r w:rsidRPr="005A5BE2">
              <w:rPr>
                <w:rFonts w:asciiTheme="minorHAnsi" w:hAnsiTheme="minorHAnsi" w:cstheme="minorHAnsi"/>
                <w:spacing w:val="20"/>
              </w:rPr>
              <w:t xml:space="preserve"> </w:t>
            </w:r>
            <w:r w:rsidRPr="005A5BE2">
              <w:rPr>
                <w:rFonts w:asciiTheme="minorHAnsi" w:hAnsiTheme="minorHAnsi" w:cstheme="minorHAnsi"/>
              </w:rPr>
              <w:t>to</w:t>
            </w:r>
            <w:r w:rsidRPr="005A5BE2">
              <w:rPr>
                <w:rFonts w:asciiTheme="minorHAnsi" w:hAnsiTheme="minorHAnsi" w:cstheme="minorHAnsi"/>
                <w:spacing w:val="19"/>
              </w:rPr>
              <w:t xml:space="preserve"> </w:t>
            </w:r>
            <w:r w:rsidRPr="005A5BE2">
              <w:rPr>
                <w:rFonts w:asciiTheme="minorHAnsi" w:hAnsiTheme="minorHAnsi" w:cstheme="minorHAnsi"/>
              </w:rPr>
              <w:t>the</w:t>
            </w:r>
          </w:p>
          <w:p w14:paraId="590C2713" w14:textId="77777777" w:rsidR="00A01084" w:rsidRPr="005A5BE2" w:rsidRDefault="00013AF0">
            <w:pPr>
              <w:pStyle w:val="TableParagraph"/>
              <w:spacing w:line="243" w:lineRule="exact"/>
              <w:ind w:left="213"/>
              <w:jc w:val="both"/>
              <w:rPr>
                <w:rFonts w:asciiTheme="minorHAnsi" w:hAnsiTheme="minorHAnsi" w:cstheme="minorHAnsi"/>
              </w:rPr>
            </w:pPr>
            <w:r w:rsidRPr="005A5BE2">
              <w:rPr>
                <w:rFonts w:asciiTheme="minorHAnsi" w:hAnsiTheme="minorHAnsi" w:cstheme="minorHAnsi"/>
              </w:rPr>
              <w:t>name,</w:t>
            </w:r>
            <w:r w:rsidRPr="005A5BE2">
              <w:rPr>
                <w:rFonts w:asciiTheme="minorHAnsi" w:hAnsiTheme="minorHAnsi" w:cstheme="minorHAnsi"/>
                <w:spacing w:val="-8"/>
              </w:rPr>
              <w:t xml:space="preserve"> </w:t>
            </w:r>
            <w:r w:rsidRPr="005A5BE2">
              <w:rPr>
                <w:rFonts w:asciiTheme="minorHAnsi" w:hAnsiTheme="minorHAnsi" w:cstheme="minorHAnsi"/>
              </w:rPr>
              <w:t>contact</w:t>
            </w:r>
            <w:r w:rsidRPr="005A5BE2">
              <w:rPr>
                <w:rFonts w:asciiTheme="minorHAnsi" w:hAnsiTheme="minorHAnsi" w:cstheme="minorHAnsi"/>
                <w:spacing w:val="-3"/>
              </w:rPr>
              <w:t xml:space="preserve"> </w:t>
            </w:r>
            <w:r w:rsidRPr="005A5BE2">
              <w:rPr>
                <w:rFonts w:asciiTheme="minorHAnsi" w:hAnsiTheme="minorHAnsi" w:cstheme="minorHAnsi"/>
              </w:rPr>
              <w:t>details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legal</w:t>
            </w:r>
            <w:r w:rsidRPr="005A5BE2">
              <w:rPr>
                <w:rFonts w:asciiTheme="minorHAnsi" w:hAnsiTheme="minorHAnsi" w:cstheme="minorHAnsi"/>
                <w:spacing w:val="-4"/>
              </w:rPr>
              <w:t xml:space="preserve"> </w:t>
            </w:r>
            <w:r w:rsidRPr="005A5BE2">
              <w:rPr>
                <w:rFonts w:asciiTheme="minorHAnsi" w:hAnsiTheme="minorHAnsi" w:cstheme="minorHAnsi"/>
              </w:rPr>
              <w:t>representatives</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its</w:t>
            </w:r>
            <w:r w:rsidRPr="005A5BE2">
              <w:rPr>
                <w:rFonts w:asciiTheme="minorHAnsi" w:hAnsiTheme="minorHAnsi" w:cstheme="minorHAnsi"/>
                <w:spacing w:val="-5"/>
              </w:rPr>
              <w:t xml:space="preserve"> </w:t>
            </w:r>
            <w:r w:rsidRPr="005A5BE2">
              <w:rPr>
                <w:rFonts w:asciiTheme="minorHAnsi" w:hAnsiTheme="minorHAnsi" w:cstheme="minorHAnsi"/>
                <w:spacing w:val="-2"/>
              </w:rPr>
              <w:t>Subcontractors.</w:t>
            </w:r>
          </w:p>
        </w:tc>
      </w:tr>
    </w:tbl>
    <w:p w14:paraId="590C2715" w14:textId="77777777" w:rsidR="00A01084" w:rsidRPr="005A5BE2" w:rsidRDefault="00A01084">
      <w:pPr>
        <w:spacing w:line="243"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716" w14:textId="77777777" w:rsidR="00A01084" w:rsidRPr="005A5BE2" w:rsidRDefault="00A01084">
      <w:pPr>
        <w:pStyle w:val="BodyText"/>
        <w:spacing w:before="4"/>
        <w:rPr>
          <w:rFonts w:asciiTheme="minorHAnsi" w:hAnsiTheme="minorHAnsi" w:cstheme="minorHAnsi"/>
          <w:b/>
          <w:sz w:val="7"/>
        </w:rPr>
      </w:pPr>
    </w:p>
    <w:tbl>
      <w:tblPr>
        <w:tblW w:w="0" w:type="auto"/>
        <w:tblInd w:w="303" w:type="dxa"/>
        <w:tblLayout w:type="fixed"/>
        <w:tblCellMar>
          <w:left w:w="0" w:type="dxa"/>
          <w:right w:w="0" w:type="dxa"/>
        </w:tblCellMar>
        <w:tblLook w:val="01E0" w:firstRow="1" w:lastRow="1" w:firstColumn="1" w:lastColumn="1" w:noHBand="0" w:noVBand="0"/>
      </w:tblPr>
      <w:tblGrid>
        <w:gridCol w:w="452"/>
        <w:gridCol w:w="8506"/>
      </w:tblGrid>
      <w:tr w:rsidR="00A01084" w:rsidRPr="005A5BE2" w14:paraId="590C271A" w14:textId="77777777">
        <w:trPr>
          <w:trHeight w:val="2179"/>
        </w:trPr>
        <w:tc>
          <w:tcPr>
            <w:tcW w:w="452" w:type="dxa"/>
          </w:tcPr>
          <w:p w14:paraId="590C2717"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D.</w:t>
            </w:r>
          </w:p>
        </w:tc>
        <w:tc>
          <w:tcPr>
            <w:tcW w:w="8506" w:type="dxa"/>
          </w:tcPr>
          <w:p w14:paraId="590C2718" w14:textId="77777777" w:rsidR="00A01084" w:rsidRPr="005A5BE2" w:rsidRDefault="00013AF0">
            <w:pPr>
              <w:pStyle w:val="TableParagraph"/>
              <w:spacing w:line="225" w:lineRule="exact"/>
              <w:ind w:left="207"/>
              <w:jc w:val="both"/>
              <w:rPr>
                <w:rFonts w:asciiTheme="minorHAnsi" w:hAnsiTheme="minorHAnsi" w:cstheme="minorHAnsi"/>
              </w:rPr>
            </w:pPr>
            <w:r w:rsidRPr="005A5BE2">
              <w:rPr>
                <w:rFonts w:asciiTheme="minorHAnsi" w:hAnsiTheme="minorHAnsi" w:cstheme="minorHAnsi"/>
              </w:rPr>
              <w:t>Without</w:t>
            </w:r>
            <w:r w:rsidRPr="005A5BE2">
              <w:rPr>
                <w:rFonts w:asciiTheme="minorHAnsi" w:hAnsiTheme="minorHAnsi" w:cstheme="minorHAnsi"/>
                <w:spacing w:val="7"/>
              </w:rPr>
              <w:t xml:space="preserve"> </w:t>
            </w:r>
            <w:r w:rsidRPr="005A5BE2">
              <w:rPr>
                <w:rFonts w:asciiTheme="minorHAnsi" w:hAnsiTheme="minorHAnsi" w:cstheme="minorHAnsi"/>
              </w:rPr>
              <w:t>prejudice</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clause</w:t>
            </w:r>
            <w:r w:rsidRPr="005A5BE2">
              <w:rPr>
                <w:rFonts w:asciiTheme="minorHAnsi" w:hAnsiTheme="minorHAnsi" w:cstheme="minorHAnsi"/>
                <w:spacing w:val="10"/>
              </w:rPr>
              <w:t xml:space="preserve"> </w:t>
            </w:r>
            <w:r w:rsidRPr="005A5BE2">
              <w:rPr>
                <w:rFonts w:asciiTheme="minorHAnsi" w:hAnsiTheme="minorHAnsi" w:cstheme="minorHAnsi"/>
              </w:rPr>
              <w:t>1C,</w:t>
            </w:r>
            <w:r w:rsidRPr="005A5BE2">
              <w:rPr>
                <w:rFonts w:asciiTheme="minorHAnsi" w:hAnsiTheme="minorHAnsi" w:cstheme="minorHAnsi"/>
                <w:spacing w:val="9"/>
              </w:rPr>
              <w:t xml:space="preserve"> </w:t>
            </w:r>
            <w:r w:rsidRPr="005A5BE2">
              <w:rPr>
                <w:rFonts w:asciiTheme="minorHAnsi" w:hAnsiTheme="minorHAnsi" w:cstheme="minorHAnsi"/>
              </w:rPr>
              <w:t>where</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becomes</w:t>
            </w:r>
            <w:r w:rsidRPr="005A5BE2">
              <w:rPr>
                <w:rFonts w:asciiTheme="minorHAnsi" w:hAnsiTheme="minorHAnsi" w:cstheme="minorHAnsi"/>
                <w:spacing w:val="9"/>
              </w:rPr>
              <w:t xml:space="preserve"> </w:t>
            </w:r>
            <w:r w:rsidRPr="005A5BE2">
              <w:rPr>
                <w:rFonts w:asciiTheme="minorHAnsi" w:hAnsiTheme="minorHAnsi" w:cstheme="minorHAnsi"/>
              </w:rPr>
              <w:t>aware</w:t>
            </w:r>
            <w:r w:rsidRPr="005A5BE2">
              <w:rPr>
                <w:rFonts w:asciiTheme="minorHAnsi" w:hAnsiTheme="minorHAnsi" w:cstheme="minorHAnsi"/>
                <w:spacing w:val="10"/>
              </w:rPr>
              <w:t xml:space="preserve"> </w:t>
            </w:r>
            <w:r w:rsidRPr="005A5BE2">
              <w:rPr>
                <w:rFonts w:asciiTheme="minorHAnsi" w:hAnsiTheme="minorHAnsi" w:cstheme="minorHAnsi"/>
              </w:rPr>
              <w:t>that</w:t>
            </w:r>
            <w:r w:rsidRPr="005A5BE2">
              <w:rPr>
                <w:rFonts w:asciiTheme="minorHAnsi" w:hAnsiTheme="minorHAnsi" w:cstheme="minorHAnsi"/>
                <w:spacing w:val="10"/>
              </w:rPr>
              <w:t xml:space="preserve"> </w:t>
            </w:r>
            <w:r w:rsidRPr="005A5BE2">
              <w:rPr>
                <w:rFonts w:asciiTheme="minorHAnsi" w:hAnsiTheme="minorHAnsi" w:cstheme="minorHAnsi"/>
              </w:rPr>
              <w:t>any</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spacing w:val="-2"/>
              </w:rPr>
              <w:t>exclusion</w:t>
            </w:r>
          </w:p>
          <w:p w14:paraId="590C2719" w14:textId="77777777" w:rsidR="00A01084" w:rsidRPr="005A5BE2" w:rsidRDefault="00013AF0">
            <w:pPr>
              <w:pStyle w:val="TableParagraph"/>
              <w:spacing w:before="41" w:line="276" w:lineRule="auto"/>
              <w:ind w:left="207" w:right="48"/>
              <w:jc w:val="both"/>
              <w:rPr>
                <w:rFonts w:asciiTheme="minorHAnsi" w:hAnsiTheme="minorHAnsi" w:cstheme="minorHAnsi"/>
              </w:rPr>
            </w:pPr>
            <w:r w:rsidRPr="005A5BE2">
              <w:rPr>
                <w:rFonts w:asciiTheme="minorHAnsi" w:hAnsiTheme="minorHAnsi" w:cstheme="minorHAnsi"/>
              </w:rPr>
              <w:t>grounds set out in Regulation 57 of the Regulations apply to any Subcontractor, the Client reserves the right to require the Contractor to immediately replace such Subcontractor and the Contractor shall comply with such requirement.</w:t>
            </w:r>
            <w:r w:rsidRPr="005A5BE2">
              <w:rPr>
                <w:rFonts w:asciiTheme="minorHAnsi" w:hAnsiTheme="minorHAnsi" w:cstheme="minorHAnsi"/>
                <w:spacing w:val="40"/>
              </w:rPr>
              <w:t xml:space="preserve"> </w:t>
            </w:r>
            <w:r w:rsidRPr="005A5BE2">
              <w:rPr>
                <w:rFonts w:asciiTheme="minorHAnsi" w:hAnsiTheme="minorHAnsi" w:cstheme="minorHAnsi"/>
              </w:rPr>
              <w:t>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A01084" w:rsidRPr="005A5BE2" w14:paraId="590C271D" w14:textId="77777777">
        <w:trPr>
          <w:trHeight w:val="2281"/>
        </w:trPr>
        <w:tc>
          <w:tcPr>
            <w:tcW w:w="452" w:type="dxa"/>
          </w:tcPr>
          <w:p w14:paraId="590C271B"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E.</w:t>
            </w:r>
          </w:p>
        </w:tc>
        <w:tc>
          <w:tcPr>
            <w:tcW w:w="8506" w:type="dxa"/>
          </w:tcPr>
          <w:p w14:paraId="590C271C" w14:textId="77777777" w:rsidR="00A01084" w:rsidRPr="005A5BE2" w:rsidRDefault="00013AF0">
            <w:pPr>
              <w:pStyle w:val="TableParagraph"/>
              <w:spacing w:before="59" w:line="276" w:lineRule="auto"/>
              <w:ind w:left="207" w:right="47"/>
              <w:jc w:val="both"/>
              <w:rPr>
                <w:rFonts w:asciiTheme="minorHAnsi" w:hAnsiTheme="minorHAnsi" w:cstheme="minorHAnsi"/>
              </w:rPr>
            </w:pPr>
            <w:r w:rsidRPr="005A5BE2">
              <w:rPr>
                <w:rFonts w:asciiTheme="minorHAnsi" w:hAnsiTheme="minorHAnsi" w:cstheme="minorHAnsi"/>
              </w:rPr>
              <w:t>During this Agreement the Contractor shall be an independent contractor and not the employee of the Client.</w:t>
            </w:r>
            <w:r w:rsidRPr="005A5BE2">
              <w:rPr>
                <w:rFonts w:asciiTheme="minorHAnsi" w:hAnsiTheme="minorHAnsi" w:cstheme="minorHAnsi"/>
                <w:spacing w:val="40"/>
              </w:rPr>
              <w:t xml:space="preserve"> </w:t>
            </w:r>
            <w:r w:rsidRPr="005A5BE2">
              <w:rPr>
                <w:rFonts w:asciiTheme="minorHAnsi" w:hAnsiTheme="minorHAnsi" w:cstheme="minorHAnsi"/>
              </w:rPr>
              <w:t>Neither Party shall have any</w:t>
            </w:r>
            <w:r w:rsidRPr="005A5BE2">
              <w:rPr>
                <w:rFonts w:asciiTheme="minorHAnsi" w:hAnsiTheme="minorHAnsi" w:cstheme="minorHAnsi"/>
                <w:spacing w:val="-1"/>
              </w:rPr>
              <w:t xml:space="preserve"> </w:t>
            </w:r>
            <w:r w:rsidRPr="005A5BE2">
              <w:rPr>
                <w:rFonts w:asciiTheme="minorHAnsi" w:hAnsiTheme="minorHAnsi" w:cstheme="minorHAnsi"/>
              </w:rPr>
              <w:t>authority to bind or commit the</w:t>
            </w:r>
            <w:r w:rsidRPr="005A5BE2">
              <w:rPr>
                <w:rFonts w:asciiTheme="minorHAnsi" w:hAnsiTheme="minorHAnsi" w:cstheme="minorHAnsi"/>
                <w:spacing w:val="-1"/>
              </w:rPr>
              <w:t xml:space="preserve"> </w:t>
            </w:r>
            <w:r w:rsidRPr="005A5BE2">
              <w:rPr>
                <w:rFonts w:asciiTheme="minorHAnsi" w:hAnsiTheme="minorHAnsi" w:cstheme="minorHAnsi"/>
              </w:rPr>
              <w:t>other. Nothing herein shall be deemed or construed to create a joint venture, partnership, and/or fiduciary</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other</w:t>
            </w:r>
            <w:r w:rsidRPr="005A5BE2">
              <w:rPr>
                <w:rFonts w:asciiTheme="minorHAnsi" w:hAnsiTheme="minorHAnsi" w:cstheme="minorHAnsi"/>
                <w:spacing w:val="-4"/>
              </w:rPr>
              <w:t xml:space="preserve"> </w:t>
            </w:r>
            <w:r w:rsidRPr="005A5BE2">
              <w:rPr>
                <w:rFonts w:asciiTheme="minorHAnsi" w:hAnsiTheme="minorHAnsi" w:cstheme="minorHAnsi"/>
              </w:rPr>
              <w:t>relationship</w:t>
            </w:r>
            <w:r w:rsidRPr="005A5BE2">
              <w:rPr>
                <w:rFonts w:asciiTheme="minorHAnsi" w:hAnsiTheme="minorHAnsi" w:cstheme="minorHAnsi"/>
                <w:spacing w:val="-5"/>
              </w:rPr>
              <w:t xml:space="preserve"> </w:t>
            </w:r>
            <w:r w:rsidRPr="005A5BE2">
              <w:rPr>
                <w:rFonts w:asciiTheme="minorHAnsi" w:hAnsiTheme="minorHAnsi" w:cstheme="minorHAnsi"/>
              </w:rPr>
              <w:t>between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Parties</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purpose.</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officers,</w:t>
            </w:r>
            <w:r w:rsidRPr="005A5BE2">
              <w:rPr>
                <w:rFonts w:asciiTheme="minorHAnsi" w:hAnsiTheme="minorHAnsi" w:cstheme="minorHAnsi"/>
                <w:spacing w:val="-6"/>
              </w:rPr>
              <w:t xml:space="preserve"> </w:t>
            </w:r>
            <w:r w:rsidRPr="005A5BE2">
              <w:rPr>
                <w:rFonts w:asciiTheme="minorHAnsi" w:hAnsiTheme="minorHAnsi" w:cstheme="minorHAnsi"/>
              </w:rPr>
              <w:t>employees or</w:t>
            </w:r>
            <w:r w:rsidRPr="005A5BE2">
              <w:rPr>
                <w:rFonts w:asciiTheme="minorHAnsi" w:hAnsiTheme="minorHAnsi" w:cstheme="minorHAnsi"/>
                <w:spacing w:val="-2"/>
              </w:rPr>
              <w:t xml:space="preserve"> </w:t>
            </w:r>
            <w:r w:rsidRPr="005A5BE2">
              <w:rPr>
                <w:rFonts w:asciiTheme="minorHAnsi" w:hAnsiTheme="minorHAnsi" w:cstheme="minorHAnsi"/>
              </w:rPr>
              <w:t>agents</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rPr>
              <w:t>are</w:t>
            </w:r>
            <w:r w:rsidRPr="005A5BE2">
              <w:rPr>
                <w:rFonts w:asciiTheme="minorHAnsi" w:hAnsiTheme="minorHAnsi" w:cstheme="minorHAnsi"/>
                <w:spacing w:val="-1"/>
              </w:rPr>
              <w:t xml:space="preserve"> </w:t>
            </w:r>
            <w:r w:rsidRPr="005A5BE2">
              <w:rPr>
                <w:rFonts w:asciiTheme="minorHAnsi" w:hAnsiTheme="minorHAnsi" w:cstheme="minorHAnsi"/>
              </w:rPr>
              <w:t>not</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not</w:t>
            </w:r>
            <w:r w:rsidRPr="005A5BE2">
              <w:rPr>
                <w:rFonts w:asciiTheme="minorHAnsi" w:hAnsiTheme="minorHAnsi" w:cstheme="minorHAnsi"/>
                <w:spacing w:val="-1"/>
              </w:rPr>
              <w:t xml:space="preserve"> </w:t>
            </w:r>
            <w:r w:rsidRPr="005A5BE2">
              <w:rPr>
                <w:rFonts w:asciiTheme="minorHAnsi" w:hAnsiTheme="minorHAnsi" w:cstheme="minorHAnsi"/>
              </w:rPr>
              <w:t>hold</w:t>
            </w:r>
            <w:r w:rsidRPr="005A5BE2">
              <w:rPr>
                <w:rFonts w:asciiTheme="minorHAnsi" w:hAnsiTheme="minorHAnsi" w:cstheme="minorHAnsi"/>
                <w:spacing w:val="-4"/>
              </w:rPr>
              <w:t xml:space="preserve"> </w:t>
            </w:r>
            <w:r w:rsidRPr="005A5BE2">
              <w:rPr>
                <w:rFonts w:asciiTheme="minorHAnsi" w:hAnsiTheme="minorHAnsi" w:cstheme="minorHAnsi"/>
              </w:rPr>
              <w:t>themselves</w:t>
            </w:r>
            <w:r w:rsidRPr="005A5BE2">
              <w:rPr>
                <w:rFonts w:asciiTheme="minorHAnsi" w:hAnsiTheme="minorHAnsi" w:cstheme="minorHAnsi"/>
                <w:spacing w:val="-3"/>
              </w:rPr>
              <w:t xml:space="preserve"> </w:t>
            </w:r>
            <w:r w:rsidRPr="005A5BE2">
              <w:rPr>
                <w:rFonts w:asciiTheme="minorHAnsi" w:hAnsiTheme="minorHAnsi" w:cstheme="minorHAnsi"/>
              </w:rPr>
              <w:t>out</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be</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not</w:t>
            </w:r>
            <w:r w:rsidRPr="005A5BE2">
              <w:rPr>
                <w:rFonts w:asciiTheme="minorHAnsi" w:hAnsiTheme="minorHAnsi" w:cstheme="minorHAnsi"/>
                <w:spacing w:val="-3"/>
              </w:rPr>
              <w:t xml:space="preserve"> </w:t>
            </w:r>
            <w:r w:rsidRPr="005A5BE2">
              <w:rPr>
                <w:rFonts w:asciiTheme="minorHAnsi" w:hAnsiTheme="minorHAnsi" w:cstheme="minorHAnsi"/>
              </w:rPr>
              <w:t xml:space="preserve">be held out by the Contractor as being) servants or agents of the Client for any purposes </w:t>
            </w:r>
            <w:r w:rsidRPr="005A5BE2">
              <w:rPr>
                <w:rFonts w:asciiTheme="minorHAnsi" w:hAnsiTheme="minorHAnsi" w:cstheme="minorHAnsi"/>
                <w:spacing w:val="-2"/>
              </w:rPr>
              <w:t>whatsoever.</w:t>
            </w:r>
          </w:p>
        </w:tc>
      </w:tr>
      <w:tr w:rsidR="00A01084" w:rsidRPr="005A5BE2" w14:paraId="590C2720" w14:textId="77777777">
        <w:trPr>
          <w:trHeight w:val="1356"/>
        </w:trPr>
        <w:tc>
          <w:tcPr>
            <w:tcW w:w="452" w:type="dxa"/>
          </w:tcPr>
          <w:p w14:paraId="590C271E"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F.</w:t>
            </w:r>
          </w:p>
        </w:tc>
        <w:tc>
          <w:tcPr>
            <w:tcW w:w="8506" w:type="dxa"/>
          </w:tcPr>
          <w:p w14:paraId="590C271F" w14:textId="77777777" w:rsidR="00A01084" w:rsidRPr="005A5BE2" w:rsidRDefault="00013AF0">
            <w:pPr>
              <w:pStyle w:val="TableParagraph"/>
              <w:spacing w:before="60" w:line="276" w:lineRule="auto"/>
              <w:ind w:left="207" w:right="51"/>
              <w:jc w:val="both"/>
              <w:rPr>
                <w:rFonts w:asciiTheme="minorHAnsi" w:hAnsiTheme="minorHAnsi" w:cstheme="minorHAnsi"/>
              </w:rPr>
            </w:pPr>
            <w:r w:rsidRPr="005A5BE2">
              <w:rPr>
                <w:rFonts w:asciiTheme="minorHAnsi" w:hAnsiTheme="minorHAnsi" w:cstheme="minorHAnsi"/>
              </w:rPr>
              <w:t>The Client acknowledges that the Contractor may from time to time be dependent on the Client to facilitate the Contractor</w:t>
            </w:r>
            <w:r w:rsidRPr="005A5BE2">
              <w:rPr>
                <w:rFonts w:asciiTheme="minorHAnsi" w:hAnsiTheme="minorHAnsi" w:cstheme="minorHAnsi"/>
                <w:spacing w:val="-1"/>
              </w:rPr>
              <w:t xml:space="preserve"> </w:t>
            </w:r>
            <w:r w:rsidRPr="005A5BE2">
              <w:rPr>
                <w:rFonts w:asciiTheme="minorHAnsi" w:hAnsiTheme="minorHAnsi" w:cstheme="minorHAnsi"/>
              </w:rPr>
              <w:t>in the carrying</w:t>
            </w:r>
            <w:r w:rsidRPr="005A5BE2">
              <w:rPr>
                <w:rFonts w:asciiTheme="minorHAnsi" w:hAnsiTheme="minorHAnsi" w:cstheme="minorHAnsi"/>
                <w:spacing w:val="-1"/>
              </w:rPr>
              <w:t xml:space="preserve"> </w:t>
            </w:r>
            <w:r w:rsidRPr="005A5BE2">
              <w:rPr>
                <w:rFonts w:asciiTheme="minorHAnsi" w:hAnsiTheme="minorHAnsi" w:cstheme="minorHAnsi"/>
              </w:rPr>
              <w:t>out of its duties under</w:t>
            </w:r>
            <w:r w:rsidRPr="005A5BE2">
              <w:rPr>
                <w:rFonts w:asciiTheme="minorHAnsi" w:hAnsiTheme="minorHAnsi" w:cstheme="minorHAnsi"/>
                <w:spacing w:val="-1"/>
              </w:rPr>
              <w:t xml:space="preserve"> </w:t>
            </w:r>
            <w:r w:rsidRPr="005A5BE2">
              <w:rPr>
                <w:rFonts w:asciiTheme="minorHAnsi" w:hAnsiTheme="minorHAnsi" w:cstheme="minorHAnsi"/>
              </w:rPr>
              <w:t>this Agreement. The Client agrees to use its reasonable endeavours to so facilitate the Contractor within the timescales and in the manner agreed by it in writing in accordance with clause 11.</w:t>
            </w:r>
          </w:p>
        </w:tc>
      </w:tr>
      <w:tr w:rsidR="00A01084" w:rsidRPr="005A5BE2" w14:paraId="590C2723" w14:textId="77777777">
        <w:trPr>
          <w:trHeight w:val="1356"/>
        </w:trPr>
        <w:tc>
          <w:tcPr>
            <w:tcW w:w="452" w:type="dxa"/>
          </w:tcPr>
          <w:p w14:paraId="590C2721"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G.</w:t>
            </w:r>
          </w:p>
        </w:tc>
        <w:tc>
          <w:tcPr>
            <w:tcW w:w="8506" w:type="dxa"/>
          </w:tcPr>
          <w:p w14:paraId="590C2722" w14:textId="77777777" w:rsidR="00A01084" w:rsidRPr="005A5BE2" w:rsidRDefault="00013AF0">
            <w:pPr>
              <w:pStyle w:val="TableParagraph"/>
              <w:spacing w:before="60" w:line="276" w:lineRule="auto"/>
              <w:ind w:left="207" w:right="49"/>
              <w:jc w:val="both"/>
              <w:rPr>
                <w:rFonts w:asciiTheme="minorHAnsi" w:hAnsiTheme="minorHAnsi" w:cstheme="minorHAnsi"/>
              </w:rPr>
            </w:pPr>
            <w:r w:rsidRPr="005A5BE2">
              <w:rPr>
                <w:rFonts w:asciiTheme="minorHAnsi" w:hAnsiTheme="minorHAnsi" w:cstheme="minorHAnsi"/>
              </w:rPr>
              <w:t>The Contractor agrees that any information relating to this Agreement and / or the performance of this Agreement may be passed by the Client to the Office of Government Procurement</w:t>
            </w:r>
            <w:r w:rsidRPr="005A5BE2">
              <w:rPr>
                <w:rFonts w:asciiTheme="minorHAnsi" w:hAnsiTheme="minorHAnsi" w:cstheme="minorHAnsi"/>
                <w:spacing w:val="-13"/>
              </w:rPr>
              <w:t xml:space="preserve"> </w:t>
            </w:r>
            <w:r w:rsidRPr="005A5BE2">
              <w:rPr>
                <w:rFonts w:asciiTheme="minorHAnsi" w:hAnsiTheme="minorHAnsi" w:cstheme="minorHAnsi"/>
              </w:rPr>
              <w:t>(“OGP”)</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OGP</w:t>
            </w:r>
            <w:r w:rsidRPr="005A5BE2">
              <w:rPr>
                <w:rFonts w:asciiTheme="minorHAnsi" w:hAnsiTheme="minorHAnsi" w:cstheme="minorHAnsi"/>
                <w:spacing w:val="-12"/>
              </w:rPr>
              <w:t xml:space="preserve"> </w:t>
            </w:r>
            <w:r w:rsidRPr="005A5BE2">
              <w:rPr>
                <w:rFonts w:asciiTheme="minorHAnsi" w:hAnsiTheme="minorHAnsi" w:cstheme="minorHAnsi"/>
              </w:rPr>
              <w:t>may</w:t>
            </w:r>
            <w:r w:rsidRPr="005A5BE2">
              <w:rPr>
                <w:rFonts w:asciiTheme="minorHAnsi" w:hAnsiTheme="minorHAnsi" w:cstheme="minorHAnsi"/>
                <w:spacing w:val="-13"/>
              </w:rPr>
              <w:t xml:space="preserve"> </w:t>
            </w:r>
            <w:r w:rsidRPr="005A5BE2">
              <w:rPr>
                <w:rFonts w:asciiTheme="minorHAnsi" w:hAnsiTheme="minorHAnsi" w:cstheme="minorHAnsi"/>
              </w:rPr>
              <w:t>use</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12"/>
              </w:rPr>
              <w:t xml:space="preserve"> </w:t>
            </w:r>
            <w:r w:rsidRPr="005A5BE2">
              <w:rPr>
                <w:rFonts w:asciiTheme="minorHAnsi" w:hAnsiTheme="minorHAnsi" w:cstheme="minorHAnsi"/>
              </w:rPr>
              <w:t>information</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analysis</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reporting of spend data including the preparation and publishing of reports.</w:t>
            </w:r>
          </w:p>
        </w:tc>
      </w:tr>
      <w:tr w:rsidR="00A01084" w:rsidRPr="005A5BE2" w14:paraId="590C272B" w14:textId="77777777">
        <w:trPr>
          <w:trHeight w:val="5076"/>
        </w:trPr>
        <w:tc>
          <w:tcPr>
            <w:tcW w:w="452" w:type="dxa"/>
          </w:tcPr>
          <w:p w14:paraId="590C2724"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H.</w:t>
            </w:r>
          </w:p>
        </w:tc>
        <w:tc>
          <w:tcPr>
            <w:tcW w:w="8506" w:type="dxa"/>
          </w:tcPr>
          <w:p w14:paraId="590C2725" w14:textId="77777777" w:rsidR="00A01084" w:rsidRPr="005A5BE2" w:rsidRDefault="00013AF0">
            <w:pPr>
              <w:pStyle w:val="TableParagraph"/>
              <w:spacing w:before="60" w:line="276" w:lineRule="auto"/>
              <w:ind w:left="207" w:right="51"/>
              <w:jc w:val="both"/>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case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public</w:t>
            </w:r>
            <w:r w:rsidRPr="005A5BE2">
              <w:rPr>
                <w:rFonts w:asciiTheme="minorHAnsi" w:hAnsiTheme="minorHAnsi" w:cstheme="minorHAnsi"/>
                <w:spacing w:val="-4"/>
              </w:rPr>
              <w:t xml:space="preserve"> </w:t>
            </w:r>
            <w:r w:rsidRPr="005A5BE2">
              <w:rPr>
                <w:rFonts w:asciiTheme="minorHAnsi" w:hAnsiTheme="minorHAnsi" w:cstheme="minorHAnsi"/>
              </w:rPr>
              <w:t>procurement</w:t>
            </w:r>
            <w:r w:rsidRPr="005A5BE2">
              <w:rPr>
                <w:rFonts w:asciiTheme="minorHAnsi" w:hAnsiTheme="minorHAnsi" w:cstheme="minorHAnsi"/>
                <w:spacing w:val="-4"/>
              </w:rPr>
              <w:t xml:space="preserve"> </w:t>
            </w:r>
            <w:r w:rsidRPr="005A5BE2">
              <w:rPr>
                <w:rFonts w:asciiTheme="minorHAnsi" w:hAnsiTheme="minorHAnsi" w:cstheme="minorHAnsi"/>
              </w:rPr>
              <w:t>procedures</w:t>
            </w:r>
            <w:r w:rsidRPr="005A5BE2">
              <w:rPr>
                <w:rFonts w:asciiTheme="minorHAnsi" w:hAnsiTheme="minorHAnsi" w:cstheme="minorHAnsi"/>
                <w:spacing w:val="-7"/>
              </w:rPr>
              <w:t xml:space="preserve"> </w:t>
            </w:r>
            <w:r w:rsidRPr="005A5BE2">
              <w:rPr>
                <w:rFonts w:asciiTheme="minorHAnsi" w:hAnsiTheme="minorHAnsi" w:cstheme="minorHAnsi"/>
              </w:rPr>
              <w:t>which</w:t>
            </w:r>
            <w:r w:rsidRPr="005A5BE2">
              <w:rPr>
                <w:rFonts w:asciiTheme="minorHAnsi" w:hAnsiTheme="minorHAnsi" w:cstheme="minorHAnsi"/>
                <w:spacing w:val="-5"/>
              </w:rPr>
              <w:t xml:space="preserve"> </w:t>
            </w:r>
            <w:r w:rsidRPr="005A5BE2">
              <w:rPr>
                <w:rFonts w:asciiTheme="minorHAnsi" w:hAnsiTheme="minorHAnsi" w:cstheme="minorHAnsi"/>
              </w:rPr>
              <w:t>are</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an</w:t>
            </w:r>
            <w:r w:rsidRPr="005A5BE2">
              <w:rPr>
                <w:rFonts w:asciiTheme="minorHAnsi" w:hAnsiTheme="minorHAnsi" w:cstheme="minorHAnsi"/>
                <w:spacing w:val="-5"/>
              </w:rPr>
              <w:t xml:space="preserve"> </w:t>
            </w:r>
            <w:r w:rsidRPr="005A5BE2">
              <w:rPr>
                <w:rFonts w:asciiTheme="minorHAnsi" w:hAnsiTheme="minorHAnsi" w:cstheme="minorHAnsi"/>
              </w:rPr>
              <w:t>IPI</w:t>
            </w:r>
            <w:r w:rsidRPr="005A5BE2">
              <w:rPr>
                <w:rFonts w:asciiTheme="minorHAnsi" w:hAnsiTheme="minorHAnsi" w:cstheme="minorHAnsi"/>
                <w:spacing w:val="-5"/>
              </w:rPr>
              <w:t xml:space="preserve"> </w:t>
            </w:r>
            <w:r w:rsidRPr="005A5BE2">
              <w:rPr>
                <w:rFonts w:asciiTheme="minorHAnsi" w:hAnsiTheme="minorHAnsi" w:cstheme="minorHAnsi"/>
              </w:rPr>
              <w:t>measure</w:t>
            </w:r>
            <w:r w:rsidRPr="005A5BE2">
              <w:rPr>
                <w:rFonts w:asciiTheme="minorHAnsi" w:hAnsiTheme="minorHAnsi" w:cstheme="minorHAnsi"/>
                <w:spacing w:val="-6"/>
              </w:rPr>
              <w:t xml:space="preserve"> </w:t>
            </w:r>
            <w:r w:rsidRPr="005A5BE2">
              <w:rPr>
                <w:rFonts w:asciiTheme="minorHAnsi" w:hAnsiTheme="minorHAnsi" w:cstheme="minorHAnsi"/>
              </w:rPr>
              <w:t>within</w:t>
            </w:r>
            <w:r w:rsidRPr="005A5BE2">
              <w:rPr>
                <w:rFonts w:asciiTheme="minorHAnsi" w:hAnsiTheme="minorHAnsi" w:cstheme="minorHAnsi"/>
                <w:spacing w:val="-5"/>
              </w:rPr>
              <w:t xml:space="preserve"> </w:t>
            </w:r>
            <w:r w:rsidRPr="005A5BE2">
              <w:rPr>
                <w:rFonts w:asciiTheme="minorHAnsi" w:hAnsiTheme="minorHAnsi" w:cstheme="minorHAnsi"/>
              </w:rPr>
              <w:t xml:space="preserve">the meaning of Regulation (EU) 2022/1031, the Contractor shall comply with the following </w:t>
            </w:r>
            <w:r w:rsidRPr="005A5BE2">
              <w:rPr>
                <w:rFonts w:asciiTheme="minorHAnsi" w:hAnsiTheme="minorHAnsi" w:cstheme="minorHAnsi"/>
                <w:spacing w:val="-2"/>
              </w:rPr>
              <w:t>obligations:</w:t>
            </w:r>
          </w:p>
          <w:p w14:paraId="590C2726" w14:textId="77777777" w:rsidR="00A01084" w:rsidRPr="005A5BE2" w:rsidRDefault="00013AF0">
            <w:pPr>
              <w:pStyle w:val="TableParagraph"/>
              <w:numPr>
                <w:ilvl w:val="0"/>
                <w:numId w:val="9"/>
              </w:numPr>
              <w:tabs>
                <w:tab w:val="left" w:pos="925"/>
                <w:tab w:val="left" w:pos="927"/>
              </w:tabs>
              <w:spacing w:before="120" w:line="273" w:lineRule="auto"/>
              <w:ind w:right="50"/>
              <w:jc w:val="both"/>
              <w:rPr>
                <w:rFonts w:asciiTheme="minorHAnsi" w:hAnsiTheme="minorHAnsi" w:cstheme="minorHAnsi"/>
              </w:rPr>
            </w:pPr>
            <w:r w:rsidRPr="005A5BE2">
              <w:rPr>
                <w:rFonts w:asciiTheme="minorHAnsi" w:hAnsiTheme="minorHAnsi" w:cstheme="minorHAnsi"/>
              </w:rPr>
              <w:t>not to subcontract more than 50% of the total value of the contract to economic operators originating in a third country which is subject to an IPI measure;</w:t>
            </w:r>
          </w:p>
          <w:p w14:paraId="590C2727" w14:textId="77777777" w:rsidR="00A01084" w:rsidRPr="005A5BE2" w:rsidRDefault="00013AF0">
            <w:pPr>
              <w:pStyle w:val="TableParagraph"/>
              <w:numPr>
                <w:ilvl w:val="0"/>
                <w:numId w:val="9"/>
              </w:numPr>
              <w:tabs>
                <w:tab w:val="left" w:pos="925"/>
                <w:tab w:val="left" w:pos="927"/>
              </w:tabs>
              <w:spacing w:before="5" w:line="276" w:lineRule="auto"/>
              <w:ind w:right="49" w:hanging="516"/>
              <w:jc w:val="both"/>
              <w:rPr>
                <w:rFonts w:asciiTheme="minorHAnsi" w:hAnsiTheme="minorHAnsi" w:cstheme="minorHAnsi"/>
              </w:rPr>
            </w:pPr>
            <w:r w:rsidRPr="005A5BE2">
              <w:rPr>
                <w:rFonts w:asciiTheme="minorHAnsi" w:hAnsiTheme="minorHAnsi" w:cstheme="minorHAnsi"/>
              </w:rPr>
              <w:t>for contracts whose subject matter covers the supply of goods, to ensure for the duration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w:t>
            </w:r>
            <w:r w:rsidRPr="005A5BE2">
              <w:rPr>
                <w:rFonts w:asciiTheme="minorHAnsi" w:hAnsiTheme="minorHAnsi" w:cstheme="minorHAnsi"/>
                <w:spacing w:val="-6"/>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goods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services</w:t>
            </w:r>
            <w:r w:rsidRPr="005A5BE2">
              <w:rPr>
                <w:rFonts w:asciiTheme="minorHAnsi" w:hAnsiTheme="minorHAnsi" w:cstheme="minorHAnsi"/>
                <w:spacing w:val="-4"/>
              </w:rPr>
              <w:t xml:space="preserve"> </w:t>
            </w:r>
            <w:r w:rsidRPr="005A5BE2">
              <w:rPr>
                <w:rFonts w:asciiTheme="minorHAnsi" w:hAnsiTheme="minorHAnsi" w:cstheme="minorHAnsi"/>
              </w:rPr>
              <w:t>supplied</w:t>
            </w:r>
            <w:r w:rsidRPr="005A5BE2">
              <w:rPr>
                <w:rFonts w:asciiTheme="minorHAnsi" w:hAnsiTheme="minorHAnsi" w:cstheme="minorHAnsi"/>
                <w:spacing w:val="-5"/>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provided</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execution of</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contract</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originating</w:t>
            </w:r>
            <w:r w:rsidRPr="005A5BE2">
              <w:rPr>
                <w:rFonts w:asciiTheme="minorHAnsi" w:hAnsiTheme="minorHAnsi" w:cstheme="minorHAnsi"/>
                <w:spacing w:val="-12"/>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third</w:t>
            </w:r>
            <w:r w:rsidRPr="005A5BE2">
              <w:rPr>
                <w:rFonts w:asciiTheme="minorHAnsi" w:hAnsiTheme="minorHAnsi" w:cstheme="minorHAnsi"/>
                <w:spacing w:val="-12"/>
              </w:rPr>
              <w:t xml:space="preserve"> </w:t>
            </w:r>
            <w:r w:rsidRPr="005A5BE2">
              <w:rPr>
                <w:rFonts w:asciiTheme="minorHAnsi" w:hAnsiTheme="minorHAnsi" w:cstheme="minorHAnsi"/>
              </w:rPr>
              <w:t>country</w:t>
            </w:r>
            <w:r w:rsidRPr="005A5BE2">
              <w:rPr>
                <w:rFonts w:asciiTheme="minorHAnsi" w:hAnsiTheme="minorHAnsi" w:cstheme="minorHAnsi"/>
                <w:spacing w:val="-13"/>
              </w:rPr>
              <w:t xml:space="preserve"> </w:t>
            </w:r>
            <w:r w:rsidRPr="005A5BE2">
              <w:rPr>
                <w:rFonts w:asciiTheme="minorHAnsi" w:hAnsiTheme="minorHAnsi" w:cstheme="minorHAnsi"/>
              </w:rPr>
              <w:t>which</w:t>
            </w:r>
            <w:r w:rsidRPr="005A5BE2">
              <w:rPr>
                <w:rFonts w:asciiTheme="minorHAnsi" w:hAnsiTheme="minorHAnsi" w:cstheme="minorHAnsi"/>
                <w:spacing w:val="-11"/>
              </w:rPr>
              <w:t xml:space="preserve"> </w:t>
            </w:r>
            <w:r w:rsidRPr="005A5BE2">
              <w:rPr>
                <w:rFonts w:asciiTheme="minorHAnsi" w:hAnsiTheme="minorHAnsi" w:cstheme="minorHAnsi"/>
              </w:rPr>
              <w:t>is</w:t>
            </w:r>
            <w:r w:rsidRPr="005A5BE2">
              <w:rPr>
                <w:rFonts w:asciiTheme="minorHAnsi" w:hAnsiTheme="minorHAnsi" w:cstheme="minorHAnsi"/>
                <w:spacing w:val="-11"/>
              </w:rPr>
              <w:t xml:space="preserve"> </w:t>
            </w:r>
            <w:r w:rsidRPr="005A5BE2">
              <w:rPr>
                <w:rFonts w:asciiTheme="minorHAnsi" w:hAnsiTheme="minorHAnsi" w:cstheme="minorHAnsi"/>
              </w:rPr>
              <w:t>subject</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IPI</w:t>
            </w:r>
            <w:r w:rsidRPr="005A5BE2">
              <w:rPr>
                <w:rFonts w:asciiTheme="minorHAnsi" w:hAnsiTheme="minorHAnsi" w:cstheme="minorHAnsi"/>
                <w:spacing w:val="-12"/>
              </w:rPr>
              <w:t xml:space="preserve"> </w:t>
            </w:r>
            <w:r w:rsidRPr="005A5BE2">
              <w:rPr>
                <w:rFonts w:asciiTheme="minorHAnsi" w:hAnsiTheme="minorHAnsi" w:cstheme="minorHAnsi"/>
              </w:rPr>
              <w:t>measure represent no more than 50% of the total value of the contract, irrespective of whether such goods or services are supplied or provided directly by the successful tenderer or by a subcontractor;</w:t>
            </w:r>
          </w:p>
          <w:p w14:paraId="590C2728" w14:textId="77777777" w:rsidR="00A01084" w:rsidRPr="005A5BE2" w:rsidRDefault="00013AF0">
            <w:pPr>
              <w:pStyle w:val="TableParagraph"/>
              <w:numPr>
                <w:ilvl w:val="0"/>
                <w:numId w:val="9"/>
              </w:numPr>
              <w:tabs>
                <w:tab w:val="left" w:pos="923"/>
                <w:tab w:val="left" w:pos="927"/>
              </w:tabs>
              <w:spacing w:line="276" w:lineRule="auto"/>
              <w:ind w:right="50" w:hanging="567"/>
              <w:jc w:val="both"/>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provide</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Client,</w:t>
            </w:r>
            <w:r w:rsidRPr="005A5BE2">
              <w:rPr>
                <w:rFonts w:asciiTheme="minorHAnsi" w:hAnsiTheme="minorHAnsi" w:cstheme="minorHAnsi"/>
                <w:spacing w:val="-3"/>
              </w:rPr>
              <w:t xml:space="preserve"> </w:t>
            </w:r>
            <w:r w:rsidRPr="005A5BE2">
              <w:rPr>
                <w:rFonts w:asciiTheme="minorHAnsi" w:hAnsiTheme="minorHAnsi" w:cstheme="minorHAnsi"/>
              </w:rPr>
              <w:t>upon</w:t>
            </w:r>
            <w:r w:rsidRPr="005A5BE2">
              <w:rPr>
                <w:rFonts w:asciiTheme="minorHAnsi" w:hAnsiTheme="minorHAnsi" w:cstheme="minorHAnsi"/>
                <w:spacing w:val="-4"/>
              </w:rPr>
              <w:t xml:space="preserve"> </w:t>
            </w:r>
            <w:r w:rsidRPr="005A5BE2">
              <w:rPr>
                <w:rFonts w:asciiTheme="minorHAnsi" w:hAnsiTheme="minorHAnsi" w:cstheme="minorHAnsi"/>
              </w:rPr>
              <w:t>request,</w:t>
            </w:r>
            <w:r w:rsidRPr="005A5BE2">
              <w:rPr>
                <w:rFonts w:asciiTheme="minorHAnsi" w:hAnsiTheme="minorHAnsi" w:cstheme="minorHAnsi"/>
                <w:spacing w:val="-3"/>
              </w:rPr>
              <w:t xml:space="preserve"> </w:t>
            </w:r>
            <w:r w:rsidRPr="005A5BE2">
              <w:rPr>
                <w:rFonts w:asciiTheme="minorHAnsi" w:hAnsiTheme="minorHAnsi" w:cstheme="minorHAnsi"/>
              </w:rPr>
              <w:t>adequate</w:t>
            </w:r>
            <w:r w:rsidRPr="005A5BE2">
              <w:rPr>
                <w:rFonts w:asciiTheme="minorHAnsi" w:hAnsiTheme="minorHAnsi" w:cstheme="minorHAnsi"/>
                <w:spacing w:val="-2"/>
              </w:rPr>
              <w:t xml:space="preserve"> </w:t>
            </w:r>
            <w:r w:rsidRPr="005A5BE2">
              <w:rPr>
                <w:rFonts w:asciiTheme="minorHAnsi" w:hAnsiTheme="minorHAnsi" w:cstheme="minorHAnsi"/>
              </w:rPr>
              <w:t>evidence</w:t>
            </w:r>
            <w:r w:rsidRPr="005A5BE2">
              <w:rPr>
                <w:rFonts w:asciiTheme="minorHAnsi" w:hAnsiTheme="minorHAnsi" w:cstheme="minorHAnsi"/>
                <w:spacing w:val="-2"/>
              </w:rPr>
              <w:t xml:space="preserve"> </w:t>
            </w:r>
            <w:r w:rsidRPr="005A5BE2">
              <w:rPr>
                <w:rFonts w:asciiTheme="minorHAnsi" w:hAnsiTheme="minorHAnsi" w:cstheme="minorHAnsi"/>
              </w:rPr>
              <w:t>corresponding</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point</w:t>
            </w:r>
            <w:r w:rsidRPr="005A5BE2">
              <w:rPr>
                <w:rFonts w:asciiTheme="minorHAnsi" w:hAnsiTheme="minorHAnsi" w:cstheme="minorHAnsi"/>
                <w:spacing w:val="-2"/>
              </w:rPr>
              <w:t xml:space="preserve"> </w:t>
            </w:r>
            <w:r w:rsidRPr="005A5BE2">
              <w:rPr>
                <w:rFonts w:asciiTheme="minorHAnsi" w:hAnsiTheme="minorHAnsi" w:cstheme="minorHAnsi"/>
              </w:rPr>
              <w:t>(i) or (ii) above;</w:t>
            </w:r>
          </w:p>
          <w:p w14:paraId="590C2729" w14:textId="77777777" w:rsidR="00A01084" w:rsidRPr="005A5BE2" w:rsidRDefault="00013AF0">
            <w:pPr>
              <w:pStyle w:val="TableParagraph"/>
              <w:numPr>
                <w:ilvl w:val="0"/>
                <w:numId w:val="9"/>
              </w:numPr>
              <w:tabs>
                <w:tab w:val="left" w:pos="925"/>
                <w:tab w:val="left" w:pos="927"/>
              </w:tabs>
              <w:spacing w:line="276" w:lineRule="auto"/>
              <w:ind w:right="49" w:hanging="567"/>
              <w:jc w:val="both"/>
              <w:rPr>
                <w:rFonts w:asciiTheme="minorHAnsi" w:hAnsiTheme="minorHAnsi" w:cstheme="minorHAnsi"/>
              </w:rPr>
            </w:pPr>
            <w:r w:rsidRPr="005A5BE2">
              <w:rPr>
                <w:rFonts w:asciiTheme="minorHAnsi" w:hAnsiTheme="minorHAnsi" w:cstheme="minorHAnsi"/>
              </w:rPr>
              <w:t>to pay a proportionate charge, in the event of non-observance of the obligations referred</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at</w:t>
            </w:r>
            <w:r w:rsidRPr="005A5BE2">
              <w:rPr>
                <w:rFonts w:asciiTheme="minorHAnsi" w:hAnsiTheme="minorHAnsi" w:cstheme="minorHAnsi"/>
                <w:spacing w:val="-6"/>
              </w:rPr>
              <w:t xml:space="preserve"> </w:t>
            </w:r>
            <w:r w:rsidRPr="005A5BE2">
              <w:rPr>
                <w:rFonts w:asciiTheme="minorHAnsi" w:hAnsiTheme="minorHAnsi" w:cstheme="minorHAnsi"/>
              </w:rPr>
              <w:t>point</w:t>
            </w:r>
            <w:r w:rsidRPr="005A5BE2">
              <w:rPr>
                <w:rFonts w:asciiTheme="minorHAnsi" w:hAnsiTheme="minorHAnsi" w:cstheme="minorHAnsi"/>
                <w:spacing w:val="-6"/>
              </w:rPr>
              <w:t xml:space="preserve"> </w:t>
            </w:r>
            <w:r w:rsidRPr="005A5BE2">
              <w:rPr>
                <w:rFonts w:asciiTheme="minorHAnsi" w:hAnsiTheme="minorHAnsi" w:cstheme="minorHAnsi"/>
              </w:rPr>
              <w:t>(i)</w:t>
            </w:r>
            <w:r w:rsidRPr="005A5BE2">
              <w:rPr>
                <w:rFonts w:asciiTheme="minorHAnsi" w:hAnsiTheme="minorHAnsi" w:cstheme="minorHAnsi"/>
                <w:spacing w:val="-9"/>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(ii)</w:t>
            </w:r>
            <w:r w:rsidRPr="005A5BE2">
              <w:rPr>
                <w:rFonts w:asciiTheme="minorHAnsi" w:hAnsiTheme="minorHAnsi" w:cstheme="minorHAnsi"/>
                <w:spacing w:val="-6"/>
              </w:rPr>
              <w:t xml:space="preserve"> </w:t>
            </w:r>
            <w:r w:rsidRPr="005A5BE2">
              <w:rPr>
                <w:rFonts w:asciiTheme="minorHAnsi" w:hAnsiTheme="minorHAnsi" w:cstheme="minorHAnsi"/>
              </w:rPr>
              <w:t>above,</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between</w:t>
            </w:r>
            <w:r w:rsidRPr="005A5BE2">
              <w:rPr>
                <w:rFonts w:asciiTheme="minorHAnsi" w:hAnsiTheme="minorHAnsi" w:cstheme="minorHAnsi"/>
                <w:spacing w:val="-10"/>
              </w:rPr>
              <w:t xml:space="preserve"> </w:t>
            </w:r>
            <w:r w:rsidRPr="005A5BE2">
              <w:rPr>
                <w:rFonts w:asciiTheme="minorHAnsi" w:hAnsiTheme="minorHAnsi" w:cstheme="minorHAnsi"/>
              </w:rPr>
              <w:t>10%</w:t>
            </w:r>
            <w:r w:rsidRPr="005A5BE2">
              <w:rPr>
                <w:rFonts w:asciiTheme="minorHAnsi" w:hAnsiTheme="minorHAnsi" w:cstheme="minorHAnsi"/>
                <w:spacing w:val="-8"/>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30%</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total</w:t>
            </w:r>
            <w:r w:rsidRPr="005A5BE2">
              <w:rPr>
                <w:rFonts w:asciiTheme="minorHAnsi" w:hAnsiTheme="minorHAnsi" w:cstheme="minorHAnsi"/>
                <w:spacing w:val="-9"/>
              </w:rPr>
              <w:t xml:space="preserve"> </w:t>
            </w:r>
            <w:r w:rsidRPr="005A5BE2">
              <w:rPr>
                <w:rFonts w:asciiTheme="minorHAnsi" w:hAnsiTheme="minorHAnsi" w:cstheme="minorHAnsi"/>
              </w:rPr>
              <w:t>value</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p>
          <w:p w14:paraId="590C272A" w14:textId="77777777" w:rsidR="00A01084" w:rsidRPr="005A5BE2" w:rsidRDefault="00013AF0">
            <w:pPr>
              <w:pStyle w:val="TableParagraph"/>
              <w:spacing w:line="245" w:lineRule="exact"/>
              <w:ind w:left="927"/>
              <w:rPr>
                <w:rFonts w:asciiTheme="minorHAnsi" w:hAnsiTheme="minorHAnsi" w:cstheme="minorHAnsi"/>
              </w:rPr>
            </w:pPr>
            <w:r w:rsidRPr="005A5BE2">
              <w:rPr>
                <w:rFonts w:asciiTheme="minorHAnsi" w:hAnsiTheme="minorHAnsi" w:cstheme="minorHAnsi"/>
                <w:spacing w:val="-2"/>
              </w:rPr>
              <w:t>contract.</w:t>
            </w:r>
          </w:p>
        </w:tc>
      </w:tr>
    </w:tbl>
    <w:p w14:paraId="590C272C" w14:textId="77777777" w:rsidR="00A01084" w:rsidRPr="005A5BE2" w:rsidRDefault="00013AF0">
      <w:pPr>
        <w:pStyle w:val="BodyText"/>
        <w:spacing w:before="136"/>
        <w:rPr>
          <w:rFonts w:asciiTheme="minorHAnsi" w:hAnsiTheme="minorHAnsi" w:cstheme="minorHAnsi"/>
          <w:b/>
          <w:sz w:val="20"/>
        </w:rPr>
      </w:pPr>
      <w:r w:rsidRPr="005A5BE2">
        <w:rPr>
          <w:rFonts w:asciiTheme="minorHAnsi" w:hAnsiTheme="minorHAnsi" w:cstheme="minorHAnsi"/>
          <w:noProof/>
        </w:rPr>
        <mc:AlternateContent>
          <mc:Choice Requires="wpg">
            <w:drawing>
              <wp:anchor distT="0" distB="0" distL="0" distR="0" simplePos="0" relativeHeight="487619584" behindDoc="1" locked="0" layoutInCell="1" allowOverlap="1" wp14:anchorId="590C2B03" wp14:editId="590C2B04">
                <wp:simplePos x="0" y="0"/>
                <wp:positionH relativeFrom="page">
                  <wp:posOffset>882396</wp:posOffset>
                </wp:positionH>
                <wp:positionV relativeFrom="paragraph">
                  <wp:posOffset>257047</wp:posOffset>
                </wp:positionV>
                <wp:extent cx="5797550" cy="227329"/>
                <wp:effectExtent l="0" t="0" r="0" b="0"/>
                <wp:wrapTopAndBottom/>
                <wp:docPr id="177" name="Group 1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78" name="Graphic 17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79" name="Graphic 179"/>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80" name="Textbox 180"/>
                        <wps:cNvSpPr txBox="1"/>
                        <wps:spPr>
                          <a:xfrm>
                            <a:off x="0" y="0"/>
                            <a:ext cx="5797550" cy="208915"/>
                          </a:xfrm>
                          <a:prstGeom prst="rect">
                            <a:avLst/>
                          </a:prstGeom>
                        </wps:spPr>
                        <wps:txbx>
                          <w:txbxContent>
                            <w:p w14:paraId="590C2B89" w14:textId="77777777" w:rsidR="00A01084" w:rsidRDefault="00013AF0">
                              <w:pPr>
                                <w:tabs>
                                  <w:tab w:val="left" w:pos="595"/>
                                </w:tabs>
                                <w:spacing w:line="268" w:lineRule="exact"/>
                                <w:ind w:left="86"/>
                                <w:rPr>
                                  <w:b/>
                                </w:rPr>
                              </w:pPr>
                              <w:bookmarkStart w:id="52" w:name="2._The_Goods"/>
                              <w:bookmarkEnd w:id="52"/>
                              <w:r>
                                <w:rPr>
                                  <w:b/>
                                  <w:color w:val="FFFFFF"/>
                                  <w:spacing w:val="-5"/>
                                </w:rPr>
                                <w:t>2.</w:t>
                              </w:r>
                              <w:r>
                                <w:rPr>
                                  <w:b/>
                                  <w:color w:val="FFFFFF"/>
                                </w:rPr>
                                <w:tab/>
                                <w:t>THE</w:t>
                              </w:r>
                              <w:r>
                                <w:rPr>
                                  <w:b/>
                                  <w:color w:val="FFFFFF"/>
                                  <w:spacing w:val="-4"/>
                                </w:rPr>
                                <w:t xml:space="preserve"> GOODS</w:t>
                              </w:r>
                            </w:p>
                          </w:txbxContent>
                        </wps:txbx>
                        <wps:bodyPr wrap="square" lIns="0" tIns="0" rIns="0" bIns="0" rtlCol="0">
                          <a:noAutofit/>
                        </wps:bodyPr>
                      </wps:wsp>
                    </wpg:wgp>
                  </a:graphicData>
                </a:graphic>
              </wp:anchor>
            </w:drawing>
          </mc:Choice>
          <mc:Fallback xmlns:w16cei="http://schemas.microsoft.com/office/word/2026/wordml/cei">
            <w:pict>
              <v:group w14:anchorId="590C2B03" id="Group 177" o:spid="_x0000_s1155" style="position:absolute;margin-left:69.5pt;margin-top:20.25pt;width:456.5pt;height:17.9pt;z-index:-1569689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rpCHIAMAAOYKAAAOAAAAZHJzL2Uyb0RvYy54bWzsVt1v2yAQf5+0/wHxvjofS5NYTaqtXatJ&#10;U1epmfZMMP7QbMOAxO5/vzswiZdMU9NV0x7mB3zAcRy/+93BxWVblWQrtClkvaDDswElouYyKeps&#10;Qb+sbt7MKDGW1QkrZS0W9FEYerl8/eqiUbEYyVyWidAEjNQmbtSC5taqOIoMz0XFzJlUoobJVOqK&#10;WejqLEo0a8B6VUajweA8aqROlJZcGAOj136SLp39NBXcfk5TIywpFxR8s67Vrl1jGy0vWJxppvKC&#10;d26wZ3hRsaKGTXemrpllZKOLI1NVwbU0MrVnXFaRTNOCC3cGOM1wcHCaWy03yp0li5tM7WACaA9w&#10;erZZfre91epB3WvvPYifJP9mAJeoUVncn8d+tlduU13hIjgEaR2ijztERWsJh8HJdD6dTAB4DnOj&#10;0XQ8mnvIeQ5xOVrG8w+/Xxix2G/rnNs50yhgj9kDZP4MoIecKeFwNwjAvSZFAuSeApdrVgGLbzvC&#10;4BAghduDHqLY9UwH6OkYDWbz4QSN7o7KYr4x9lZIhzbbfjIWpoFqSZBYHiTe1kHUwH1kfelYbykB&#10;1mtKgPVrHwLFLK5DUyiSpheuHKLlPcHpSm7FSjpFizHDqI7m55SEgIOve52y7utC7HtaYS78lbPn&#10;dWDD6czhCeaCQvh7xf7GJ6q7VO8Z5qU0wsOMp3d47xABvT7mRpZFclOUJUJgdLa+KjXZMiwp8M2C&#10;6Z4a0NPEngQorWXyCCxqgDYLar5vmBaUlB9r4CkWpSDoIKyDoG15JV3pcuhrY1ftV6YVUSAuqIU8&#10;u5OBriwO5AD/UcHr4spavttYmRbIHOeb96jrQOp4Ev+FHJof55ArCSfm0D76LP5lsRnO3v4beeQd&#10;wSDsU+SYzYFDe52fmf/0NBrORrNpV0CCjfA/3vc07eBlsPcySTSGb+5IALz9n0S950zI7C45wkUE&#10;Fae7iFbA/bVsydAXoV4SEdu+l1Crh0gFHH/ZKwnLC15JXSHCy8a9fw4qkL+1Dqqhbdetu1HH4+Dc&#10;CxXIJ5Q593CAx5Qr+N3DD19r/b4ri/vn6fIHAAAA//8DAFBLAwQUAAYACAAAACEAa3+0XOAAAAAK&#10;AQAADwAAAGRycy9kb3ducmV2LnhtbEyPwU7DMBBE70j8g7VI3KidhhQIcaqqAk5VJVokxM1NtknU&#10;eB3FbpL+PdsTHGd2NPsmW062FQP2vnGkIZopEEiFKxuqNHzt3x+eQfhgqDStI9RwQQ/L/PYmM2np&#10;RvrEYRcqwSXkU6OhDqFLpfRFjdb4meuQ+HZ0vTWBZV/Jsjcjl9tWzpVaSGsa4g+16XBdY3Hana2G&#10;j9GMqzh6Gzan4/rys0+235sItb6/m1avIAJO4S8MV3xGh5yZDu5MpRct6/iFtwQNjyoBcQ2oZM7O&#10;QcPTIgaZZ/L/hPwXAAD//wMAUEsBAi0AFAAGAAgAAAAhALaDOJL+AAAA4QEAABMAAAAAAAAAAAAA&#10;AAAAAAAAAFtDb250ZW50X1R5cGVzXS54bWxQSwECLQAUAAYACAAAACEAOP0h/9YAAACUAQAACwAA&#10;AAAAAAAAAAAAAAAvAQAAX3JlbHMvLnJlbHNQSwECLQAUAAYACAAAACEAnq6QhyADAADmCgAADgAA&#10;AAAAAAAAAAAAAAAuAgAAZHJzL2Uyb0RvYy54bWxQSwECLQAUAAYACAAAACEAa3+0XOAAAAAKAQAA&#10;DwAAAAAAAAAAAAAAAAB6BQAAZHJzL2Rvd25yZXYueG1sUEsFBgAAAAAEAAQA8wAAAIcGAAAAAA==&#10;">
                <v:shape id="Graphic 178" o:spid="_x0000_s115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fSsDwwAAANwAAAAPAAAAZHJzL2Rvd25yZXYueG1sRI9BawIx&#10;EIXvBf9DGMFbTVSwsjWKCKLQi9X+gHEzbhY3k2UTdfvvO4eCtxnem/e+Wa770KgHdamObGEyNqCI&#10;y+hqriz8nHfvC1ApIztsIpOFX0qwXg3elli4+ORvepxypSSEU4EWfM5toXUqPQVM49gSi3aNXcAs&#10;a1dp1+FTwkOjp8bMdcCapcFjS1tP5e10DxbM9Tifbb25NGbSnvfmfqkX6cva0bDffILK1OeX+f/6&#10;4AT/Q2jlGZlAr/4AAAD//wMAUEsBAi0AFAAGAAgAAAAhANvh9svuAAAAhQEAABMAAAAAAAAAAAAA&#10;AAAAAAAAAFtDb250ZW50X1R5cGVzXS54bWxQSwECLQAUAAYACAAAACEAWvQsW78AAAAVAQAACwAA&#10;AAAAAAAAAAAAAAAfAQAAX3JlbHMvLnJlbHNQSwECLQAUAAYACAAAACEACX0rA8MAAADcAAAADwAA&#10;AAAAAAAAAAAAAAAHAgAAZHJzL2Rvd25yZXYueG1sUEsFBgAAAAADAAMAtwAAAPcCAAAAAA==&#10;" path="m5797296,l,,,208788r5797296,l5797296,xe" fillcolor="navy" stroked="f">
                  <v:path arrowok="t"/>
                </v:shape>
                <v:shape id="Graphic 179" o:spid="_x0000_s115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8V1wwAAANwAAAAPAAAAZHJzL2Rvd25yZXYueG1sRE9La8JA&#10;EL4X/A/LCL0U3bSQqtFVUqGlJ/EJHofsmCxmZ0N2a+K/7xYK3ubje85i1dta3Kj1xrGC13ECgrhw&#10;2nCp4Hj4HE1B+ICssXZMCu7kYbUcPC0w067jHd32oRQxhH2GCqoQmkxKX1Rk0Y9dQxy5i2sthgjb&#10;UuoWuxhua/mWJO/SouHYUGFD64qK6/7HKsjTXWo2+nTOJ5uPl6/71iTuuFbqedjncxCB+vAQ/7u/&#10;dZw/mcHfM/ECufwFAAD//wMAUEsBAi0AFAAGAAgAAAAhANvh9svuAAAAhQEAABMAAAAAAAAAAAAA&#10;AAAAAAAAAFtDb250ZW50X1R5cGVzXS54bWxQSwECLQAUAAYACAAAACEAWvQsW78AAAAVAQAACwAA&#10;AAAAAAAAAAAAAAAfAQAAX3JlbHMvLnJlbHNQSwECLQAUAAYACAAAACEA/hPFdcMAAADcAAAADwAA&#10;AAAAAAAAAAAAAAAHAgAAZHJzL2Rvd25yZXYueG1sUEsFBgAAAAADAAMAtwAAAPcCAAAAAA==&#10;" path="m5797296,l,,,18287r5797296,l5797296,xe" fillcolor="#339" stroked="f">
                  <v:path arrowok="t"/>
                </v:shape>
                <v:shape id="Textbox 180" o:spid="_x0000_s115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DVK1xQAAANwAAAAPAAAAZHJzL2Rvd25yZXYueG1sRI9Ba8JA&#10;EIXvBf/DMoK3urEHsdFVRCwUCtIYDx7H7JgsZmfT7FbTf985FHqb4b1575vVZvCtulMfXWADs2kG&#10;irgK1nFt4FS+PS9AxYRssQ1MBn4owmY9elphbsODC7ofU60khGOOBpqUulzrWDXkMU5DRyzaNfQe&#10;k6x9rW2PDwn3rX7Jsrn26FgaGuxo11B1O357A9szF3v3dbh8FtfCleVrxh/zmzGT8bBdgko0pH/z&#10;3/W7FfyF4MszMoFe/wIAAP//AwBQSwECLQAUAAYACAAAACEA2+H2y+4AAACFAQAAEwAAAAAAAAAA&#10;AAAAAAAAAAAAW0NvbnRlbnRfVHlwZXNdLnhtbFBLAQItABQABgAIAAAAIQBa9CxbvwAAABUBAAAL&#10;AAAAAAAAAAAAAAAAAB8BAABfcmVscy8ucmVsc1BLAQItABQABgAIAAAAIQAMDVK1xQAAANwAAAAP&#10;AAAAAAAAAAAAAAAAAAcCAABkcnMvZG93bnJldi54bWxQSwUGAAAAAAMAAwC3AAAA+QIAAAAA&#10;" filled="f" stroked="f">
                  <v:textbox inset="0,0,0,0">
                    <w:txbxContent>
                      <w:p w14:paraId="590C2B89" w14:textId="77777777" w:rsidR="00A01084" w:rsidRDefault="00013AF0">
                        <w:pPr>
                          <w:tabs>
                            <w:tab w:val="left" w:pos="595"/>
                          </w:tabs>
                          <w:spacing w:line="268" w:lineRule="exact"/>
                          <w:ind w:left="86"/>
                          <w:rPr>
                            <w:b/>
                          </w:rPr>
                        </w:pPr>
                        <w:bookmarkStart w:id="89" w:name="2._The_Goods"/>
                        <w:bookmarkEnd w:id="89"/>
                        <w:r>
                          <w:rPr>
                            <w:b/>
                            <w:color w:val="FFFFFF"/>
                            <w:spacing w:val="-5"/>
                          </w:rPr>
                          <w:t>2.</w:t>
                        </w:r>
                        <w:r>
                          <w:rPr>
                            <w:b/>
                            <w:color w:val="FFFFFF"/>
                          </w:rPr>
                          <w:tab/>
                          <w:t>THE</w:t>
                        </w:r>
                        <w:r>
                          <w:rPr>
                            <w:b/>
                            <w:color w:val="FFFFFF"/>
                            <w:spacing w:val="-4"/>
                          </w:rPr>
                          <w:t xml:space="preserve"> GOODS</w:t>
                        </w:r>
                      </w:p>
                    </w:txbxContent>
                  </v:textbox>
                </v:shape>
                <w10:wrap type="topAndBottom" anchorx="page"/>
              </v:group>
            </w:pict>
          </mc:Fallback>
        </mc:AlternateContent>
      </w:r>
    </w:p>
    <w:p w14:paraId="590C272D" w14:textId="77777777" w:rsidR="00A01084" w:rsidRPr="005A5BE2" w:rsidRDefault="00A01084">
      <w:pPr>
        <w:pStyle w:val="BodyText"/>
        <w:spacing w:before="2"/>
        <w:rPr>
          <w:rFonts w:asciiTheme="minorHAnsi" w:hAnsiTheme="minorHAnsi" w:cstheme="minorHAnsi"/>
          <w:b/>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7"/>
        <w:gridCol w:w="8503"/>
      </w:tblGrid>
      <w:tr w:rsidR="00A01084" w:rsidRPr="005A5BE2" w14:paraId="590C2731" w14:textId="77777777">
        <w:trPr>
          <w:trHeight w:val="634"/>
        </w:trPr>
        <w:tc>
          <w:tcPr>
            <w:tcW w:w="447" w:type="dxa"/>
          </w:tcPr>
          <w:p w14:paraId="590C272E"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3" w:type="dxa"/>
          </w:tcPr>
          <w:p w14:paraId="590C272F" w14:textId="77777777" w:rsidR="00A01084" w:rsidRPr="005A5BE2" w:rsidRDefault="00013AF0">
            <w:pPr>
              <w:pStyle w:val="TableParagraph"/>
              <w:spacing w:line="225" w:lineRule="exact"/>
              <w:ind w:left="215"/>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Contractor</w:t>
            </w:r>
            <w:r w:rsidRPr="005A5BE2">
              <w:rPr>
                <w:rFonts w:asciiTheme="minorHAnsi" w:hAnsiTheme="minorHAnsi" w:cstheme="minorHAnsi"/>
                <w:spacing w:val="11"/>
              </w:rPr>
              <w:t xml:space="preserve"> </w:t>
            </w:r>
            <w:r w:rsidRPr="005A5BE2">
              <w:rPr>
                <w:rFonts w:asciiTheme="minorHAnsi" w:hAnsiTheme="minorHAnsi" w:cstheme="minorHAnsi"/>
              </w:rPr>
              <w:t>shall</w:t>
            </w:r>
            <w:r w:rsidRPr="005A5BE2">
              <w:rPr>
                <w:rFonts w:asciiTheme="minorHAnsi" w:hAnsiTheme="minorHAnsi" w:cstheme="minorHAnsi"/>
                <w:spacing w:val="11"/>
              </w:rPr>
              <w:t xml:space="preserve"> </w:t>
            </w:r>
            <w:r w:rsidRPr="005A5BE2">
              <w:rPr>
                <w:rFonts w:asciiTheme="minorHAnsi" w:hAnsiTheme="minorHAnsi" w:cstheme="minorHAnsi"/>
              </w:rPr>
              <w:t>deliver</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Goods</w:t>
            </w:r>
            <w:r w:rsidRPr="005A5BE2">
              <w:rPr>
                <w:rFonts w:asciiTheme="minorHAnsi" w:hAnsiTheme="minorHAnsi" w:cstheme="minorHAnsi"/>
                <w:spacing w:val="12"/>
              </w:rPr>
              <w:t xml:space="preserve"> </w:t>
            </w:r>
            <w:r w:rsidRPr="005A5BE2">
              <w:rPr>
                <w:rFonts w:asciiTheme="minorHAnsi" w:hAnsiTheme="minorHAnsi" w:cstheme="minorHAnsi"/>
              </w:rPr>
              <w:t>at</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time(s),</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location(s)</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on</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spacing w:val="-2"/>
              </w:rPr>
              <w:t>date(s)</w:t>
            </w:r>
          </w:p>
          <w:p w14:paraId="590C2730" w14:textId="77777777" w:rsidR="00A01084" w:rsidRPr="005A5BE2" w:rsidRDefault="00013AF0">
            <w:pPr>
              <w:pStyle w:val="TableParagraph"/>
              <w:spacing w:before="41"/>
              <w:ind w:left="215"/>
              <w:rPr>
                <w:rFonts w:asciiTheme="minorHAnsi" w:hAnsiTheme="minorHAnsi" w:cstheme="minorHAnsi"/>
              </w:rPr>
            </w:pPr>
            <w:r w:rsidRPr="005A5BE2">
              <w:rPr>
                <w:rFonts w:asciiTheme="minorHAnsi" w:hAnsiTheme="minorHAnsi" w:cstheme="minorHAnsi"/>
              </w:rPr>
              <w:t>specified</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Specification</w:t>
            </w:r>
            <w:r w:rsidRPr="005A5BE2">
              <w:rPr>
                <w:rFonts w:asciiTheme="minorHAnsi" w:hAnsiTheme="minorHAnsi" w:cstheme="minorHAnsi"/>
                <w:spacing w:val="-5"/>
              </w:rPr>
              <w:t xml:space="preserve"> </w:t>
            </w:r>
            <w:r w:rsidRPr="005A5BE2">
              <w:rPr>
                <w:rFonts w:asciiTheme="minorHAnsi" w:hAnsiTheme="minorHAnsi" w:cstheme="minorHAnsi"/>
              </w:rPr>
              <w:t>or</w:t>
            </w:r>
            <w:r w:rsidRPr="005A5BE2">
              <w:rPr>
                <w:rFonts w:asciiTheme="minorHAnsi" w:hAnsiTheme="minorHAnsi" w:cstheme="minorHAnsi"/>
                <w:spacing w:val="-5"/>
              </w:rPr>
              <w:t xml:space="preserve"> </w:t>
            </w:r>
            <w:r w:rsidRPr="005A5BE2">
              <w:rPr>
                <w:rFonts w:asciiTheme="minorHAnsi" w:hAnsiTheme="minorHAnsi" w:cstheme="minorHAnsi"/>
              </w:rPr>
              <w:t>otherwise</w:t>
            </w:r>
            <w:r w:rsidRPr="005A5BE2">
              <w:rPr>
                <w:rFonts w:asciiTheme="minorHAnsi" w:hAnsiTheme="minorHAnsi" w:cstheme="minorHAnsi"/>
                <w:spacing w:val="-6"/>
              </w:rPr>
              <w:t xml:space="preserve"> </w:t>
            </w:r>
            <w:r w:rsidRPr="005A5BE2">
              <w:rPr>
                <w:rFonts w:asciiTheme="minorHAnsi" w:hAnsiTheme="minorHAnsi" w:cstheme="minorHAnsi"/>
              </w:rPr>
              <w:t>agreed</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writing</w:t>
            </w:r>
            <w:r w:rsidRPr="005A5BE2">
              <w:rPr>
                <w:rFonts w:asciiTheme="minorHAnsi" w:hAnsiTheme="minorHAnsi" w:cstheme="minorHAnsi"/>
                <w:spacing w:val="-5"/>
              </w:rPr>
              <w:t xml:space="preserve"> </w:t>
            </w:r>
            <w:r w:rsidRPr="005A5BE2">
              <w:rPr>
                <w:rFonts w:asciiTheme="minorHAnsi" w:hAnsiTheme="minorHAnsi" w:cstheme="minorHAnsi"/>
              </w:rPr>
              <w:t>between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spacing w:val="-2"/>
              </w:rPr>
              <w:t>Parties.</w:t>
            </w:r>
          </w:p>
        </w:tc>
      </w:tr>
      <w:tr w:rsidR="00A01084" w:rsidRPr="005A5BE2" w14:paraId="590C2734" w14:textId="77777777">
        <w:trPr>
          <w:trHeight w:val="325"/>
        </w:trPr>
        <w:tc>
          <w:tcPr>
            <w:tcW w:w="447" w:type="dxa"/>
          </w:tcPr>
          <w:p w14:paraId="590C2732" w14:textId="77777777" w:rsidR="00A01084" w:rsidRPr="005A5BE2" w:rsidRDefault="00013AF0">
            <w:pPr>
              <w:pStyle w:val="TableParagraph"/>
              <w:spacing w:before="60" w:line="245" w:lineRule="exact"/>
              <w:ind w:left="50"/>
              <w:rPr>
                <w:rFonts w:asciiTheme="minorHAnsi" w:hAnsiTheme="minorHAnsi" w:cstheme="minorHAnsi"/>
              </w:rPr>
            </w:pPr>
            <w:r w:rsidRPr="005A5BE2">
              <w:rPr>
                <w:rFonts w:asciiTheme="minorHAnsi" w:hAnsiTheme="minorHAnsi" w:cstheme="minorHAnsi"/>
                <w:color w:val="0000FF"/>
                <w:spacing w:val="-5"/>
              </w:rPr>
              <w:t>B.</w:t>
            </w:r>
          </w:p>
        </w:tc>
        <w:tc>
          <w:tcPr>
            <w:tcW w:w="8503" w:type="dxa"/>
          </w:tcPr>
          <w:p w14:paraId="590C2733" w14:textId="77777777" w:rsidR="00A01084" w:rsidRPr="005A5BE2" w:rsidRDefault="00013AF0">
            <w:pPr>
              <w:pStyle w:val="TableParagraph"/>
              <w:spacing w:before="60" w:line="245" w:lineRule="exact"/>
              <w:ind w:left="215"/>
              <w:rPr>
                <w:rFonts w:asciiTheme="minorHAnsi" w:hAnsiTheme="minorHAnsi" w:cstheme="minorHAnsi"/>
              </w:rPr>
            </w:pPr>
            <w:r w:rsidRPr="005A5BE2">
              <w:rPr>
                <w:rFonts w:asciiTheme="minorHAnsi" w:hAnsiTheme="minorHAnsi" w:cstheme="minorHAnsi"/>
              </w:rPr>
              <w:t>Unless</w:t>
            </w:r>
            <w:r w:rsidRPr="005A5BE2">
              <w:rPr>
                <w:rFonts w:asciiTheme="minorHAnsi" w:hAnsiTheme="minorHAnsi" w:cstheme="minorHAnsi"/>
                <w:spacing w:val="-5"/>
              </w:rPr>
              <w:t xml:space="preserve"> </w:t>
            </w:r>
            <w:r w:rsidRPr="005A5BE2">
              <w:rPr>
                <w:rFonts w:asciiTheme="minorHAnsi" w:hAnsiTheme="minorHAnsi" w:cstheme="minorHAnsi"/>
              </w:rPr>
              <w:t>otherwise</w:t>
            </w:r>
            <w:r w:rsidRPr="005A5BE2">
              <w:rPr>
                <w:rFonts w:asciiTheme="minorHAnsi" w:hAnsiTheme="minorHAnsi" w:cstheme="minorHAnsi"/>
                <w:spacing w:val="-4"/>
              </w:rPr>
              <w:t xml:space="preserve"> </w:t>
            </w:r>
            <w:r w:rsidRPr="005A5BE2">
              <w:rPr>
                <w:rFonts w:asciiTheme="minorHAnsi" w:hAnsiTheme="minorHAnsi" w:cstheme="minorHAnsi"/>
              </w:rPr>
              <w:t>stated</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2"/>
              </w:rPr>
              <w:t>Specification:</w:t>
            </w:r>
          </w:p>
        </w:tc>
      </w:tr>
    </w:tbl>
    <w:p w14:paraId="590C2735"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736" w14:textId="77777777" w:rsidR="00A01084" w:rsidRPr="005A5BE2" w:rsidRDefault="00A01084">
      <w:pPr>
        <w:pStyle w:val="BodyText"/>
        <w:spacing w:before="4"/>
        <w:rPr>
          <w:rFonts w:asciiTheme="minorHAnsi" w:hAnsiTheme="minorHAnsi" w:cstheme="minorHAnsi"/>
          <w:b/>
          <w:sz w:val="7"/>
        </w:rPr>
      </w:pPr>
    </w:p>
    <w:tbl>
      <w:tblPr>
        <w:tblW w:w="0" w:type="auto"/>
        <w:tblInd w:w="303" w:type="dxa"/>
        <w:tblLayout w:type="fixed"/>
        <w:tblCellMar>
          <w:left w:w="0" w:type="dxa"/>
          <w:right w:w="0" w:type="dxa"/>
        </w:tblCellMar>
        <w:tblLook w:val="01E0" w:firstRow="1" w:lastRow="1" w:firstColumn="1" w:lastColumn="1" w:noHBand="0" w:noVBand="0"/>
      </w:tblPr>
      <w:tblGrid>
        <w:gridCol w:w="452"/>
        <w:gridCol w:w="552"/>
        <w:gridCol w:w="7954"/>
      </w:tblGrid>
      <w:tr w:rsidR="00A01084" w:rsidRPr="005A5BE2" w14:paraId="590C273B" w14:textId="77777777">
        <w:trPr>
          <w:trHeight w:val="1252"/>
        </w:trPr>
        <w:tc>
          <w:tcPr>
            <w:tcW w:w="452" w:type="dxa"/>
          </w:tcPr>
          <w:p w14:paraId="590C2737" w14:textId="77777777" w:rsidR="00A01084" w:rsidRPr="005A5BE2" w:rsidRDefault="00A01084">
            <w:pPr>
              <w:pStyle w:val="TableParagraph"/>
              <w:rPr>
                <w:rFonts w:asciiTheme="minorHAnsi" w:hAnsiTheme="minorHAnsi" w:cstheme="minorHAnsi"/>
              </w:rPr>
            </w:pPr>
          </w:p>
        </w:tc>
        <w:tc>
          <w:tcPr>
            <w:tcW w:w="552" w:type="dxa"/>
          </w:tcPr>
          <w:p w14:paraId="590C2738" w14:textId="77777777" w:rsidR="00A01084" w:rsidRPr="005A5BE2" w:rsidRDefault="00013AF0">
            <w:pPr>
              <w:pStyle w:val="TableParagraph"/>
              <w:spacing w:line="225" w:lineRule="exact"/>
              <w:ind w:left="38" w:right="1"/>
              <w:jc w:val="center"/>
              <w:rPr>
                <w:rFonts w:asciiTheme="minorHAnsi" w:hAnsiTheme="minorHAnsi" w:cstheme="minorHAnsi"/>
              </w:rPr>
            </w:pPr>
            <w:r w:rsidRPr="005A5BE2">
              <w:rPr>
                <w:rFonts w:asciiTheme="minorHAnsi" w:hAnsiTheme="minorHAnsi" w:cstheme="minorHAnsi"/>
                <w:spacing w:val="-5"/>
              </w:rPr>
              <w:t>1.</w:t>
            </w:r>
          </w:p>
        </w:tc>
        <w:tc>
          <w:tcPr>
            <w:tcW w:w="7954" w:type="dxa"/>
          </w:tcPr>
          <w:p w14:paraId="590C2739" w14:textId="77777777" w:rsidR="00A01084" w:rsidRPr="005A5BE2" w:rsidRDefault="00013AF0">
            <w:pPr>
              <w:pStyle w:val="TableParagraph"/>
              <w:spacing w:line="225" w:lineRule="exact"/>
              <w:ind w:left="174"/>
              <w:jc w:val="both"/>
              <w:rPr>
                <w:rFonts w:asciiTheme="minorHAnsi" w:hAnsiTheme="minorHAnsi" w:cstheme="minorHAnsi"/>
              </w:rPr>
            </w:pPr>
            <w:r w:rsidRPr="005A5BE2">
              <w:rPr>
                <w:rFonts w:asciiTheme="minorHAnsi" w:hAnsiTheme="minorHAnsi" w:cstheme="minorHAnsi"/>
              </w:rPr>
              <w:t>Where</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Goods</w:t>
            </w:r>
            <w:r w:rsidRPr="005A5BE2">
              <w:rPr>
                <w:rFonts w:asciiTheme="minorHAnsi" w:hAnsiTheme="minorHAnsi" w:cstheme="minorHAnsi"/>
                <w:spacing w:val="4"/>
              </w:rPr>
              <w:t xml:space="preserve"> </w:t>
            </w:r>
            <w:r w:rsidRPr="005A5BE2">
              <w:rPr>
                <w:rFonts w:asciiTheme="minorHAnsi" w:hAnsiTheme="minorHAnsi" w:cstheme="minorHAnsi"/>
              </w:rPr>
              <w:t>are</w:t>
            </w:r>
            <w:r w:rsidRPr="005A5BE2">
              <w:rPr>
                <w:rFonts w:asciiTheme="minorHAnsi" w:hAnsiTheme="minorHAnsi" w:cstheme="minorHAnsi"/>
                <w:spacing w:val="4"/>
              </w:rPr>
              <w:t xml:space="preserve"> </w:t>
            </w:r>
            <w:r w:rsidRPr="005A5BE2">
              <w:rPr>
                <w:rFonts w:asciiTheme="minorHAnsi" w:hAnsiTheme="minorHAnsi" w:cstheme="minorHAnsi"/>
              </w:rPr>
              <w:t>delivered</w:t>
            </w:r>
            <w:r w:rsidRPr="005A5BE2">
              <w:rPr>
                <w:rFonts w:asciiTheme="minorHAnsi" w:hAnsiTheme="minorHAnsi" w:cstheme="minorHAnsi"/>
                <w:spacing w:val="4"/>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Contractor,</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point</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delivery</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4"/>
              </w:rPr>
              <w:t xml:space="preserve"> </w:t>
            </w:r>
            <w:r w:rsidRPr="005A5BE2">
              <w:rPr>
                <w:rFonts w:asciiTheme="minorHAnsi" w:hAnsiTheme="minorHAnsi" w:cstheme="minorHAnsi"/>
              </w:rPr>
              <w:t>be</w:t>
            </w:r>
            <w:r w:rsidRPr="005A5BE2">
              <w:rPr>
                <w:rFonts w:asciiTheme="minorHAnsi" w:hAnsiTheme="minorHAnsi" w:cstheme="minorHAnsi"/>
                <w:spacing w:val="3"/>
              </w:rPr>
              <w:t xml:space="preserve"> </w:t>
            </w:r>
            <w:r w:rsidRPr="005A5BE2">
              <w:rPr>
                <w:rFonts w:asciiTheme="minorHAnsi" w:hAnsiTheme="minorHAnsi" w:cstheme="minorHAnsi"/>
                <w:spacing w:val="-4"/>
              </w:rPr>
              <w:t>when</w:t>
            </w:r>
          </w:p>
          <w:p w14:paraId="590C273A" w14:textId="77777777" w:rsidR="00A01084" w:rsidRPr="005A5BE2" w:rsidRDefault="00013AF0">
            <w:pPr>
              <w:pStyle w:val="TableParagraph"/>
              <w:spacing w:before="41" w:line="276" w:lineRule="auto"/>
              <w:ind w:left="174" w:right="47"/>
              <w:jc w:val="both"/>
              <w:rPr>
                <w:rFonts w:asciiTheme="minorHAnsi" w:hAnsiTheme="minorHAnsi" w:cstheme="minorHAnsi"/>
              </w:rPr>
            </w:pPr>
            <w:r w:rsidRPr="005A5BE2">
              <w:rPr>
                <w:rFonts w:asciiTheme="minorHAnsi" w:hAnsiTheme="minorHAnsi" w:cstheme="minorHAnsi"/>
              </w:rPr>
              <w:t>the Goods are removed from the transporting vehicle at the Client’s premises as notified to the Contractor. Where the Goods are collected by the Client, the point of delivery shall be when the Goods are loaded on the Client’s vehicle.</w:t>
            </w:r>
          </w:p>
        </w:tc>
      </w:tr>
      <w:tr w:rsidR="00A01084" w:rsidRPr="005A5BE2" w14:paraId="590C273F" w14:textId="77777777">
        <w:trPr>
          <w:trHeight w:val="1046"/>
        </w:trPr>
        <w:tc>
          <w:tcPr>
            <w:tcW w:w="452" w:type="dxa"/>
          </w:tcPr>
          <w:p w14:paraId="590C273C" w14:textId="77777777" w:rsidR="00A01084" w:rsidRPr="005A5BE2" w:rsidRDefault="00A01084">
            <w:pPr>
              <w:pStyle w:val="TableParagraph"/>
              <w:rPr>
                <w:rFonts w:asciiTheme="minorHAnsi" w:hAnsiTheme="minorHAnsi" w:cstheme="minorHAnsi"/>
              </w:rPr>
            </w:pPr>
          </w:p>
        </w:tc>
        <w:tc>
          <w:tcPr>
            <w:tcW w:w="552" w:type="dxa"/>
          </w:tcPr>
          <w:p w14:paraId="590C273D" w14:textId="77777777" w:rsidR="00A01084" w:rsidRPr="005A5BE2" w:rsidRDefault="00013AF0">
            <w:pPr>
              <w:pStyle w:val="TableParagraph"/>
              <w:spacing w:before="59"/>
              <w:ind w:left="38" w:right="1"/>
              <w:jc w:val="center"/>
              <w:rPr>
                <w:rFonts w:asciiTheme="minorHAnsi" w:hAnsiTheme="minorHAnsi" w:cstheme="minorHAnsi"/>
              </w:rPr>
            </w:pPr>
            <w:r w:rsidRPr="005A5BE2">
              <w:rPr>
                <w:rFonts w:asciiTheme="minorHAnsi" w:hAnsiTheme="minorHAnsi" w:cstheme="minorHAnsi"/>
                <w:spacing w:val="-5"/>
              </w:rPr>
              <w:t>2.</w:t>
            </w:r>
          </w:p>
        </w:tc>
        <w:tc>
          <w:tcPr>
            <w:tcW w:w="7954" w:type="dxa"/>
          </w:tcPr>
          <w:p w14:paraId="590C273E" w14:textId="77777777" w:rsidR="00A01084" w:rsidRPr="005A5BE2" w:rsidRDefault="00013AF0">
            <w:pPr>
              <w:pStyle w:val="TableParagraph"/>
              <w:spacing w:before="59" w:line="276" w:lineRule="auto"/>
              <w:ind w:left="174" w:right="46"/>
              <w:jc w:val="both"/>
              <w:rPr>
                <w:rFonts w:asciiTheme="minorHAnsi" w:hAnsiTheme="minorHAnsi" w:cstheme="minorHAnsi"/>
              </w:rPr>
            </w:pPr>
            <w:r w:rsidRPr="005A5BE2">
              <w:rPr>
                <w:rFonts w:asciiTheme="minorHAnsi" w:hAnsiTheme="minorHAnsi" w:cstheme="minorHAnsi"/>
              </w:rPr>
              <w:t>Delivery shall include the unloading, stacking or installation of the Goods by the Contractor’s staff, agents or carriers at such place as the Client or a duly authorised person shall reasonably direct.</w:t>
            </w:r>
          </w:p>
        </w:tc>
      </w:tr>
      <w:tr w:rsidR="00A01084" w:rsidRPr="005A5BE2" w14:paraId="590C2743" w14:textId="77777777">
        <w:trPr>
          <w:trHeight w:val="2281"/>
        </w:trPr>
        <w:tc>
          <w:tcPr>
            <w:tcW w:w="452" w:type="dxa"/>
          </w:tcPr>
          <w:p w14:paraId="590C2740" w14:textId="77777777" w:rsidR="00A01084" w:rsidRPr="005A5BE2" w:rsidRDefault="00A01084">
            <w:pPr>
              <w:pStyle w:val="TableParagraph"/>
              <w:rPr>
                <w:rFonts w:asciiTheme="minorHAnsi" w:hAnsiTheme="minorHAnsi" w:cstheme="minorHAnsi"/>
              </w:rPr>
            </w:pPr>
          </w:p>
        </w:tc>
        <w:tc>
          <w:tcPr>
            <w:tcW w:w="552" w:type="dxa"/>
          </w:tcPr>
          <w:p w14:paraId="590C2741" w14:textId="77777777" w:rsidR="00A01084" w:rsidRPr="005A5BE2" w:rsidRDefault="00013AF0">
            <w:pPr>
              <w:pStyle w:val="TableParagraph"/>
              <w:spacing w:before="59"/>
              <w:ind w:left="38" w:right="1"/>
              <w:jc w:val="center"/>
              <w:rPr>
                <w:rFonts w:asciiTheme="minorHAnsi" w:hAnsiTheme="minorHAnsi" w:cstheme="minorHAnsi"/>
              </w:rPr>
            </w:pPr>
            <w:r w:rsidRPr="005A5BE2">
              <w:rPr>
                <w:rFonts w:asciiTheme="minorHAnsi" w:hAnsiTheme="minorHAnsi" w:cstheme="minorHAnsi"/>
                <w:spacing w:val="-5"/>
              </w:rPr>
              <w:t>3.</w:t>
            </w:r>
          </w:p>
        </w:tc>
        <w:tc>
          <w:tcPr>
            <w:tcW w:w="7954" w:type="dxa"/>
          </w:tcPr>
          <w:p w14:paraId="590C2742" w14:textId="77777777" w:rsidR="00A01084" w:rsidRPr="005A5BE2" w:rsidRDefault="00013AF0">
            <w:pPr>
              <w:pStyle w:val="TableParagraph"/>
              <w:spacing w:before="59" w:line="276" w:lineRule="auto"/>
              <w:ind w:left="173" w:right="47"/>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Goods</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rPr>
              <w:t>packed</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marked</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proper</w:t>
            </w:r>
            <w:r w:rsidRPr="005A5BE2">
              <w:rPr>
                <w:rFonts w:asciiTheme="minorHAnsi" w:hAnsiTheme="minorHAnsi" w:cstheme="minorHAnsi"/>
                <w:spacing w:val="-4"/>
              </w:rPr>
              <w:t xml:space="preserve"> </w:t>
            </w:r>
            <w:r w:rsidRPr="005A5BE2">
              <w:rPr>
                <w:rFonts w:asciiTheme="minorHAnsi" w:hAnsiTheme="minorHAnsi" w:cstheme="minorHAnsi"/>
              </w:rPr>
              <w:t>manner</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accordance</w:t>
            </w:r>
            <w:r w:rsidRPr="005A5BE2">
              <w:rPr>
                <w:rFonts w:asciiTheme="minorHAnsi" w:hAnsiTheme="minorHAnsi" w:cstheme="minorHAnsi"/>
                <w:spacing w:val="-4"/>
              </w:rPr>
              <w:t xml:space="preserve"> </w:t>
            </w:r>
            <w:r w:rsidRPr="005A5BE2">
              <w:rPr>
                <w:rFonts w:asciiTheme="minorHAnsi" w:hAnsiTheme="minorHAnsi" w:cstheme="minorHAnsi"/>
              </w:rPr>
              <w:t>with</w:t>
            </w:r>
            <w:r w:rsidRPr="005A5BE2">
              <w:rPr>
                <w:rFonts w:asciiTheme="minorHAnsi" w:hAnsiTheme="minorHAnsi" w:cstheme="minorHAnsi"/>
                <w:spacing w:val="-3"/>
              </w:rPr>
              <w:t xml:space="preserve"> </w:t>
            </w:r>
            <w:r w:rsidRPr="005A5BE2">
              <w:rPr>
                <w:rFonts w:asciiTheme="minorHAnsi" w:hAnsiTheme="minorHAnsi" w:cstheme="minorHAnsi"/>
              </w:rPr>
              <w:t>the Client’s instructions and any statutory requirements and any requirements of the carriers and manufacturers. In particular the Goods shall be marked with the contract number</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other</w:t>
            </w:r>
            <w:r w:rsidRPr="005A5BE2">
              <w:rPr>
                <w:rFonts w:asciiTheme="minorHAnsi" w:hAnsiTheme="minorHAnsi" w:cstheme="minorHAnsi"/>
                <w:spacing w:val="-12"/>
              </w:rPr>
              <w:t xml:space="preserve"> </w:t>
            </w:r>
            <w:r w:rsidRPr="005A5BE2">
              <w:rPr>
                <w:rFonts w:asciiTheme="minorHAnsi" w:hAnsiTheme="minorHAnsi" w:cstheme="minorHAnsi"/>
              </w:rPr>
              <w:t>reference</w:t>
            </w:r>
            <w:r w:rsidRPr="005A5BE2">
              <w:rPr>
                <w:rFonts w:asciiTheme="minorHAnsi" w:hAnsiTheme="minorHAnsi" w:cstheme="minorHAnsi"/>
                <w:spacing w:val="-12"/>
              </w:rPr>
              <w:t xml:space="preserve"> </w:t>
            </w:r>
            <w:r w:rsidRPr="005A5BE2">
              <w:rPr>
                <w:rFonts w:asciiTheme="minorHAnsi" w:hAnsiTheme="minorHAnsi" w:cstheme="minorHAnsi"/>
              </w:rPr>
              <w:t>number</w:t>
            </w:r>
            <w:r w:rsidRPr="005A5BE2">
              <w:rPr>
                <w:rFonts w:asciiTheme="minorHAnsi" w:hAnsiTheme="minorHAnsi" w:cstheme="minorHAnsi"/>
                <w:spacing w:val="-11"/>
              </w:rPr>
              <w:t xml:space="preserve"> </w:t>
            </w:r>
            <w:r w:rsidRPr="005A5BE2">
              <w:rPr>
                <w:rFonts w:asciiTheme="minorHAnsi" w:hAnsiTheme="minorHAnsi" w:cstheme="minorHAnsi"/>
              </w:rPr>
              <w:t>if</w:t>
            </w:r>
            <w:r w:rsidRPr="005A5BE2">
              <w:rPr>
                <w:rFonts w:asciiTheme="minorHAnsi" w:hAnsiTheme="minorHAnsi" w:cstheme="minorHAnsi"/>
                <w:spacing w:val="-11"/>
              </w:rPr>
              <w:t xml:space="preserve"> </w:t>
            </w:r>
            <w:r w:rsidRPr="005A5BE2">
              <w:rPr>
                <w:rFonts w:asciiTheme="minorHAnsi" w:hAnsiTheme="minorHAnsi" w:cstheme="minorHAnsi"/>
              </w:rPr>
              <w:t>appropriate)</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net,</w:t>
            </w:r>
            <w:r w:rsidRPr="005A5BE2">
              <w:rPr>
                <w:rFonts w:asciiTheme="minorHAnsi" w:hAnsiTheme="minorHAnsi" w:cstheme="minorHAnsi"/>
                <w:spacing w:val="-10"/>
              </w:rPr>
              <w:t xml:space="preserve"> </w:t>
            </w:r>
            <w:r w:rsidRPr="005A5BE2">
              <w:rPr>
                <w:rFonts w:asciiTheme="minorHAnsi" w:hAnsiTheme="minorHAnsi" w:cstheme="minorHAnsi"/>
              </w:rPr>
              <w:t>gross</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tare</w:t>
            </w:r>
            <w:r w:rsidRPr="005A5BE2">
              <w:rPr>
                <w:rFonts w:asciiTheme="minorHAnsi" w:hAnsiTheme="minorHAnsi" w:cstheme="minorHAnsi"/>
                <w:spacing w:val="-10"/>
              </w:rPr>
              <w:t xml:space="preserve"> </w:t>
            </w:r>
            <w:r w:rsidRPr="005A5BE2">
              <w:rPr>
                <w:rFonts w:asciiTheme="minorHAnsi" w:hAnsiTheme="minorHAnsi" w:cstheme="minorHAnsi"/>
              </w:rPr>
              <w:t>weights. The name</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contents</w:t>
            </w:r>
            <w:r w:rsidRPr="005A5BE2">
              <w:rPr>
                <w:rFonts w:asciiTheme="minorHAnsi" w:hAnsiTheme="minorHAnsi" w:cstheme="minorHAnsi"/>
                <w:spacing w:val="-2"/>
              </w:rPr>
              <w:t xml:space="preserve"> </w:t>
            </w:r>
            <w:r w:rsidRPr="005A5BE2">
              <w:rPr>
                <w:rFonts w:asciiTheme="minorHAnsi" w:hAnsiTheme="minorHAnsi" w:cstheme="minorHAnsi"/>
              </w:rPr>
              <w:t>shall be clearly</w:t>
            </w:r>
            <w:r w:rsidRPr="005A5BE2">
              <w:rPr>
                <w:rFonts w:asciiTheme="minorHAnsi" w:hAnsiTheme="minorHAnsi" w:cstheme="minorHAnsi"/>
                <w:spacing w:val="-1"/>
              </w:rPr>
              <w:t xml:space="preserve"> </w:t>
            </w:r>
            <w:r w:rsidRPr="005A5BE2">
              <w:rPr>
                <w:rFonts w:asciiTheme="minorHAnsi" w:hAnsiTheme="minorHAnsi" w:cstheme="minorHAnsi"/>
              </w:rPr>
              <w:t>marked</w:t>
            </w:r>
            <w:r w:rsidRPr="005A5BE2">
              <w:rPr>
                <w:rFonts w:asciiTheme="minorHAnsi" w:hAnsiTheme="minorHAnsi" w:cstheme="minorHAnsi"/>
                <w:spacing w:val="-3"/>
              </w:rPr>
              <w:t xml:space="preserve"> </w:t>
            </w:r>
            <w:r w:rsidRPr="005A5BE2">
              <w:rPr>
                <w:rFonts w:asciiTheme="minorHAnsi" w:hAnsiTheme="minorHAnsi" w:cstheme="minorHAnsi"/>
              </w:rPr>
              <w:t>on each container and all</w:t>
            </w:r>
            <w:r w:rsidRPr="005A5BE2">
              <w:rPr>
                <w:rFonts w:asciiTheme="minorHAnsi" w:hAnsiTheme="minorHAnsi" w:cstheme="minorHAnsi"/>
                <w:spacing w:val="-2"/>
              </w:rPr>
              <w:t xml:space="preserve"> </w:t>
            </w:r>
            <w:r w:rsidRPr="005A5BE2">
              <w:rPr>
                <w:rFonts w:asciiTheme="minorHAnsi" w:hAnsiTheme="minorHAnsi" w:cstheme="minorHAnsi"/>
              </w:rPr>
              <w:t>containers of hazardous Goods (and all documents relating thereto) shall bear prominent and adequate warnings.</w:t>
            </w:r>
          </w:p>
        </w:tc>
      </w:tr>
      <w:tr w:rsidR="00A01084" w:rsidRPr="005A5BE2" w14:paraId="590C2747" w14:textId="77777777">
        <w:trPr>
          <w:trHeight w:val="1972"/>
        </w:trPr>
        <w:tc>
          <w:tcPr>
            <w:tcW w:w="452" w:type="dxa"/>
          </w:tcPr>
          <w:p w14:paraId="590C2744" w14:textId="77777777" w:rsidR="00A01084" w:rsidRPr="005A5BE2" w:rsidRDefault="00A01084">
            <w:pPr>
              <w:pStyle w:val="TableParagraph"/>
              <w:rPr>
                <w:rFonts w:asciiTheme="minorHAnsi" w:hAnsiTheme="minorHAnsi" w:cstheme="minorHAnsi"/>
              </w:rPr>
            </w:pPr>
          </w:p>
        </w:tc>
        <w:tc>
          <w:tcPr>
            <w:tcW w:w="552" w:type="dxa"/>
          </w:tcPr>
          <w:p w14:paraId="590C2745" w14:textId="77777777" w:rsidR="00A01084" w:rsidRPr="005A5BE2" w:rsidRDefault="00013AF0">
            <w:pPr>
              <w:pStyle w:val="TableParagraph"/>
              <w:spacing w:before="60"/>
              <w:ind w:left="38" w:right="1"/>
              <w:jc w:val="center"/>
              <w:rPr>
                <w:rFonts w:asciiTheme="minorHAnsi" w:hAnsiTheme="minorHAnsi" w:cstheme="minorHAnsi"/>
              </w:rPr>
            </w:pPr>
            <w:r w:rsidRPr="005A5BE2">
              <w:rPr>
                <w:rFonts w:asciiTheme="minorHAnsi" w:hAnsiTheme="minorHAnsi" w:cstheme="minorHAnsi"/>
                <w:spacing w:val="-5"/>
              </w:rPr>
              <w:t>4.</w:t>
            </w:r>
          </w:p>
        </w:tc>
        <w:tc>
          <w:tcPr>
            <w:tcW w:w="7954" w:type="dxa"/>
          </w:tcPr>
          <w:p w14:paraId="590C2746" w14:textId="77777777" w:rsidR="00A01084" w:rsidRPr="005A5BE2" w:rsidRDefault="00013AF0">
            <w:pPr>
              <w:pStyle w:val="TableParagraph"/>
              <w:spacing w:before="60" w:line="276" w:lineRule="auto"/>
              <w:ind w:left="174" w:right="47"/>
              <w:jc w:val="both"/>
              <w:rPr>
                <w:rFonts w:asciiTheme="minorHAnsi" w:hAnsiTheme="minorHAnsi" w:cstheme="minorHAnsi"/>
              </w:rPr>
            </w:pPr>
            <w:r w:rsidRPr="005A5BE2">
              <w:rPr>
                <w:rFonts w:asciiTheme="minorHAnsi" w:hAnsiTheme="minorHAnsi" w:cstheme="minorHAnsi"/>
              </w:rPr>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w:t>
            </w:r>
            <w:r w:rsidRPr="005A5BE2">
              <w:rPr>
                <w:rFonts w:asciiTheme="minorHAnsi" w:hAnsiTheme="minorHAnsi" w:cstheme="minorHAnsi"/>
                <w:spacing w:val="-2"/>
              </w:rPr>
              <w:t xml:space="preserve"> </w:t>
            </w:r>
            <w:r w:rsidRPr="005A5BE2">
              <w:rPr>
                <w:rFonts w:asciiTheme="minorHAnsi" w:hAnsiTheme="minorHAnsi" w:cstheme="minorHAnsi"/>
              </w:rPr>
              <w:t>the whole</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any unfulfilled</w:t>
            </w:r>
            <w:r w:rsidRPr="005A5BE2">
              <w:rPr>
                <w:rFonts w:asciiTheme="minorHAnsi" w:hAnsiTheme="minorHAnsi" w:cstheme="minorHAnsi"/>
                <w:spacing w:val="-1"/>
              </w:rPr>
              <w:t xml:space="preserve"> </w:t>
            </w:r>
            <w:r w:rsidRPr="005A5BE2">
              <w:rPr>
                <w:rFonts w:asciiTheme="minorHAnsi" w:hAnsiTheme="minorHAnsi" w:cstheme="minorHAnsi"/>
              </w:rPr>
              <w:t>part</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the Agreement</w:t>
            </w:r>
            <w:r w:rsidRPr="005A5BE2">
              <w:rPr>
                <w:rFonts w:asciiTheme="minorHAnsi" w:hAnsiTheme="minorHAnsi" w:cstheme="minorHAnsi"/>
                <w:spacing w:val="-2"/>
              </w:rPr>
              <w:t xml:space="preserve"> </w:t>
            </w:r>
            <w:r w:rsidRPr="005A5BE2">
              <w:rPr>
                <w:rFonts w:asciiTheme="minorHAnsi" w:hAnsiTheme="minorHAnsi" w:cstheme="minorHAnsi"/>
              </w:rPr>
              <w:t>without</w:t>
            </w:r>
            <w:r w:rsidRPr="005A5BE2">
              <w:rPr>
                <w:rFonts w:asciiTheme="minorHAnsi" w:hAnsiTheme="minorHAnsi" w:cstheme="minorHAnsi"/>
                <w:spacing w:val="-2"/>
              </w:rPr>
              <w:t xml:space="preserve"> </w:t>
            </w:r>
            <w:r w:rsidRPr="005A5BE2">
              <w:rPr>
                <w:rFonts w:asciiTheme="minorHAnsi" w:hAnsiTheme="minorHAnsi" w:cstheme="minorHAnsi"/>
              </w:rPr>
              <w:t>further liability to the Client.</w:t>
            </w:r>
          </w:p>
        </w:tc>
      </w:tr>
      <w:tr w:rsidR="00A01084" w:rsidRPr="005A5BE2" w14:paraId="590C274B" w14:textId="77777777">
        <w:trPr>
          <w:trHeight w:val="1047"/>
        </w:trPr>
        <w:tc>
          <w:tcPr>
            <w:tcW w:w="452" w:type="dxa"/>
          </w:tcPr>
          <w:p w14:paraId="590C2748" w14:textId="77777777" w:rsidR="00A01084" w:rsidRPr="005A5BE2" w:rsidRDefault="00A01084">
            <w:pPr>
              <w:pStyle w:val="TableParagraph"/>
              <w:rPr>
                <w:rFonts w:asciiTheme="minorHAnsi" w:hAnsiTheme="minorHAnsi" w:cstheme="minorHAnsi"/>
              </w:rPr>
            </w:pPr>
          </w:p>
        </w:tc>
        <w:tc>
          <w:tcPr>
            <w:tcW w:w="552" w:type="dxa"/>
          </w:tcPr>
          <w:p w14:paraId="590C2749" w14:textId="77777777" w:rsidR="00A01084" w:rsidRPr="005A5BE2" w:rsidRDefault="00013AF0">
            <w:pPr>
              <w:pStyle w:val="TableParagraph"/>
              <w:spacing w:before="60"/>
              <w:ind w:left="38" w:right="1"/>
              <w:jc w:val="center"/>
              <w:rPr>
                <w:rFonts w:asciiTheme="minorHAnsi" w:hAnsiTheme="minorHAnsi" w:cstheme="minorHAnsi"/>
              </w:rPr>
            </w:pPr>
            <w:r w:rsidRPr="005A5BE2">
              <w:rPr>
                <w:rFonts w:asciiTheme="minorHAnsi" w:hAnsiTheme="minorHAnsi" w:cstheme="minorHAnsi"/>
                <w:spacing w:val="-5"/>
              </w:rPr>
              <w:t>5.</w:t>
            </w:r>
          </w:p>
        </w:tc>
        <w:tc>
          <w:tcPr>
            <w:tcW w:w="7954" w:type="dxa"/>
          </w:tcPr>
          <w:p w14:paraId="590C274A" w14:textId="77777777" w:rsidR="00A01084" w:rsidRPr="005A5BE2" w:rsidRDefault="00013AF0">
            <w:pPr>
              <w:pStyle w:val="TableParagraph"/>
              <w:spacing w:before="60" w:line="276" w:lineRule="auto"/>
              <w:ind w:left="174" w:right="48"/>
              <w:jc w:val="both"/>
              <w:rPr>
                <w:rFonts w:asciiTheme="minorHAnsi" w:hAnsiTheme="minorHAnsi" w:cstheme="minorHAnsi"/>
              </w:rPr>
            </w:pPr>
            <w:r w:rsidRPr="005A5BE2">
              <w:rPr>
                <w:rFonts w:asciiTheme="minorHAnsi" w:hAnsiTheme="minorHAnsi" w:cstheme="minorHAnsi"/>
              </w:rPr>
              <w:t>The Client shall be under no obligation to accept or pay for any Goods delivered in excess of the quantity ordered. The risk in any over-delivered Goods shall remain</w:t>
            </w:r>
            <w:r w:rsidRPr="005A5BE2">
              <w:rPr>
                <w:rFonts w:asciiTheme="minorHAnsi" w:hAnsiTheme="minorHAnsi" w:cstheme="minorHAnsi"/>
                <w:spacing w:val="-3"/>
              </w:rPr>
              <w:t xml:space="preserve"> </w:t>
            </w:r>
            <w:r w:rsidRPr="005A5BE2">
              <w:rPr>
                <w:rFonts w:asciiTheme="minorHAnsi" w:hAnsiTheme="minorHAnsi" w:cstheme="minorHAnsi"/>
              </w:rPr>
              <w:t>with the Contractor.</w:t>
            </w:r>
          </w:p>
        </w:tc>
      </w:tr>
      <w:tr w:rsidR="00A01084" w:rsidRPr="005A5BE2" w14:paraId="590C274F" w14:textId="77777777">
        <w:trPr>
          <w:trHeight w:val="738"/>
        </w:trPr>
        <w:tc>
          <w:tcPr>
            <w:tcW w:w="452" w:type="dxa"/>
          </w:tcPr>
          <w:p w14:paraId="590C274C" w14:textId="77777777" w:rsidR="00A01084" w:rsidRPr="005A5BE2" w:rsidRDefault="00A01084">
            <w:pPr>
              <w:pStyle w:val="TableParagraph"/>
              <w:rPr>
                <w:rFonts w:asciiTheme="minorHAnsi" w:hAnsiTheme="minorHAnsi" w:cstheme="minorHAnsi"/>
              </w:rPr>
            </w:pPr>
          </w:p>
        </w:tc>
        <w:tc>
          <w:tcPr>
            <w:tcW w:w="552" w:type="dxa"/>
          </w:tcPr>
          <w:p w14:paraId="590C274D" w14:textId="77777777" w:rsidR="00A01084" w:rsidRPr="005A5BE2" w:rsidRDefault="00013AF0">
            <w:pPr>
              <w:pStyle w:val="TableParagraph"/>
              <w:spacing w:before="59"/>
              <w:ind w:left="38" w:right="1"/>
              <w:jc w:val="center"/>
              <w:rPr>
                <w:rFonts w:asciiTheme="minorHAnsi" w:hAnsiTheme="minorHAnsi" w:cstheme="minorHAnsi"/>
              </w:rPr>
            </w:pPr>
            <w:r w:rsidRPr="005A5BE2">
              <w:rPr>
                <w:rFonts w:asciiTheme="minorHAnsi" w:hAnsiTheme="minorHAnsi" w:cstheme="minorHAnsi"/>
                <w:spacing w:val="-5"/>
              </w:rPr>
              <w:t>6.</w:t>
            </w:r>
          </w:p>
        </w:tc>
        <w:tc>
          <w:tcPr>
            <w:tcW w:w="7954" w:type="dxa"/>
          </w:tcPr>
          <w:p w14:paraId="590C274E" w14:textId="77777777" w:rsidR="00A01084" w:rsidRPr="005A5BE2" w:rsidRDefault="00013AF0">
            <w:pPr>
              <w:pStyle w:val="TableParagraph"/>
              <w:spacing w:before="59" w:line="276" w:lineRule="auto"/>
              <w:ind w:left="174"/>
              <w:rPr>
                <w:rFonts w:asciiTheme="minorHAnsi" w:hAnsiTheme="minorHAnsi" w:cstheme="minorHAnsi"/>
              </w:rPr>
            </w:pPr>
            <w:r w:rsidRPr="005A5BE2">
              <w:rPr>
                <w:rFonts w:asciiTheme="minorHAnsi" w:hAnsiTheme="minorHAnsi" w:cstheme="minorHAnsi"/>
              </w:rPr>
              <w:t>The Client shall be under no obligation to accept</w:t>
            </w:r>
            <w:r w:rsidRPr="005A5BE2">
              <w:rPr>
                <w:rFonts w:asciiTheme="minorHAnsi" w:hAnsiTheme="minorHAnsi" w:cstheme="minorHAnsi"/>
                <w:spacing w:val="-1"/>
              </w:rPr>
              <w:t xml:space="preserve"> </w:t>
            </w:r>
            <w:r w:rsidRPr="005A5BE2">
              <w:rPr>
                <w:rFonts w:asciiTheme="minorHAnsi" w:hAnsiTheme="minorHAnsi" w:cstheme="minorHAnsi"/>
              </w:rPr>
              <w:t>or pay for any Goods supplied earlier than the date for delivery stated in the Specification.</w:t>
            </w:r>
          </w:p>
        </w:tc>
      </w:tr>
      <w:tr w:rsidR="00A01084" w:rsidRPr="005A5BE2" w14:paraId="590C2752" w14:textId="77777777">
        <w:trPr>
          <w:trHeight w:val="736"/>
        </w:trPr>
        <w:tc>
          <w:tcPr>
            <w:tcW w:w="452" w:type="dxa"/>
          </w:tcPr>
          <w:p w14:paraId="590C2750"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06" w:type="dxa"/>
            <w:gridSpan w:val="2"/>
          </w:tcPr>
          <w:p w14:paraId="590C2751" w14:textId="77777777" w:rsidR="00A01084" w:rsidRPr="005A5BE2" w:rsidRDefault="00013AF0">
            <w:pPr>
              <w:pStyle w:val="TableParagraph"/>
              <w:spacing w:before="60" w:line="273" w:lineRule="auto"/>
              <w:ind w:left="210"/>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30"/>
              </w:rPr>
              <w:t xml:space="preserve"> </w:t>
            </w:r>
            <w:r w:rsidRPr="005A5BE2">
              <w:rPr>
                <w:rFonts w:asciiTheme="minorHAnsi" w:hAnsiTheme="minorHAnsi" w:cstheme="minorHAnsi"/>
              </w:rPr>
              <w:t>Contractor</w:t>
            </w:r>
            <w:r w:rsidRPr="005A5BE2">
              <w:rPr>
                <w:rFonts w:asciiTheme="minorHAnsi" w:hAnsiTheme="minorHAnsi" w:cstheme="minorHAnsi"/>
                <w:spacing w:val="28"/>
              </w:rPr>
              <w:t xml:space="preserve"> </w:t>
            </w:r>
            <w:r w:rsidRPr="005A5BE2">
              <w:rPr>
                <w:rFonts w:asciiTheme="minorHAnsi" w:hAnsiTheme="minorHAnsi" w:cstheme="minorHAnsi"/>
              </w:rPr>
              <w:t>pre-printed</w:t>
            </w:r>
            <w:r w:rsidRPr="005A5BE2">
              <w:rPr>
                <w:rFonts w:asciiTheme="minorHAnsi" w:hAnsiTheme="minorHAnsi" w:cstheme="minorHAnsi"/>
                <w:spacing w:val="28"/>
              </w:rPr>
              <w:t xml:space="preserve"> </w:t>
            </w:r>
            <w:r w:rsidRPr="005A5BE2">
              <w:rPr>
                <w:rFonts w:asciiTheme="minorHAnsi" w:hAnsiTheme="minorHAnsi" w:cstheme="minorHAnsi"/>
              </w:rPr>
              <w:t>terms</w:t>
            </w:r>
            <w:r w:rsidRPr="005A5BE2">
              <w:rPr>
                <w:rFonts w:asciiTheme="minorHAnsi" w:hAnsiTheme="minorHAnsi" w:cstheme="minorHAnsi"/>
                <w:spacing w:val="29"/>
              </w:rPr>
              <w:t xml:space="preserve"> </w:t>
            </w:r>
            <w:r w:rsidRPr="005A5BE2">
              <w:rPr>
                <w:rFonts w:asciiTheme="minorHAnsi" w:hAnsiTheme="minorHAnsi" w:cstheme="minorHAnsi"/>
              </w:rPr>
              <w:t>and</w:t>
            </w:r>
            <w:r w:rsidRPr="005A5BE2">
              <w:rPr>
                <w:rFonts w:asciiTheme="minorHAnsi" w:hAnsiTheme="minorHAnsi" w:cstheme="minorHAnsi"/>
                <w:spacing w:val="28"/>
              </w:rPr>
              <w:t xml:space="preserve"> </w:t>
            </w:r>
            <w:r w:rsidRPr="005A5BE2">
              <w:rPr>
                <w:rFonts w:asciiTheme="minorHAnsi" w:hAnsiTheme="minorHAnsi" w:cstheme="minorHAnsi"/>
              </w:rPr>
              <w:t>conditions</w:t>
            </w:r>
            <w:r w:rsidRPr="005A5BE2">
              <w:rPr>
                <w:rFonts w:asciiTheme="minorHAnsi" w:hAnsiTheme="minorHAnsi" w:cstheme="minorHAnsi"/>
                <w:spacing w:val="29"/>
              </w:rPr>
              <w:t xml:space="preserve"> </w:t>
            </w:r>
            <w:r w:rsidRPr="005A5BE2">
              <w:rPr>
                <w:rFonts w:asciiTheme="minorHAnsi" w:hAnsiTheme="minorHAnsi" w:cstheme="minorHAnsi"/>
              </w:rPr>
              <w:t>produced,</w:t>
            </w:r>
            <w:r w:rsidRPr="005A5BE2">
              <w:rPr>
                <w:rFonts w:asciiTheme="minorHAnsi" w:hAnsiTheme="minorHAnsi" w:cstheme="minorHAnsi"/>
                <w:spacing w:val="29"/>
              </w:rPr>
              <w:t xml:space="preserve"> </w:t>
            </w:r>
            <w:r w:rsidRPr="005A5BE2">
              <w:rPr>
                <w:rFonts w:asciiTheme="minorHAnsi" w:hAnsiTheme="minorHAnsi" w:cstheme="minorHAnsi"/>
              </w:rPr>
              <w:t>signed</w:t>
            </w:r>
            <w:r w:rsidRPr="005A5BE2">
              <w:rPr>
                <w:rFonts w:asciiTheme="minorHAnsi" w:hAnsiTheme="minorHAnsi" w:cstheme="minorHAnsi"/>
                <w:spacing w:val="28"/>
              </w:rPr>
              <w:t xml:space="preserve"> </w:t>
            </w:r>
            <w:r w:rsidRPr="005A5BE2">
              <w:rPr>
                <w:rFonts w:asciiTheme="minorHAnsi" w:hAnsiTheme="minorHAnsi" w:cstheme="minorHAnsi"/>
              </w:rPr>
              <w:t>or</w:t>
            </w:r>
            <w:r w:rsidRPr="005A5BE2">
              <w:rPr>
                <w:rFonts w:asciiTheme="minorHAnsi" w:hAnsiTheme="minorHAnsi" w:cstheme="minorHAnsi"/>
                <w:spacing w:val="29"/>
              </w:rPr>
              <w:t xml:space="preserve"> </w:t>
            </w:r>
            <w:r w:rsidRPr="005A5BE2">
              <w:rPr>
                <w:rFonts w:asciiTheme="minorHAnsi" w:hAnsiTheme="minorHAnsi" w:cstheme="minorHAnsi"/>
              </w:rPr>
              <w:t>stamped</w:t>
            </w:r>
            <w:r w:rsidRPr="005A5BE2">
              <w:rPr>
                <w:rFonts w:asciiTheme="minorHAnsi" w:hAnsiTheme="minorHAnsi" w:cstheme="minorHAnsi"/>
                <w:spacing w:val="28"/>
              </w:rPr>
              <w:t xml:space="preserve"> </w:t>
            </w:r>
            <w:r w:rsidRPr="005A5BE2">
              <w:rPr>
                <w:rFonts w:asciiTheme="minorHAnsi" w:hAnsiTheme="minorHAnsi" w:cstheme="minorHAnsi"/>
              </w:rPr>
              <w:t>by</w:t>
            </w:r>
            <w:r w:rsidRPr="005A5BE2">
              <w:rPr>
                <w:rFonts w:asciiTheme="minorHAnsi" w:hAnsiTheme="minorHAnsi" w:cstheme="minorHAnsi"/>
                <w:spacing w:val="29"/>
              </w:rPr>
              <w:t xml:space="preserve"> </w:t>
            </w:r>
            <w:r w:rsidRPr="005A5BE2">
              <w:rPr>
                <w:rFonts w:asciiTheme="minorHAnsi" w:hAnsiTheme="minorHAnsi" w:cstheme="minorHAnsi"/>
              </w:rPr>
              <w:t>either Party and for whatever purpose during the Term are hereby disallowed.</w:t>
            </w:r>
          </w:p>
        </w:tc>
      </w:tr>
      <w:tr w:rsidR="00A01084" w:rsidRPr="005A5BE2" w14:paraId="590C2756" w14:textId="77777777">
        <w:trPr>
          <w:trHeight w:val="2092"/>
        </w:trPr>
        <w:tc>
          <w:tcPr>
            <w:tcW w:w="452" w:type="dxa"/>
          </w:tcPr>
          <w:p w14:paraId="590C2753"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06" w:type="dxa"/>
            <w:gridSpan w:val="2"/>
          </w:tcPr>
          <w:p w14:paraId="590C2754" w14:textId="164F4C57" w:rsidR="00A01084" w:rsidRPr="005A5BE2" w:rsidRDefault="00013AF0" w:rsidP="00B27EF5">
            <w:pPr>
              <w:pStyle w:val="TableParagraph"/>
              <w:spacing w:before="60"/>
              <w:jc w:val="both"/>
              <w:rPr>
                <w:rFonts w:asciiTheme="minorHAnsi" w:hAnsiTheme="minorHAnsi" w:cstheme="minorHAnsi"/>
                <w:i/>
              </w:rPr>
            </w:pPr>
            <w:r w:rsidRPr="005A5BE2">
              <w:rPr>
                <w:rFonts w:asciiTheme="minorHAnsi" w:hAnsiTheme="minorHAnsi" w:cstheme="minorHAnsi"/>
                <w:i/>
                <w:color w:val="FF0000"/>
                <w:spacing w:val="-5"/>
              </w:rPr>
              <w:t xml:space="preserve"> </w:t>
            </w:r>
            <w:r w:rsidRPr="005A5BE2">
              <w:rPr>
                <w:rFonts w:asciiTheme="minorHAnsi" w:hAnsiTheme="minorHAnsi" w:cstheme="minorHAnsi"/>
                <w:i/>
                <w:color w:val="FF0000"/>
              </w:rPr>
              <w:t>“Not</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Used”</w:t>
            </w:r>
            <w:r w:rsidRPr="005A5BE2">
              <w:rPr>
                <w:rFonts w:asciiTheme="minorHAnsi" w:hAnsiTheme="minorHAnsi" w:cstheme="minorHAnsi"/>
                <w:i/>
                <w:color w:val="FF0000"/>
                <w:spacing w:val="-3"/>
              </w:rPr>
              <w:t xml:space="preserve"> </w:t>
            </w:r>
          </w:p>
          <w:p w14:paraId="590C2755" w14:textId="77777777" w:rsidR="00A01084" w:rsidRPr="005A5BE2" w:rsidRDefault="00013AF0">
            <w:pPr>
              <w:pStyle w:val="TableParagraph"/>
              <w:spacing w:before="161" w:line="276" w:lineRule="auto"/>
              <w:ind w:left="210" w:right="47"/>
              <w:jc w:val="both"/>
              <w:rPr>
                <w:rFonts w:asciiTheme="minorHAnsi" w:hAnsiTheme="minorHAnsi" w:cstheme="minorHAnsi"/>
              </w:rPr>
            </w:pPr>
            <w:r w:rsidRPr="005A5BE2">
              <w:rPr>
                <w:rFonts w:asciiTheme="minorHAnsi" w:hAnsiTheme="minorHAnsi" w:cstheme="minorHAnsi"/>
              </w:rPr>
              <w:t>Time</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delivery</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essence</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if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9"/>
              </w:rPr>
              <w:t xml:space="preserve"> </w:t>
            </w:r>
            <w:r w:rsidRPr="005A5BE2">
              <w:rPr>
                <w:rFonts w:asciiTheme="minorHAnsi" w:hAnsiTheme="minorHAnsi" w:cstheme="minorHAnsi"/>
              </w:rPr>
              <w:t>fails</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deliver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Goods</w:t>
            </w:r>
            <w:r w:rsidRPr="005A5BE2">
              <w:rPr>
                <w:rFonts w:asciiTheme="minorHAnsi" w:hAnsiTheme="minorHAnsi" w:cstheme="minorHAnsi"/>
                <w:spacing w:val="-9"/>
              </w:rPr>
              <w:t xml:space="preserve"> </w:t>
            </w:r>
            <w:r w:rsidRPr="005A5BE2">
              <w:rPr>
                <w:rFonts w:asciiTheme="minorHAnsi" w:hAnsiTheme="minorHAnsi" w:cstheme="minorHAnsi"/>
              </w:rPr>
              <w:t>within the</w:t>
            </w:r>
            <w:r w:rsidRPr="005A5BE2">
              <w:rPr>
                <w:rFonts w:asciiTheme="minorHAnsi" w:hAnsiTheme="minorHAnsi" w:cstheme="minorHAnsi"/>
                <w:spacing w:val="-6"/>
              </w:rPr>
              <w:t xml:space="preserve"> </w:t>
            </w:r>
            <w:r w:rsidRPr="005A5BE2">
              <w:rPr>
                <w:rFonts w:asciiTheme="minorHAnsi" w:hAnsiTheme="minorHAnsi" w:cstheme="minorHAnsi"/>
              </w:rPr>
              <w:t>time</w:t>
            </w:r>
            <w:r w:rsidRPr="005A5BE2">
              <w:rPr>
                <w:rFonts w:asciiTheme="minorHAnsi" w:hAnsiTheme="minorHAnsi" w:cstheme="minorHAnsi"/>
                <w:spacing w:val="-6"/>
              </w:rPr>
              <w:t xml:space="preserve"> </w:t>
            </w:r>
            <w:r w:rsidRPr="005A5BE2">
              <w:rPr>
                <w:rFonts w:asciiTheme="minorHAnsi" w:hAnsiTheme="minorHAnsi" w:cstheme="minorHAnsi"/>
              </w:rPr>
              <w:t>period</w:t>
            </w:r>
            <w:r w:rsidRPr="005A5BE2">
              <w:rPr>
                <w:rFonts w:asciiTheme="minorHAnsi" w:hAnsiTheme="minorHAnsi" w:cstheme="minorHAnsi"/>
                <w:spacing w:val="-7"/>
              </w:rPr>
              <w:t xml:space="preserve"> </w:t>
            </w:r>
            <w:r w:rsidRPr="005A5BE2">
              <w:rPr>
                <w:rFonts w:asciiTheme="minorHAnsi" w:hAnsiTheme="minorHAnsi" w:cstheme="minorHAnsi"/>
              </w:rPr>
              <w:t>promised</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specified</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Specification,</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may</w:t>
            </w:r>
            <w:r w:rsidRPr="005A5BE2">
              <w:rPr>
                <w:rFonts w:asciiTheme="minorHAnsi" w:hAnsiTheme="minorHAnsi" w:cstheme="minorHAnsi"/>
                <w:spacing w:val="-6"/>
              </w:rPr>
              <w:t xml:space="preserve"> </w:t>
            </w:r>
            <w:r w:rsidRPr="005A5BE2">
              <w:rPr>
                <w:rFonts w:asciiTheme="minorHAnsi" w:hAnsiTheme="minorHAnsi" w:cstheme="minorHAnsi"/>
              </w:rPr>
              <w:t>by</w:t>
            </w:r>
            <w:r w:rsidRPr="005A5BE2">
              <w:rPr>
                <w:rFonts w:asciiTheme="minorHAnsi" w:hAnsiTheme="minorHAnsi" w:cstheme="minorHAnsi"/>
                <w:spacing w:val="-6"/>
              </w:rPr>
              <w:t xml:space="preserve"> </w:t>
            </w:r>
            <w:r w:rsidRPr="005A5BE2">
              <w:rPr>
                <w:rFonts w:asciiTheme="minorHAnsi" w:hAnsiTheme="minorHAnsi" w:cstheme="minorHAnsi"/>
              </w:rPr>
              <w:t>notice</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writing to</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Contractor’s</w:t>
            </w:r>
            <w:r w:rsidRPr="005A5BE2">
              <w:rPr>
                <w:rFonts w:asciiTheme="minorHAnsi" w:hAnsiTheme="minorHAnsi" w:cstheme="minorHAnsi"/>
                <w:spacing w:val="-9"/>
              </w:rPr>
              <w:t xml:space="preserve"> </w:t>
            </w:r>
            <w:r w:rsidRPr="005A5BE2">
              <w:rPr>
                <w:rFonts w:asciiTheme="minorHAnsi" w:hAnsiTheme="minorHAnsi" w:cstheme="minorHAnsi"/>
              </w:rPr>
              <w:t>Contact</w:t>
            </w:r>
            <w:r w:rsidRPr="005A5BE2">
              <w:rPr>
                <w:rFonts w:asciiTheme="minorHAnsi" w:hAnsiTheme="minorHAnsi" w:cstheme="minorHAnsi"/>
                <w:spacing w:val="-11"/>
              </w:rPr>
              <w:t xml:space="preserve"> </w:t>
            </w:r>
            <w:r w:rsidRPr="005A5BE2">
              <w:rPr>
                <w:rFonts w:asciiTheme="minorHAnsi" w:hAnsiTheme="minorHAnsi" w:cstheme="minorHAnsi"/>
              </w:rPr>
              <w:t>release</w:t>
            </w:r>
            <w:r w:rsidRPr="005A5BE2">
              <w:rPr>
                <w:rFonts w:asciiTheme="minorHAnsi" w:hAnsiTheme="minorHAnsi" w:cstheme="minorHAnsi"/>
                <w:spacing w:val="-8"/>
              </w:rPr>
              <w:t xml:space="preserve"> </w:t>
            </w:r>
            <w:r w:rsidRPr="005A5BE2">
              <w:rPr>
                <w:rFonts w:asciiTheme="minorHAnsi" w:hAnsiTheme="minorHAnsi" w:cstheme="minorHAnsi"/>
              </w:rPr>
              <w:t>itself</w:t>
            </w:r>
            <w:r w:rsidRPr="005A5BE2">
              <w:rPr>
                <w:rFonts w:asciiTheme="minorHAnsi" w:hAnsiTheme="minorHAnsi" w:cstheme="minorHAnsi"/>
                <w:spacing w:val="-9"/>
              </w:rPr>
              <w:t xml:space="preserve"> </w:t>
            </w:r>
            <w:r w:rsidRPr="005A5BE2">
              <w:rPr>
                <w:rFonts w:asciiTheme="minorHAnsi" w:hAnsiTheme="minorHAnsi" w:cstheme="minorHAnsi"/>
              </w:rPr>
              <w:t>from</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11"/>
              </w:rPr>
              <w:t xml:space="preserve"> </w:t>
            </w:r>
            <w:r w:rsidRPr="005A5BE2">
              <w:rPr>
                <w:rFonts w:asciiTheme="minorHAnsi" w:hAnsiTheme="minorHAnsi" w:cstheme="minorHAnsi"/>
              </w:rPr>
              <w:t>obligation</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accept</w:t>
            </w:r>
            <w:r w:rsidRPr="005A5BE2">
              <w:rPr>
                <w:rFonts w:asciiTheme="minorHAnsi" w:hAnsiTheme="minorHAnsi" w:cstheme="minorHAnsi"/>
                <w:spacing w:val="-8"/>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pay</w:t>
            </w:r>
            <w:r w:rsidRPr="005A5BE2">
              <w:rPr>
                <w:rFonts w:asciiTheme="minorHAnsi" w:hAnsiTheme="minorHAnsi" w:cstheme="minorHAnsi"/>
                <w:spacing w:val="-8"/>
              </w:rPr>
              <w:t xml:space="preserve"> </w:t>
            </w:r>
            <w:r w:rsidRPr="005A5BE2">
              <w:rPr>
                <w:rFonts w:asciiTheme="minorHAnsi" w:hAnsiTheme="minorHAnsi" w:cstheme="minorHAnsi"/>
              </w:rPr>
              <w:t>for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Goods and / or terminate this Agreement in either case without prejudice to any other rights and remedies of the Client.</w:t>
            </w:r>
          </w:p>
        </w:tc>
      </w:tr>
      <w:tr w:rsidR="00A01084" w:rsidRPr="005A5BE2" w14:paraId="590C275B" w14:textId="77777777">
        <w:trPr>
          <w:trHeight w:val="2914"/>
        </w:trPr>
        <w:tc>
          <w:tcPr>
            <w:tcW w:w="452" w:type="dxa"/>
          </w:tcPr>
          <w:p w14:paraId="590C275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E.</w:t>
            </w:r>
          </w:p>
        </w:tc>
        <w:tc>
          <w:tcPr>
            <w:tcW w:w="8506" w:type="dxa"/>
            <w:gridSpan w:val="2"/>
          </w:tcPr>
          <w:p w14:paraId="590C2758" w14:textId="42F7ADEA" w:rsidR="00A01084" w:rsidRPr="005A5BE2" w:rsidRDefault="00A01084">
            <w:pPr>
              <w:pStyle w:val="TableParagraph"/>
              <w:spacing w:before="60"/>
              <w:ind w:left="210"/>
              <w:jc w:val="both"/>
              <w:rPr>
                <w:rFonts w:asciiTheme="minorHAnsi" w:hAnsiTheme="minorHAnsi" w:cstheme="minorHAnsi"/>
                <w:i/>
              </w:rPr>
            </w:pPr>
          </w:p>
          <w:p w14:paraId="590C2759" w14:textId="10A5AE48" w:rsidR="00A01084" w:rsidRPr="005A5BE2" w:rsidRDefault="00013AF0">
            <w:pPr>
              <w:pStyle w:val="TableParagraph"/>
              <w:spacing w:before="161" w:line="276" w:lineRule="auto"/>
              <w:ind w:left="210" w:right="48"/>
              <w:jc w:val="both"/>
              <w:rPr>
                <w:rFonts w:asciiTheme="minorHAnsi" w:hAnsiTheme="minorHAnsi" w:cstheme="minorHAnsi"/>
              </w:rPr>
            </w:pPr>
            <w:r w:rsidRPr="005A5BE2">
              <w:rPr>
                <w:rFonts w:asciiTheme="minorHAnsi" w:hAnsiTheme="minorHAnsi" w:cstheme="minorHAnsi"/>
              </w:rPr>
              <w:t>Without prejudice to any general right to damages under this Agreement where the Contractor does not deliver the ordered amount within delivery dates or lead times in accordance</w:t>
            </w:r>
            <w:r w:rsidRPr="005A5BE2">
              <w:rPr>
                <w:rFonts w:asciiTheme="minorHAnsi" w:hAnsiTheme="minorHAnsi" w:cstheme="minorHAnsi"/>
                <w:spacing w:val="-12"/>
              </w:rPr>
              <w:t xml:space="preserve"> </w:t>
            </w:r>
            <w:r w:rsidRPr="005A5BE2">
              <w:rPr>
                <w:rFonts w:asciiTheme="minorHAnsi" w:hAnsiTheme="minorHAnsi" w:cstheme="minorHAnsi"/>
              </w:rPr>
              <w:t>with</w:t>
            </w:r>
            <w:r w:rsidRPr="005A5BE2">
              <w:rPr>
                <w:rFonts w:asciiTheme="minorHAnsi" w:hAnsiTheme="minorHAnsi" w:cstheme="minorHAnsi"/>
                <w:spacing w:val="-13"/>
              </w:rPr>
              <w:t xml:space="preserve"> </w:t>
            </w:r>
            <w:r w:rsidRPr="005A5BE2">
              <w:rPr>
                <w:rFonts w:asciiTheme="minorHAnsi" w:hAnsiTheme="minorHAnsi" w:cstheme="minorHAnsi"/>
              </w:rPr>
              <w:t>this</w:t>
            </w:r>
            <w:r w:rsidRPr="005A5BE2">
              <w:rPr>
                <w:rFonts w:asciiTheme="minorHAnsi" w:hAnsiTheme="minorHAnsi" w:cstheme="minorHAnsi"/>
                <w:spacing w:val="-9"/>
              </w:rPr>
              <w:t xml:space="preserve"> </w:t>
            </w:r>
            <w:r w:rsidRPr="005A5BE2">
              <w:rPr>
                <w:rFonts w:asciiTheme="minorHAnsi" w:hAnsiTheme="minorHAnsi" w:cstheme="minorHAnsi"/>
              </w:rPr>
              <w:t>Agreement,</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Client</w:t>
            </w:r>
            <w:r w:rsidRPr="005A5BE2">
              <w:rPr>
                <w:rFonts w:asciiTheme="minorHAnsi" w:hAnsiTheme="minorHAnsi" w:cstheme="minorHAnsi"/>
                <w:spacing w:val="-12"/>
              </w:rPr>
              <w:t xml:space="preserve"> </w:t>
            </w:r>
            <w:r w:rsidRPr="005A5BE2">
              <w:rPr>
                <w:rFonts w:asciiTheme="minorHAnsi" w:hAnsiTheme="minorHAnsi" w:cstheme="minorHAnsi"/>
              </w:rPr>
              <w:t>may,</w:t>
            </w:r>
            <w:r w:rsidRPr="005A5BE2">
              <w:rPr>
                <w:rFonts w:asciiTheme="minorHAnsi" w:hAnsiTheme="minorHAnsi" w:cstheme="minorHAnsi"/>
                <w:spacing w:val="-12"/>
              </w:rPr>
              <w:t xml:space="preserve"> </w:t>
            </w:r>
            <w:r w:rsidRPr="005A5BE2">
              <w:rPr>
                <w:rFonts w:asciiTheme="minorHAnsi" w:hAnsiTheme="minorHAnsi" w:cstheme="minorHAnsi"/>
              </w:rPr>
              <w:t>at</w:t>
            </w:r>
            <w:r w:rsidRPr="005A5BE2">
              <w:rPr>
                <w:rFonts w:asciiTheme="minorHAnsi" w:hAnsiTheme="minorHAnsi" w:cstheme="minorHAnsi"/>
                <w:spacing w:val="-9"/>
              </w:rPr>
              <w:t xml:space="preserve"> </w:t>
            </w:r>
            <w:r w:rsidRPr="005A5BE2">
              <w:rPr>
                <w:rFonts w:asciiTheme="minorHAnsi" w:hAnsiTheme="minorHAnsi" w:cstheme="minorHAnsi"/>
              </w:rPr>
              <w:t>his</w:t>
            </w:r>
            <w:r w:rsidRPr="005A5BE2">
              <w:rPr>
                <w:rFonts w:asciiTheme="minorHAnsi" w:hAnsiTheme="minorHAnsi" w:cstheme="minorHAnsi"/>
                <w:spacing w:val="-12"/>
              </w:rPr>
              <w:t xml:space="preserve"> </w:t>
            </w:r>
            <w:r w:rsidRPr="005A5BE2">
              <w:rPr>
                <w:rFonts w:asciiTheme="minorHAnsi" w:hAnsiTheme="minorHAnsi" w:cstheme="minorHAnsi"/>
              </w:rPr>
              <w:t>discretion,</w:t>
            </w:r>
            <w:r w:rsidRPr="005A5BE2">
              <w:rPr>
                <w:rFonts w:asciiTheme="minorHAnsi" w:hAnsiTheme="minorHAnsi" w:cstheme="minorHAnsi"/>
                <w:spacing w:val="-12"/>
              </w:rPr>
              <w:t xml:space="preserve"> </w:t>
            </w:r>
            <w:r w:rsidRPr="005A5BE2">
              <w:rPr>
                <w:rFonts w:asciiTheme="minorHAnsi" w:hAnsiTheme="minorHAnsi" w:cstheme="minorHAnsi"/>
              </w:rPr>
              <w:t>deduct</w:t>
            </w:r>
            <w:r w:rsidRPr="005A5BE2">
              <w:rPr>
                <w:rFonts w:asciiTheme="minorHAnsi" w:hAnsiTheme="minorHAnsi" w:cstheme="minorHAnsi"/>
                <w:spacing w:val="-12"/>
              </w:rPr>
              <w:t xml:space="preserve"> </w:t>
            </w:r>
            <w:r w:rsidR="00C46C76" w:rsidRPr="005A5BE2">
              <w:rPr>
                <w:rFonts w:asciiTheme="minorHAnsi" w:hAnsiTheme="minorHAnsi" w:cstheme="minorHAnsi"/>
                <w:spacing w:val="-12"/>
              </w:rPr>
              <w:t>€3,400/</w:t>
            </w:r>
            <w:r w:rsidR="00B27EF5" w:rsidRPr="005A5BE2">
              <w:rPr>
                <w:rFonts w:asciiTheme="minorHAnsi" w:hAnsiTheme="minorHAnsi" w:cstheme="minorHAnsi"/>
                <w:spacing w:val="-12"/>
              </w:rPr>
              <w:t>€</w:t>
            </w:r>
            <w:r w:rsidR="00C46C76" w:rsidRPr="005A5BE2">
              <w:rPr>
                <w:rFonts w:asciiTheme="minorHAnsi" w:hAnsiTheme="minorHAnsi" w:cstheme="minorHAnsi"/>
              </w:rPr>
              <w:t>486</w:t>
            </w:r>
            <w:r w:rsidRPr="005A5BE2">
              <w:rPr>
                <w:rFonts w:asciiTheme="minorHAnsi" w:hAnsiTheme="minorHAnsi" w:cstheme="minorHAnsi"/>
                <w:spacing w:val="-12"/>
              </w:rPr>
              <w:t xml:space="preserve"> </w:t>
            </w:r>
            <w:r w:rsidRPr="005A5BE2">
              <w:rPr>
                <w:rFonts w:asciiTheme="minorHAnsi" w:hAnsiTheme="minorHAnsi" w:cstheme="minorHAnsi"/>
              </w:rPr>
              <w:t>per week/day, or part thereof, for each week/day of late delivery of the value of the entire relevant</w:t>
            </w:r>
            <w:r w:rsidRPr="005A5BE2">
              <w:rPr>
                <w:rFonts w:asciiTheme="minorHAnsi" w:hAnsiTheme="minorHAnsi" w:cstheme="minorHAnsi"/>
                <w:spacing w:val="-12"/>
              </w:rPr>
              <w:t xml:space="preserve"> </w:t>
            </w:r>
            <w:r w:rsidRPr="005A5BE2">
              <w:rPr>
                <w:rFonts w:asciiTheme="minorHAnsi" w:hAnsiTheme="minorHAnsi" w:cstheme="minorHAnsi"/>
              </w:rPr>
              <w:t>invoice</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11"/>
              </w:rPr>
              <w:t xml:space="preserve"> </w:t>
            </w:r>
            <w:r w:rsidRPr="005A5BE2">
              <w:rPr>
                <w:rFonts w:asciiTheme="minorHAnsi" w:hAnsiTheme="minorHAnsi" w:cstheme="minorHAnsi"/>
              </w:rPr>
              <w:t>order</w:t>
            </w:r>
            <w:r w:rsidRPr="005A5BE2">
              <w:rPr>
                <w:rFonts w:asciiTheme="minorHAnsi" w:hAnsiTheme="minorHAnsi" w:cstheme="minorHAnsi"/>
                <w:spacing w:val="-12"/>
              </w:rPr>
              <w:t xml:space="preserve"> </w:t>
            </w:r>
            <w:r w:rsidRPr="005A5BE2">
              <w:rPr>
                <w:rFonts w:asciiTheme="minorHAnsi" w:hAnsiTheme="minorHAnsi" w:cstheme="minorHAnsi"/>
              </w:rPr>
              <w:t>as</w:t>
            </w:r>
            <w:r w:rsidRPr="005A5BE2">
              <w:rPr>
                <w:rFonts w:asciiTheme="minorHAnsi" w:hAnsiTheme="minorHAnsi" w:cstheme="minorHAnsi"/>
                <w:spacing w:val="-13"/>
              </w:rPr>
              <w:t xml:space="preserve"> </w:t>
            </w:r>
            <w:r w:rsidRPr="005A5BE2">
              <w:rPr>
                <w:rFonts w:asciiTheme="minorHAnsi" w:hAnsiTheme="minorHAnsi" w:cstheme="minorHAnsi"/>
              </w:rPr>
              <w:t>liquidated</w:t>
            </w:r>
            <w:r w:rsidRPr="005A5BE2">
              <w:rPr>
                <w:rFonts w:asciiTheme="minorHAnsi" w:hAnsiTheme="minorHAnsi" w:cstheme="minorHAnsi"/>
                <w:spacing w:val="-11"/>
              </w:rPr>
              <w:t xml:space="preserve"> </w:t>
            </w:r>
            <w:r w:rsidRPr="005A5BE2">
              <w:rPr>
                <w:rFonts w:asciiTheme="minorHAnsi" w:hAnsiTheme="minorHAnsi" w:cstheme="minorHAnsi"/>
              </w:rPr>
              <w:t>damages</w:t>
            </w:r>
            <w:r w:rsidRPr="005A5BE2">
              <w:rPr>
                <w:rFonts w:asciiTheme="minorHAnsi" w:hAnsiTheme="minorHAnsi" w:cstheme="minorHAnsi"/>
                <w:spacing w:val="-11"/>
              </w:rPr>
              <w:t xml:space="preserve"> </w:t>
            </w:r>
            <w:r w:rsidRPr="005A5BE2">
              <w:rPr>
                <w:rFonts w:asciiTheme="minorHAnsi" w:hAnsiTheme="minorHAnsi" w:cstheme="minorHAnsi"/>
              </w:rPr>
              <w:t>up</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a</w:t>
            </w:r>
            <w:r w:rsidRPr="005A5BE2">
              <w:rPr>
                <w:rFonts w:asciiTheme="minorHAnsi" w:hAnsiTheme="minorHAnsi" w:cstheme="minorHAnsi"/>
                <w:spacing w:val="-13"/>
              </w:rPr>
              <w:t xml:space="preserve"> </w:t>
            </w:r>
            <w:r w:rsidRPr="005A5BE2">
              <w:rPr>
                <w:rFonts w:asciiTheme="minorHAnsi" w:hAnsiTheme="minorHAnsi" w:cstheme="minorHAnsi"/>
              </w:rPr>
              <w:t>maximum</w:t>
            </w:r>
            <w:r w:rsidRPr="005A5BE2">
              <w:rPr>
                <w:rFonts w:asciiTheme="minorHAnsi" w:hAnsiTheme="minorHAnsi" w:cstheme="minorHAnsi"/>
                <w:spacing w:val="-9"/>
              </w:rPr>
              <w:t xml:space="preserve"> </w:t>
            </w:r>
            <w:r w:rsidRPr="005A5BE2">
              <w:rPr>
                <w:rFonts w:asciiTheme="minorHAnsi" w:hAnsiTheme="minorHAnsi" w:cstheme="minorHAnsi"/>
              </w:rPr>
              <w:t>amount</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001D7448" w:rsidRPr="005A5BE2">
              <w:rPr>
                <w:rFonts w:asciiTheme="minorHAnsi" w:hAnsiTheme="minorHAnsi" w:cstheme="minorHAnsi"/>
              </w:rPr>
              <w:t>10%</w:t>
            </w:r>
            <w:r w:rsidRPr="005A5BE2">
              <w:rPr>
                <w:rFonts w:asciiTheme="minorHAnsi" w:hAnsiTheme="minorHAnsi" w:cstheme="minorHAnsi"/>
              </w:rPr>
              <w:t>. Where</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Liquidated</w:t>
            </w:r>
            <w:r w:rsidRPr="005A5BE2">
              <w:rPr>
                <w:rFonts w:asciiTheme="minorHAnsi" w:hAnsiTheme="minorHAnsi" w:cstheme="minorHAnsi"/>
                <w:spacing w:val="-3"/>
              </w:rPr>
              <w:t xml:space="preserve"> </w:t>
            </w:r>
            <w:r w:rsidRPr="005A5BE2">
              <w:rPr>
                <w:rFonts w:asciiTheme="minorHAnsi" w:hAnsiTheme="minorHAnsi" w:cstheme="minorHAnsi"/>
              </w:rPr>
              <w:t>Damages Threshold</w:t>
            </w:r>
            <w:r w:rsidRPr="005A5BE2">
              <w:rPr>
                <w:rFonts w:asciiTheme="minorHAnsi" w:hAnsiTheme="minorHAnsi" w:cstheme="minorHAnsi"/>
                <w:spacing w:val="-3"/>
              </w:rPr>
              <w:t xml:space="preserve"> </w:t>
            </w:r>
            <w:r w:rsidRPr="005A5BE2">
              <w:rPr>
                <w:rFonts w:asciiTheme="minorHAnsi" w:hAnsiTheme="minorHAnsi" w:cstheme="minorHAnsi"/>
              </w:rPr>
              <w:t>is</w:t>
            </w:r>
            <w:r w:rsidRPr="005A5BE2">
              <w:rPr>
                <w:rFonts w:asciiTheme="minorHAnsi" w:hAnsiTheme="minorHAnsi" w:cstheme="minorHAnsi"/>
                <w:spacing w:val="-2"/>
              </w:rPr>
              <w:t xml:space="preserve"> </w:t>
            </w:r>
            <w:r w:rsidRPr="005A5BE2">
              <w:rPr>
                <w:rFonts w:asciiTheme="minorHAnsi" w:hAnsiTheme="minorHAnsi" w:cstheme="minorHAnsi"/>
              </w:rPr>
              <w:t>met</w:t>
            </w:r>
            <w:r w:rsidRPr="005A5BE2">
              <w:rPr>
                <w:rFonts w:asciiTheme="minorHAnsi" w:hAnsiTheme="minorHAnsi" w:cstheme="minorHAnsi"/>
                <w:spacing w:val="-1"/>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exceeded</w:t>
            </w:r>
            <w:r w:rsidRPr="005A5BE2">
              <w:rPr>
                <w:rFonts w:asciiTheme="minorHAnsi" w:hAnsiTheme="minorHAnsi" w:cstheme="minorHAnsi"/>
                <w:spacing w:val="-3"/>
              </w:rPr>
              <w:t xml:space="preserve"> </w:t>
            </w:r>
            <w:r w:rsidRPr="005A5BE2">
              <w:rPr>
                <w:rFonts w:asciiTheme="minorHAnsi" w:hAnsiTheme="minorHAnsi" w:cstheme="minorHAnsi"/>
              </w:rPr>
              <w:t>(being</w:t>
            </w:r>
            <w:r w:rsidRPr="005A5BE2">
              <w:rPr>
                <w:rFonts w:asciiTheme="minorHAnsi" w:hAnsiTheme="minorHAnsi" w:cstheme="minorHAnsi"/>
                <w:spacing w:val="-3"/>
              </w:rPr>
              <w:t xml:space="preserve"> </w:t>
            </w:r>
            <w:r w:rsidRPr="005A5BE2">
              <w:rPr>
                <w:rFonts w:asciiTheme="minorHAnsi" w:hAnsiTheme="minorHAnsi" w:cstheme="minorHAnsi"/>
              </w:rPr>
              <w:t>that delivery</w:t>
            </w:r>
            <w:r w:rsidRPr="005A5BE2">
              <w:rPr>
                <w:rFonts w:asciiTheme="minorHAnsi" w:hAnsiTheme="minorHAnsi" w:cstheme="minorHAnsi"/>
                <w:spacing w:val="-1"/>
              </w:rPr>
              <w:t xml:space="preserve"> </w:t>
            </w:r>
            <w:r w:rsidRPr="005A5BE2">
              <w:rPr>
                <w:rFonts w:asciiTheme="minorHAnsi" w:hAnsiTheme="minorHAnsi" w:cstheme="minorHAnsi"/>
              </w:rPr>
              <w:t>continues not</w:t>
            </w:r>
            <w:r w:rsidRPr="005A5BE2">
              <w:rPr>
                <w:rFonts w:asciiTheme="minorHAnsi" w:hAnsiTheme="minorHAnsi" w:cstheme="minorHAnsi"/>
                <w:spacing w:val="24"/>
              </w:rPr>
              <w:t xml:space="preserve"> </w:t>
            </w:r>
            <w:r w:rsidRPr="005A5BE2">
              <w:rPr>
                <w:rFonts w:asciiTheme="minorHAnsi" w:hAnsiTheme="minorHAnsi" w:cstheme="minorHAnsi"/>
              </w:rPr>
              <w:t>to</w:t>
            </w:r>
            <w:r w:rsidRPr="005A5BE2">
              <w:rPr>
                <w:rFonts w:asciiTheme="minorHAnsi" w:hAnsiTheme="minorHAnsi" w:cstheme="minorHAnsi"/>
                <w:spacing w:val="26"/>
              </w:rPr>
              <w:t xml:space="preserve"> </w:t>
            </w:r>
            <w:r w:rsidRPr="005A5BE2">
              <w:rPr>
                <w:rFonts w:asciiTheme="minorHAnsi" w:hAnsiTheme="minorHAnsi" w:cstheme="minorHAnsi"/>
              </w:rPr>
              <w:t>be</w:t>
            </w:r>
            <w:r w:rsidRPr="005A5BE2">
              <w:rPr>
                <w:rFonts w:asciiTheme="minorHAnsi" w:hAnsiTheme="minorHAnsi" w:cstheme="minorHAnsi"/>
                <w:spacing w:val="26"/>
              </w:rPr>
              <w:t xml:space="preserve"> </w:t>
            </w:r>
            <w:r w:rsidRPr="005A5BE2">
              <w:rPr>
                <w:rFonts w:asciiTheme="minorHAnsi" w:hAnsiTheme="minorHAnsi" w:cstheme="minorHAnsi"/>
              </w:rPr>
              <w:t>performed</w:t>
            </w:r>
            <w:r w:rsidRPr="005A5BE2">
              <w:rPr>
                <w:rFonts w:asciiTheme="minorHAnsi" w:hAnsiTheme="minorHAnsi" w:cstheme="minorHAnsi"/>
                <w:spacing w:val="24"/>
              </w:rPr>
              <w:t xml:space="preserve"> </w:t>
            </w:r>
            <w:r w:rsidRPr="005A5BE2">
              <w:rPr>
                <w:rFonts w:asciiTheme="minorHAnsi" w:hAnsiTheme="minorHAnsi" w:cstheme="minorHAnsi"/>
              </w:rPr>
              <w:t>after</w:t>
            </w:r>
            <w:r w:rsidRPr="005A5BE2">
              <w:rPr>
                <w:rFonts w:asciiTheme="minorHAnsi" w:hAnsiTheme="minorHAnsi" w:cstheme="minorHAnsi"/>
                <w:spacing w:val="23"/>
              </w:rPr>
              <w:t xml:space="preserve"> </w:t>
            </w:r>
            <w:r w:rsidRPr="005A5BE2">
              <w:rPr>
                <w:rFonts w:asciiTheme="minorHAnsi" w:hAnsiTheme="minorHAnsi" w:cstheme="minorHAnsi"/>
              </w:rPr>
              <w:t>the</w:t>
            </w:r>
            <w:r w:rsidRPr="005A5BE2">
              <w:rPr>
                <w:rFonts w:asciiTheme="minorHAnsi" w:hAnsiTheme="minorHAnsi" w:cstheme="minorHAnsi"/>
                <w:spacing w:val="26"/>
              </w:rPr>
              <w:t xml:space="preserve"> </w:t>
            </w:r>
            <w:r w:rsidRPr="005A5BE2">
              <w:rPr>
                <w:rFonts w:asciiTheme="minorHAnsi" w:hAnsiTheme="minorHAnsi" w:cstheme="minorHAnsi"/>
              </w:rPr>
              <w:t>Liquidated</w:t>
            </w:r>
            <w:r w:rsidRPr="005A5BE2">
              <w:rPr>
                <w:rFonts w:asciiTheme="minorHAnsi" w:hAnsiTheme="minorHAnsi" w:cstheme="minorHAnsi"/>
                <w:spacing w:val="22"/>
              </w:rPr>
              <w:t xml:space="preserve"> </w:t>
            </w:r>
            <w:r w:rsidRPr="005A5BE2">
              <w:rPr>
                <w:rFonts w:asciiTheme="minorHAnsi" w:hAnsiTheme="minorHAnsi" w:cstheme="minorHAnsi"/>
              </w:rPr>
              <w:t>Damages</w:t>
            </w:r>
            <w:r w:rsidRPr="005A5BE2">
              <w:rPr>
                <w:rFonts w:asciiTheme="minorHAnsi" w:hAnsiTheme="minorHAnsi" w:cstheme="minorHAnsi"/>
                <w:spacing w:val="23"/>
              </w:rPr>
              <w:t xml:space="preserve"> </w:t>
            </w:r>
            <w:r w:rsidRPr="005A5BE2">
              <w:rPr>
                <w:rFonts w:asciiTheme="minorHAnsi" w:hAnsiTheme="minorHAnsi" w:cstheme="minorHAnsi"/>
              </w:rPr>
              <w:t>Threshold</w:t>
            </w:r>
            <w:r w:rsidRPr="005A5BE2">
              <w:rPr>
                <w:rFonts w:asciiTheme="minorHAnsi" w:hAnsiTheme="minorHAnsi" w:cstheme="minorHAnsi"/>
                <w:spacing w:val="24"/>
              </w:rPr>
              <w:t xml:space="preserve"> </w:t>
            </w:r>
            <w:r w:rsidRPr="005A5BE2">
              <w:rPr>
                <w:rFonts w:asciiTheme="minorHAnsi" w:hAnsiTheme="minorHAnsi" w:cstheme="minorHAnsi"/>
              </w:rPr>
              <w:t>is</w:t>
            </w:r>
            <w:r w:rsidRPr="005A5BE2">
              <w:rPr>
                <w:rFonts w:asciiTheme="minorHAnsi" w:hAnsiTheme="minorHAnsi" w:cstheme="minorHAnsi"/>
                <w:spacing w:val="23"/>
              </w:rPr>
              <w:t xml:space="preserve"> </w:t>
            </w:r>
            <w:r w:rsidRPr="005A5BE2">
              <w:rPr>
                <w:rFonts w:asciiTheme="minorHAnsi" w:hAnsiTheme="minorHAnsi" w:cstheme="minorHAnsi"/>
              </w:rPr>
              <w:t>met),</w:t>
            </w:r>
            <w:r w:rsidRPr="005A5BE2">
              <w:rPr>
                <w:rFonts w:asciiTheme="minorHAnsi" w:hAnsiTheme="minorHAnsi" w:cstheme="minorHAnsi"/>
                <w:spacing w:val="23"/>
              </w:rPr>
              <w:t xml:space="preserve"> </w:t>
            </w:r>
            <w:r w:rsidRPr="005A5BE2">
              <w:rPr>
                <w:rFonts w:asciiTheme="minorHAnsi" w:hAnsiTheme="minorHAnsi" w:cstheme="minorHAnsi"/>
              </w:rPr>
              <w:t>the</w:t>
            </w:r>
            <w:r w:rsidRPr="005A5BE2">
              <w:rPr>
                <w:rFonts w:asciiTheme="minorHAnsi" w:hAnsiTheme="minorHAnsi" w:cstheme="minorHAnsi"/>
                <w:spacing w:val="26"/>
              </w:rPr>
              <w:t xml:space="preserve"> </w:t>
            </w:r>
            <w:r w:rsidRPr="005A5BE2">
              <w:rPr>
                <w:rFonts w:asciiTheme="minorHAnsi" w:hAnsiTheme="minorHAnsi" w:cstheme="minorHAnsi"/>
              </w:rPr>
              <w:t>Client</w:t>
            </w:r>
            <w:r w:rsidRPr="005A5BE2">
              <w:rPr>
                <w:rFonts w:asciiTheme="minorHAnsi" w:hAnsiTheme="minorHAnsi" w:cstheme="minorHAnsi"/>
                <w:spacing w:val="26"/>
              </w:rPr>
              <w:t xml:space="preserve"> </w:t>
            </w:r>
            <w:r w:rsidRPr="005A5BE2">
              <w:rPr>
                <w:rFonts w:asciiTheme="minorHAnsi" w:hAnsiTheme="minorHAnsi" w:cstheme="minorHAnsi"/>
              </w:rPr>
              <w:t>shall</w:t>
            </w:r>
            <w:r w:rsidRPr="005A5BE2">
              <w:rPr>
                <w:rFonts w:asciiTheme="minorHAnsi" w:hAnsiTheme="minorHAnsi" w:cstheme="minorHAnsi"/>
                <w:spacing w:val="26"/>
              </w:rPr>
              <w:t xml:space="preserve"> </w:t>
            </w:r>
            <w:r w:rsidRPr="005A5BE2">
              <w:rPr>
                <w:rFonts w:asciiTheme="minorHAnsi" w:hAnsiTheme="minorHAnsi" w:cstheme="minorHAnsi"/>
                <w:spacing w:val="-5"/>
              </w:rPr>
              <w:t>be</w:t>
            </w:r>
          </w:p>
          <w:p w14:paraId="590C275A" w14:textId="77777777" w:rsidR="00A01084" w:rsidRPr="005A5BE2" w:rsidRDefault="00013AF0">
            <w:pPr>
              <w:pStyle w:val="TableParagraph"/>
              <w:spacing w:line="243" w:lineRule="exact"/>
              <w:ind w:left="210"/>
              <w:jc w:val="both"/>
              <w:rPr>
                <w:rFonts w:asciiTheme="minorHAnsi" w:hAnsiTheme="minorHAnsi" w:cstheme="minorHAnsi"/>
              </w:rPr>
            </w:pPr>
            <w:r w:rsidRPr="005A5BE2">
              <w:rPr>
                <w:rFonts w:asciiTheme="minorHAnsi" w:hAnsiTheme="minorHAnsi" w:cstheme="minorHAnsi"/>
              </w:rPr>
              <w:t>entitled</w:t>
            </w:r>
            <w:r w:rsidRPr="005A5BE2">
              <w:rPr>
                <w:rFonts w:asciiTheme="minorHAnsi" w:hAnsiTheme="minorHAnsi" w:cstheme="minorHAnsi"/>
                <w:spacing w:val="-8"/>
              </w:rPr>
              <w:t xml:space="preserve"> </w:t>
            </w:r>
            <w:r w:rsidRPr="005A5BE2">
              <w:rPr>
                <w:rFonts w:asciiTheme="minorHAnsi" w:hAnsiTheme="minorHAnsi" w:cstheme="minorHAnsi"/>
                <w:spacing w:val="-5"/>
              </w:rPr>
              <w:t>to:</w:t>
            </w:r>
          </w:p>
        </w:tc>
      </w:tr>
    </w:tbl>
    <w:p w14:paraId="590C275C" w14:textId="77777777" w:rsidR="00A01084" w:rsidRPr="005A5BE2" w:rsidRDefault="00A01084">
      <w:pPr>
        <w:spacing w:line="243"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75D" w14:textId="77777777" w:rsidR="00A01084" w:rsidRPr="005A5BE2" w:rsidRDefault="00013AF0">
      <w:pPr>
        <w:pStyle w:val="ListParagraph"/>
        <w:numPr>
          <w:ilvl w:val="0"/>
          <w:numId w:val="8"/>
        </w:numPr>
        <w:tabs>
          <w:tab w:val="left" w:pos="1676"/>
          <w:tab w:val="left" w:pos="1678"/>
        </w:tabs>
        <w:spacing w:before="46" w:line="276" w:lineRule="auto"/>
        <w:ind w:right="382"/>
        <w:rPr>
          <w:rFonts w:asciiTheme="minorHAnsi" w:hAnsiTheme="minorHAnsi" w:cstheme="minorHAnsi"/>
        </w:rPr>
      </w:pPr>
      <w:r w:rsidRPr="005A5BE2">
        <w:rPr>
          <w:rFonts w:asciiTheme="minorHAnsi" w:hAnsiTheme="minorHAnsi" w:cstheme="minorHAnsi"/>
        </w:rPr>
        <w:lastRenderedPageBreak/>
        <w:t>claim any remedy available to it (whether under this Agreement or otherwise) for loss or damage incurred or suffered by it after the end of the Liquidated Damages Period; and;</w:t>
      </w:r>
    </w:p>
    <w:p w14:paraId="590C275E" w14:textId="77777777" w:rsidR="00A01084" w:rsidRPr="005A5BE2" w:rsidRDefault="00013AF0">
      <w:pPr>
        <w:pStyle w:val="ListParagraph"/>
        <w:numPr>
          <w:ilvl w:val="0"/>
          <w:numId w:val="8"/>
        </w:numPr>
        <w:tabs>
          <w:tab w:val="left" w:pos="1675"/>
          <w:tab w:val="left" w:pos="1678"/>
        </w:tabs>
        <w:spacing w:before="2" w:line="273" w:lineRule="auto"/>
        <w:ind w:right="383" w:hanging="361"/>
        <w:rPr>
          <w:rFonts w:asciiTheme="minorHAnsi" w:hAnsiTheme="minorHAnsi" w:cstheme="minorHAnsi"/>
        </w:rPr>
      </w:pPr>
      <w:r w:rsidRPr="005A5BE2">
        <w:rPr>
          <w:rFonts w:asciiTheme="minorHAnsi" w:hAnsiTheme="minorHAnsi" w:cstheme="minorHAnsi"/>
        </w:rPr>
        <w:t>without prejudice to sub-clause (1), the Client shall be entitled to terminate the Agreement with immediate effect by giving notice in writing to the Contractor.</w:t>
      </w:r>
    </w:p>
    <w:p w14:paraId="590C275F" w14:textId="77777777" w:rsidR="00A01084" w:rsidRPr="005A5BE2" w:rsidRDefault="00013AF0">
      <w:pPr>
        <w:pStyle w:val="BodyText"/>
        <w:spacing w:before="97"/>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0096" behindDoc="1" locked="0" layoutInCell="1" allowOverlap="1" wp14:anchorId="590C2B05" wp14:editId="590C2B06">
                <wp:simplePos x="0" y="0"/>
                <wp:positionH relativeFrom="page">
                  <wp:posOffset>882396</wp:posOffset>
                </wp:positionH>
                <wp:positionV relativeFrom="paragraph">
                  <wp:posOffset>232144</wp:posOffset>
                </wp:positionV>
                <wp:extent cx="5797550" cy="227329"/>
                <wp:effectExtent l="0" t="0" r="0" b="0"/>
                <wp:wrapTopAndBottom/>
                <wp:docPr id="181" name="Group 1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82" name="Graphic 182"/>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83" name="Graphic 18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84" name="Textbox 184"/>
                        <wps:cNvSpPr txBox="1"/>
                        <wps:spPr>
                          <a:xfrm>
                            <a:off x="0" y="0"/>
                            <a:ext cx="5797550" cy="208915"/>
                          </a:xfrm>
                          <a:prstGeom prst="rect">
                            <a:avLst/>
                          </a:prstGeom>
                        </wps:spPr>
                        <wps:txbx>
                          <w:txbxContent>
                            <w:p w14:paraId="590C2B8A" w14:textId="77777777" w:rsidR="00A01084" w:rsidRDefault="00013AF0">
                              <w:pPr>
                                <w:tabs>
                                  <w:tab w:val="left" w:pos="595"/>
                                </w:tabs>
                                <w:spacing w:line="268" w:lineRule="exact"/>
                                <w:ind w:left="86"/>
                                <w:rPr>
                                  <w:b/>
                                </w:rPr>
                              </w:pPr>
                              <w:bookmarkStart w:id="53" w:name="3._Inspection_of_Goods"/>
                              <w:bookmarkEnd w:id="53"/>
                              <w:r>
                                <w:rPr>
                                  <w:b/>
                                  <w:color w:val="FFFFFF"/>
                                  <w:spacing w:val="-5"/>
                                </w:rPr>
                                <w:t>3.</w:t>
                              </w:r>
                              <w:r>
                                <w:rPr>
                                  <w:b/>
                                  <w:color w:val="FFFFFF"/>
                                </w:rPr>
                                <w:tab/>
                                <w:t>INSPECTION</w:t>
                              </w:r>
                              <w:r>
                                <w:rPr>
                                  <w:b/>
                                  <w:color w:val="FFFFFF"/>
                                  <w:spacing w:val="-6"/>
                                </w:rPr>
                                <w:t xml:space="preserve"> </w:t>
                              </w:r>
                              <w:r>
                                <w:rPr>
                                  <w:b/>
                                  <w:color w:val="FFFFFF"/>
                                </w:rPr>
                                <w:t>OF</w:t>
                              </w:r>
                              <w:r>
                                <w:rPr>
                                  <w:b/>
                                  <w:color w:val="FFFFFF"/>
                                  <w:spacing w:val="-6"/>
                                </w:rPr>
                                <w:t xml:space="preserve"> </w:t>
                              </w:r>
                              <w:r>
                                <w:rPr>
                                  <w:b/>
                                  <w:color w:val="FFFFFF"/>
                                  <w:spacing w:val="-2"/>
                                </w:rPr>
                                <w:t>GOODS</w:t>
                              </w:r>
                            </w:p>
                          </w:txbxContent>
                        </wps:txbx>
                        <wps:bodyPr wrap="square" lIns="0" tIns="0" rIns="0" bIns="0" rtlCol="0">
                          <a:noAutofit/>
                        </wps:bodyPr>
                      </wps:wsp>
                    </wpg:wgp>
                  </a:graphicData>
                </a:graphic>
              </wp:anchor>
            </w:drawing>
          </mc:Choice>
          <mc:Fallback xmlns:w16cei="http://schemas.microsoft.com/office/word/2026/wordml/cei">
            <w:pict>
              <v:group w14:anchorId="590C2B05" id="Group 181" o:spid="_x0000_s1159" style="position:absolute;margin-left:69.5pt;margin-top:18.3pt;width:456.5pt;height:17.9pt;z-index:-1569638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AbPGgMAAOYKAAAOAAAAZHJzL2Uyb0RvYy54bWzsVktv2zAMvg/YfxB0X51H0zhGkmJr12BA&#10;0RVohp0VWX5gtqVJSuz++1GSZRvJMCxdMewwH2zKoijy40dKy+umLNCBSZXzaoXHFyOMWEV5nFfp&#10;Cn/Z3r0LMVKaVDEpeMVW+JkpfL1++2ZZi4hNeMaLmEkERioV1WKFM61FFASKZqwk6oILVsFkwmVJ&#10;NAxlGsSS1GC9LILJaHQV1FzGQnLKlIK/t24Sr639JGFUf04SxTQqVhh80/Yt7Xtn3sF6SaJUEpHl&#10;tHWDvMCLkuQVbNqZuiWaoL3MT0yVOZVc8URfUF4GPElyymwMEM14dBTNRvK9sLGkUZ2KDiaA9gin&#10;F5ulD4eNFE/iUTrvQbzn9JsCXIJapNFw3ozTXrlJZGkWQRCosYg+d4iyRiMKP2fzxXw2A+ApzE0m&#10;8+lk4SCnGeTlZBnNPv56YUAit611rnOmFsAe1QOk/gygp4wIZnFXBoBHifIYyB1OMKpICSzetIQx&#10;vwApsz3oGRTbkWoBPR+jUbgYz4zRLlQS0b3SG8Yt2uRwrzRMA9ViL5HMS7SpvCiB+4b1hWW9xghY&#10;LzEC1u9cCgTRZp0xZURUD9KVQbacJ2a65Ae25VZRm5yZrE4WVxj5hIOvvU5RDXUh9wMtP+e/wtpz&#10;OrDhPAzb0L2C/zrF4cZnqttSBz+9QVpwxRzMJnqLd4cI6A0xV7zI47u8KAwESqa7m0KiAzEtBZ7Q&#10;mx6oAT1V5EhgpB2Pn4FFNdBmhdX3PZEMo+JTBTw1TckL0gs7L0hd3HDbuiz6Uult85VIgQSIK6yh&#10;zh64pyuJPDnAf6PgdM3Kir/fa57khjnWN+dRO4DScST+CzU0Pa2hqcn5mTXUZ59EP2024/Dy36gj&#10;54hJQl8ip2z2HOp1PFGHJeK1/Jz/DnWgJ51RRedpH+//OkU0hWdhzwXg7f8iGlxnfGW3xdEdRJe+&#10;iLbA/R1vEJDsqIiQbj5w6NVj//91jyTTXsyR1DYic9jY+89RB3Kn1lE31M2usSfqtHP6lRrkb7Q5&#10;e3GAy5Rt+O3Fz9zWhmPbFvvr6foHAAAA//8DAFBLAwQUAAYACAAAACEAyRQYq+EAAAAKAQAADwAA&#10;AGRycy9kb3ducmV2LnhtbEyPzU7DMBCE70i8g7VI3KjzQ0MJcaqqAk5VJVqkipubbJOo8TqK3SR9&#10;e7YnOM7saPabbDmZVgzYu8aSgnAWgEAqbNlQpeB7//G0AOG8plK3llDBFR0s8/u7TKelHekLh52v&#10;BJeQS7WC2vsuldIVNRrtZrZD4tvJ9kZ7ln0ly16PXG5aGQVBIo1uiD/UusN1jcV5dzEKPkc9ruLw&#10;fdicT+vrz36+PWxCVOrxYVq9gfA4+b8w3PAZHXJmOtoLlU60rONX3uIVxEkC4hYI5hE7RwUv0TPI&#10;PJP/J+S/AAAA//8DAFBLAQItABQABgAIAAAAIQC2gziS/gAAAOEBAAATAAAAAAAAAAAAAAAAAAAA&#10;AABbQ29udGVudF9UeXBlc10ueG1sUEsBAi0AFAAGAAgAAAAhADj9If/WAAAAlAEAAAsAAAAAAAAA&#10;AAAAAAAALwEAAF9yZWxzLy5yZWxzUEsBAi0AFAAGAAgAAAAhABMEBs8aAwAA5goAAA4AAAAAAAAA&#10;AAAAAAAALgIAAGRycy9lMm9Eb2MueG1sUEsBAi0AFAAGAAgAAAAhAMkUGKvhAAAACgEAAA8AAAAA&#10;AAAAAAAAAAAAdAUAAGRycy9kb3ducmV2LnhtbFBLBQYAAAAABAAEAPMAAACCBgAAAAA=&#10;">
                <v:shape id="Graphic 182" o:spid="_x0000_s116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QGzOwAAAANwAAAAPAAAAZHJzL2Rvd25yZXYueG1sRE/bisIw&#10;EH1f2H8II+zbmuiClK5pEWFR8MXbB4zN2JRtJqWJWv/eCIJvczjXmZeDa8WV+tB41jAZKxDElTcN&#10;1xqOh7/vDESIyAZbz6ThTgHK4vNjjrnxN97RdR9rkUI45KjBxtjlUobKksMw9h1x4s6+dxgT7Gtp&#10;erylcNfKqVIz6bDh1GCxo6Wl6n9/cRrUeTv7WVp1atWkO6zU5dRkYaP112hY/IKINMS3+OVemzQ/&#10;m8LzmXSBLB4AAAD//wMAUEsBAi0AFAAGAAgAAAAhANvh9svuAAAAhQEAABMAAAAAAAAAAAAAAAAA&#10;AAAAAFtDb250ZW50X1R5cGVzXS54bWxQSwECLQAUAAYACAAAACEAWvQsW78AAAAVAQAACwAAAAAA&#10;AAAAAAAAAAAfAQAAX3JlbHMvLnJlbHNQSwECLQAUAAYACAAAACEAXUBszsAAAADcAAAADwAAAAAA&#10;AAAAAAAAAAAHAgAAZHJzL2Rvd25yZXYueG1sUEsFBgAAAAADAAMAtwAAAPQCAAAAAA==&#10;" path="m5797296,l,,,208788r5797296,l5797296,xe" fillcolor="navy" stroked="f">
                  <v:path arrowok="t"/>
                </v:shape>
                <v:shape id="Graphic 183" o:spid="_x0000_s116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oK4wwAAANwAAAAPAAAAZHJzL2Rvd25yZXYueG1sRE9Li8Iw&#10;EL4L/ocwC3tZNHXFB9UoXWEXT+ITPA7N2IZtJqXJav33RljwNh/fc+bL1lbiSo03jhUM+gkI4txp&#10;w4WC4+G7NwXhA7LGyjEpuJOH5aLbmWOq3Y13dN2HQsQQ9ikqKEOoUyl9XpJF33c1ceQurrEYImwK&#10;qRu8xXBbyc8kGUuLhmNDiTWtSsp/939WQTbajcxGn87ZZPP18XPfmsQdV0q9v7XZDESgNrzE/+61&#10;jvOnQ3g+Ey+QiwcAAAD//wMAUEsBAi0AFAAGAAgAAAAhANvh9svuAAAAhQEAABMAAAAAAAAAAAAA&#10;AAAAAAAAAFtDb250ZW50X1R5cGVzXS54bWxQSwECLQAUAAYACAAAACEAWvQsW78AAAAVAQAACwAA&#10;AAAAAAAAAAAAAAAfAQAAX3JlbHMvLnJlbHNQSwECLQAUAAYACAAAACEAqi6CuMMAAADcAAAADwAA&#10;AAAAAAAAAAAAAAAHAgAAZHJzL2Rvd25yZXYueG1sUEsFBgAAAAADAAMAtwAAAPcCAAAAAA==&#10;" path="m5797296,l,,,18288r5797296,l5797296,xe" fillcolor="#339" stroked="f">
                  <v:path arrowok="t"/>
                </v:shape>
                <v:shape id="Textbox 184" o:spid="_x0000_s116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NlS2wwAAANwAAAAPAAAAZHJzL2Rvd25yZXYueG1sRE9Na8JA&#10;EL0X/A/LCN7qpiKiqRuRYkEQijEeepxmx2RJdjbNbjX9926h4G0e73PWm8G24kq9N44VvEwTEMSl&#10;04YrBefi/XkJwgdkja1jUvBLHjbZ6GmNqXY3zul6CpWIIexTVFCH0KVS+rImi37qOuLIXVxvMUTY&#10;V1L3eIvhtpWzJFlIi4ZjQ40dvdVUNqcfq2D7yfnOfH98HfNLbopilfBh0Sg1GQ/bVxCBhvAQ/7v3&#10;Os5fzuHvmXiBzO4AAAD//wMAUEsBAi0AFAAGAAgAAAAhANvh9svuAAAAhQEAABMAAAAAAAAAAAAA&#10;AAAAAAAAAFtDb250ZW50X1R5cGVzXS54bWxQSwECLQAUAAYACAAAACEAWvQsW78AAAAVAQAACwAA&#10;AAAAAAAAAAAAAAAfAQAAX3JlbHMvLnJlbHNQSwECLQAUAAYACAAAACEAczZUtsMAAADcAAAADwAA&#10;AAAAAAAAAAAAAAAHAgAAZHJzL2Rvd25yZXYueG1sUEsFBgAAAAADAAMAtwAAAPcCAAAAAA==&#10;" filled="f" stroked="f">
                  <v:textbox inset="0,0,0,0">
                    <w:txbxContent>
                      <w:p w14:paraId="590C2B8A" w14:textId="77777777" w:rsidR="00A01084" w:rsidRDefault="00013AF0">
                        <w:pPr>
                          <w:tabs>
                            <w:tab w:val="left" w:pos="595"/>
                          </w:tabs>
                          <w:spacing w:line="268" w:lineRule="exact"/>
                          <w:ind w:left="86"/>
                          <w:rPr>
                            <w:b/>
                          </w:rPr>
                        </w:pPr>
                        <w:bookmarkStart w:id="91" w:name="3._Inspection_of_Goods"/>
                        <w:bookmarkEnd w:id="91"/>
                        <w:r>
                          <w:rPr>
                            <w:b/>
                            <w:color w:val="FFFFFF"/>
                            <w:spacing w:val="-5"/>
                          </w:rPr>
                          <w:t>3.</w:t>
                        </w:r>
                        <w:r>
                          <w:rPr>
                            <w:b/>
                            <w:color w:val="FFFFFF"/>
                          </w:rPr>
                          <w:tab/>
                          <w:t>INSPECTION</w:t>
                        </w:r>
                        <w:r>
                          <w:rPr>
                            <w:b/>
                            <w:color w:val="FFFFFF"/>
                            <w:spacing w:val="-6"/>
                          </w:rPr>
                          <w:t xml:space="preserve"> </w:t>
                        </w:r>
                        <w:r>
                          <w:rPr>
                            <w:b/>
                            <w:color w:val="FFFFFF"/>
                          </w:rPr>
                          <w:t>OF</w:t>
                        </w:r>
                        <w:r>
                          <w:rPr>
                            <w:b/>
                            <w:color w:val="FFFFFF"/>
                            <w:spacing w:val="-6"/>
                          </w:rPr>
                          <w:t xml:space="preserve"> </w:t>
                        </w:r>
                        <w:r>
                          <w:rPr>
                            <w:b/>
                            <w:color w:val="FFFFFF"/>
                            <w:spacing w:val="-2"/>
                          </w:rPr>
                          <w:t>GOODS</w:t>
                        </w:r>
                      </w:p>
                    </w:txbxContent>
                  </v:textbox>
                </v:shape>
                <w10:wrap type="topAndBottom" anchorx="page"/>
              </v:group>
            </w:pict>
          </mc:Fallback>
        </mc:AlternateContent>
      </w:r>
    </w:p>
    <w:p w14:paraId="590C2760"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50"/>
        <w:gridCol w:w="551"/>
        <w:gridCol w:w="7958"/>
      </w:tblGrid>
      <w:tr w:rsidR="00A01084" w:rsidRPr="005A5BE2" w14:paraId="590C2764" w14:textId="77777777">
        <w:trPr>
          <w:trHeight w:val="2486"/>
        </w:trPr>
        <w:tc>
          <w:tcPr>
            <w:tcW w:w="450" w:type="dxa"/>
          </w:tcPr>
          <w:p w14:paraId="590C2761"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9" w:type="dxa"/>
            <w:gridSpan w:val="2"/>
          </w:tcPr>
          <w:p w14:paraId="590C2762" w14:textId="77777777" w:rsidR="00A01084" w:rsidRPr="005A5BE2" w:rsidRDefault="00013AF0">
            <w:pPr>
              <w:pStyle w:val="TableParagraph"/>
              <w:spacing w:line="225" w:lineRule="exact"/>
              <w:ind w:left="207"/>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5"/>
              </w:rPr>
              <w:t xml:space="preserve"> </w:t>
            </w:r>
            <w:r w:rsidRPr="005A5BE2">
              <w:rPr>
                <w:rFonts w:asciiTheme="minorHAnsi" w:hAnsiTheme="minorHAnsi" w:cstheme="minorHAnsi"/>
              </w:rPr>
              <w:t>Client</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3"/>
              </w:rPr>
              <w:t xml:space="preserve"> </w:t>
            </w:r>
            <w:r w:rsidRPr="005A5BE2">
              <w:rPr>
                <w:rFonts w:asciiTheme="minorHAnsi" w:hAnsiTheme="minorHAnsi" w:cstheme="minorHAnsi"/>
              </w:rPr>
              <w:t>its</w:t>
            </w:r>
            <w:r w:rsidRPr="005A5BE2">
              <w:rPr>
                <w:rFonts w:asciiTheme="minorHAnsi" w:hAnsiTheme="minorHAnsi" w:cstheme="minorHAnsi"/>
                <w:spacing w:val="-12"/>
              </w:rPr>
              <w:t xml:space="preserve"> </w:t>
            </w:r>
            <w:r w:rsidRPr="005A5BE2">
              <w:rPr>
                <w:rFonts w:asciiTheme="minorHAnsi" w:hAnsiTheme="minorHAnsi" w:cstheme="minorHAnsi"/>
              </w:rPr>
              <w:t>authorised</w:t>
            </w:r>
            <w:r w:rsidRPr="005A5BE2">
              <w:rPr>
                <w:rFonts w:asciiTheme="minorHAnsi" w:hAnsiTheme="minorHAnsi" w:cstheme="minorHAnsi"/>
                <w:spacing w:val="-13"/>
              </w:rPr>
              <w:t xml:space="preserve"> </w:t>
            </w:r>
            <w:r w:rsidRPr="005A5BE2">
              <w:rPr>
                <w:rFonts w:asciiTheme="minorHAnsi" w:hAnsiTheme="minorHAnsi" w:cstheme="minorHAnsi"/>
              </w:rPr>
              <w:t>representative</w:t>
            </w:r>
            <w:r w:rsidRPr="005A5BE2">
              <w:rPr>
                <w:rFonts w:asciiTheme="minorHAnsi" w:hAnsiTheme="minorHAnsi" w:cstheme="minorHAnsi"/>
                <w:spacing w:val="-12"/>
              </w:rPr>
              <w:t xml:space="preserve"> </w:t>
            </w:r>
            <w:r w:rsidRPr="005A5BE2">
              <w:rPr>
                <w:rFonts w:asciiTheme="minorHAnsi" w:hAnsiTheme="minorHAnsi" w:cstheme="minorHAnsi"/>
              </w:rPr>
              <w:t>may</w:t>
            </w:r>
            <w:r w:rsidRPr="005A5BE2">
              <w:rPr>
                <w:rFonts w:asciiTheme="minorHAnsi" w:hAnsiTheme="minorHAnsi" w:cstheme="minorHAnsi"/>
                <w:spacing w:val="-11"/>
              </w:rPr>
              <w:t xml:space="preserve"> </w:t>
            </w:r>
            <w:r w:rsidRPr="005A5BE2">
              <w:rPr>
                <w:rFonts w:asciiTheme="minorHAnsi" w:hAnsiTheme="minorHAnsi" w:cstheme="minorHAnsi"/>
              </w:rPr>
              <w:t>inspect</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include</w:t>
            </w:r>
            <w:r w:rsidRPr="005A5BE2">
              <w:rPr>
                <w:rFonts w:asciiTheme="minorHAnsi" w:hAnsiTheme="minorHAnsi" w:cstheme="minorHAnsi"/>
                <w:spacing w:val="-13"/>
              </w:rPr>
              <w:t xml:space="preserve"> </w:t>
            </w:r>
            <w:r w:rsidRPr="005A5BE2">
              <w:rPr>
                <w:rFonts w:asciiTheme="minorHAnsi" w:hAnsiTheme="minorHAnsi" w:cstheme="minorHAnsi"/>
              </w:rPr>
              <w:t>a</w:t>
            </w:r>
            <w:r w:rsidRPr="005A5BE2">
              <w:rPr>
                <w:rFonts w:asciiTheme="minorHAnsi" w:hAnsiTheme="minorHAnsi" w:cstheme="minorHAnsi"/>
                <w:spacing w:val="-12"/>
              </w:rPr>
              <w:t xml:space="preserve"> </w:t>
            </w:r>
            <w:r w:rsidRPr="005A5BE2">
              <w:rPr>
                <w:rFonts w:asciiTheme="minorHAnsi" w:hAnsiTheme="minorHAnsi" w:cstheme="minorHAnsi"/>
              </w:rPr>
              <w:t>call</w:t>
            </w:r>
            <w:r w:rsidRPr="005A5BE2">
              <w:rPr>
                <w:rFonts w:asciiTheme="minorHAnsi" w:hAnsiTheme="minorHAnsi" w:cstheme="minorHAnsi"/>
                <w:spacing w:val="-12"/>
              </w:rPr>
              <w:t xml:space="preserve"> </w:t>
            </w:r>
            <w:r w:rsidRPr="005A5BE2">
              <w:rPr>
                <w:rFonts w:asciiTheme="minorHAnsi" w:hAnsiTheme="minorHAnsi" w:cstheme="minorHAnsi"/>
              </w:rPr>
              <w:t>for</w:t>
            </w:r>
            <w:r w:rsidRPr="005A5BE2">
              <w:rPr>
                <w:rFonts w:asciiTheme="minorHAnsi" w:hAnsiTheme="minorHAnsi" w:cstheme="minorHAnsi"/>
                <w:spacing w:val="-13"/>
              </w:rPr>
              <w:t xml:space="preserve"> </w:t>
            </w:r>
            <w:r w:rsidRPr="005A5BE2">
              <w:rPr>
                <w:rFonts w:asciiTheme="minorHAnsi" w:hAnsiTheme="minorHAnsi" w:cstheme="minorHAnsi"/>
              </w:rPr>
              <w:t>advance</w:t>
            </w:r>
            <w:r w:rsidRPr="005A5BE2">
              <w:rPr>
                <w:rFonts w:asciiTheme="minorHAnsi" w:hAnsiTheme="minorHAnsi" w:cstheme="minorHAnsi"/>
                <w:spacing w:val="-9"/>
              </w:rPr>
              <w:t xml:space="preserve"> </w:t>
            </w:r>
            <w:r w:rsidRPr="005A5BE2">
              <w:rPr>
                <w:rFonts w:asciiTheme="minorHAnsi" w:hAnsiTheme="minorHAnsi" w:cstheme="minorHAnsi"/>
                <w:spacing w:val="-2"/>
              </w:rPr>
              <w:t>samples)</w:t>
            </w:r>
          </w:p>
          <w:p w14:paraId="590C2763" w14:textId="77777777" w:rsidR="00A01084" w:rsidRPr="005A5BE2" w:rsidRDefault="00013AF0">
            <w:pPr>
              <w:pStyle w:val="TableParagraph"/>
              <w:spacing w:before="38" w:line="276" w:lineRule="auto"/>
              <w:ind w:left="207" w:right="51"/>
              <w:jc w:val="both"/>
              <w:rPr>
                <w:rFonts w:asciiTheme="minorHAnsi" w:hAnsiTheme="minorHAnsi" w:cstheme="minorHAnsi"/>
              </w:rPr>
            </w:pP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test</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Goods</w:t>
            </w:r>
            <w:r w:rsidRPr="005A5BE2">
              <w:rPr>
                <w:rFonts w:asciiTheme="minorHAnsi" w:hAnsiTheme="minorHAnsi" w:cstheme="minorHAnsi"/>
                <w:spacing w:val="-9"/>
              </w:rPr>
              <w:t xml:space="preserve"> </w:t>
            </w:r>
            <w:r w:rsidRPr="005A5BE2">
              <w:rPr>
                <w:rFonts w:asciiTheme="minorHAnsi" w:hAnsiTheme="minorHAnsi" w:cstheme="minorHAnsi"/>
              </w:rPr>
              <w:t>either</w:t>
            </w:r>
            <w:r w:rsidRPr="005A5BE2">
              <w:rPr>
                <w:rFonts w:asciiTheme="minorHAnsi" w:hAnsiTheme="minorHAnsi" w:cstheme="minorHAnsi"/>
                <w:spacing w:val="-9"/>
              </w:rPr>
              <w:t xml:space="preserve"> </w:t>
            </w:r>
            <w:r w:rsidRPr="005A5BE2">
              <w:rPr>
                <w:rFonts w:asciiTheme="minorHAnsi" w:hAnsiTheme="minorHAnsi" w:cstheme="minorHAnsi"/>
              </w:rPr>
              <w:t>completed</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process</w:t>
            </w:r>
            <w:r w:rsidRPr="005A5BE2">
              <w:rPr>
                <w:rFonts w:asciiTheme="minorHAnsi" w:hAnsiTheme="minorHAnsi" w:cstheme="minorHAnsi"/>
                <w:spacing w:val="-9"/>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manufacture,</w:t>
            </w:r>
            <w:r w:rsidRPr="005A5BE2">
              <w:rPr>
                <w:rFonts w:asciiTheme="minorHAnsi" w:hAnsiTheme="minorHAnsi" w:cstheme="minorHAnsi"/>
                <w:spacing w:val="-7"/>
              </w:rPr>
              <w:t xml:space="preserve"> </w:t>
            </w:r>
            <w:r w:rsidRPr="005A5BE2">
              <w:rPr>
                <w:rFonts w:asciiTheme="minorHAnsi" w:hAnsiTheme="minorHAnsi" w:cstheme="minorHAnsi"/>
              </w:rPr>
              <w:t>during</w:t>
            </w:r>
            <w:r w:rsidRPr="005A5BE2">
              <w:rPr>
                <w:rFonts w:asciiTheme="minorHAnsi" w:hAnsiTheme="minorHAnsi" w:cstheme="minorHAnsi"/>
                <w:spacing w:val="-7"/>
              </w:rPr>
              <w:t xml:space="preserve"> </w:t>
            </w:r>
            <w:r w:rsidRPr="005A5BE2">
              <w:rPr>
                <w:rFonts w:asciiTheme="minorHAnsi" w:hAnsiTheme="minorHAnsi" w:cstheme="minorHAnsi"/>
              </w:rPr>
              <w:t>normal</w:t>
            </w:r>
            <w:r w:rsidRPr="005A5BE2">
              <w:rPr>
                <w:rFonts w:asciiTheme="minorHAnsi" w:hAnsiTheme="minorHAnsi" w:cstheme="minorHAnsi"/>
                <w:spacing w:val="-7"/>
              </w:rPr>
              <w:t xml:space="preserve"> </w:t>
            </w:r>
            <w:r w:rsidRPr="005A5BE2">
              <w:rPr>
                <w:rFonts w:asciiTheme="minorHAnsi" w:hAnsiTheme="minorHAnsi" w:cstheme="minorHAnsi"/>
              </w:rPr>
              <w:t>business hours on reasonable notice at the Contractor’s premises (including the premises of any subcontractor</w:t>
            </w:r>
            <w:r w:rsidRPr="005A5BE2">
              <w:rPr>
                <w:rFonts w:asciiTheme="minorHAnsi" w:hAnsiTheme="minorHAnsi" w:cstheme="minorHAnsi"/>
                <w:spacing w:val="-8"/>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agent)</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Contractor</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8"/>
              </w:rPr>
              <w:t xml:space="preserve"> </w:t>
            </w:r>
            <w:r w:rsidRPr="005A5BE2">
              <w:rPr>
                <w:rFonts w:asciiTheme="minorHAnsi" w:hAnsiTheme="minorHAnsi" w:cstheme="minorHAnsi"/>
              </w:rPr>
              <w:t>provide</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6"/>
              </w:rPr>
              <w:t xml:space="preserve"> </w:t>
            </w:r>
            <w:r w:rsidRPr="005A5BE2">
              <w:rPr>
                <w:rFonts w:asciiTheme="minorHAnsi" w:hAnsiTheme="minorHAnsi" w:cstheme="minorHAnsi"/>
              </w:rPr>
              <w:t>reasonable</w:t>
            </w:r>
            <w:r w:rsidRPr="005A5BE2">
              <w:rPr>
                <w:rFonts w:asciiTheme="minorHAnsi" w:hAnsiTheme="minorHAnsi" w:cstheme="minorHAnsi"/>
                <w:spacing w:val="-5"/>
              </w:rPr>
              <w:t xml:space="preserve"> </w:t>
            </w:r>
            <w:r w:rsidRPr="005A5BE2">
              <w:rPr>
                <w:rFonts w:asciiTheme="minorHAnsi" w:hAnsiTheme="minorHAnsi" w:cstheme="minorHAnsi"/>
              </w:rPr>
              <w:t>assistance</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relation to</w:t>
            </w:r>
            <w:r w:rsidRPr="005A5BE2">
              <w:rPr>
                <w:rFonts w:asciiTheme="minorHAnsi" w:hAnsiTheme="minorHAnsi" w:cstheme="minorHAnsi"/>
                <w:spacing w:val="-6"/>
              </w:rPr>
              <w:t xml:space="preserve"> </w:t>
            </w:r>
            <w:r w:rsidRPr="005A5BE2">
              <w:rPr>
                <w:rFonts w:asciiTheme="minorHAnsi" w:hAnsiTheme="minorHAnsi" w:cstheme="minorHAnsi"/>
              </w:rPr>
              <w:t>any</w:t>
            </w:r>
            <w:r w:rsidRPr="005A5BE2">
              <w:rPr>
                <w:rFonts w:asciiTheme="minorHAnsi" w:hAnsiTheme="minorHAnsi" w:cstheme="minorHAnsi"/>
                <w:spacing w:val="-6"/>
              </w:rPr>
              <w:t xml:space="preserve"> </w:t>
            </w:r>
            <w:r w:rsidRPr="005A5BE2">
              <w:rPr>
                <w:rFonts w:asciiTheme="minorHAnsi" w:hAnsiTheme="minorHAnsi" w:cstheme="minorHAnsi"/>
              </w:rPr>
              <w:t>such</w:t>
            </w:r>
            <w:r w:rsidRPr="005A5BE2">
              <w:rPr>
                <w:rFonts w:asciiTheme="minorHAnsi" w:hAnsiTheme="minorHAnsi" w:cstheme="minorHAnsi"/>
                <w:spacing w:val="-5"/>
              </w:rPr>
              <w:t xml:space="preserve"> </w:t>
            </w:r>
            <w:r w:rsidRPr="005A5BE2">
              <w:rPr>
                <w:rFonts w:asciiTheme="minorHAnsi" w:hAnsiTheme="minorHAnsi" w:cstheme="minorHAnsi"/>
              </w:rPr>
              <w:t>inspection</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test</w:t>
            </w:r>
            <w:r w:rsidRPr="005A5BE2">
              <w:rPr>
                <w:rFonts w:asciiTheme="minorHAnsi" w:hAnsiTheme="minorHAnsi" w:cstheme="minorHAnsi"/>
                <w:spacing w:val="-4"/>
              </w:rPr>
              <w:t xml:space="preserve"> </w:t>
            </w:r>
            <w:r w:rsidRPr="005A5BE2">
              <w:rPr>
                <w:rFonts w:asciiTheme="minorHAnsi" w:hAnsiTheme="minorHAnsi" w:cstheme="minorHAnsi"/>
              </w:rPr>
              <w:t>free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charge.</w:t>
            </w:r>
            <w:r w:rsidRPr="005A5BE2">
              <w:rPr>
                <w:rFonts w:asciiTheme="minorHAnsi" w:hAnsiTheme="minorHAnsi" w:cstheme="minorHAnsi"/>
                <w:spacing w:val="-7"/>
              </w:rPr>
              <w:t xml:space="preserve"> </w:t>
            </w:r>
            <w:r w:rsidRPr="005A5BE2">
              <w:rPr>
                <w:rFonts w:asciiTheme="minorHAnsi" w:hAnsiTheme="minorHAnsi" w:cstheme="minorHAnsi"/>
              </w:rPr>
              <w:t>A</w:t>
            </w:r>
            <w:r w:rsidRPr="005A5BE2">
              <w:rPr>
                <w:rFonts w:asciiTheme="minorHAnsi" w:hAnsiTheme="minorHAnsi" w:cstheme="minorHAnsi"/>
                <w:spacing w:val="-5"/>
              </w:rPr>
              <w:t xml:space="preserve"> </w:t>
            </w:r>
            <w:r w:rsidRPr="005A5BE2">
              <w:rPr>
                <w:rFonts w:asciiTheme="minorHAnsi" w:hAnsiTheme="minorHAnsi" w:cstheme="minorHAnsi"/>
              </w:rPr>
              <w:t>failure</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make</w:t>
            </w:r>
            <w:r w:rsidRPr="005A5BE2">
              <w:rPr>
                <w:rFonts w:asciiTheme="minorHAnsi" w:hAnsiTheme="minorHAnsi" w:cstheme="minorHAnsi"/>
                <w:spacing w:val="-6"/>
              </w:rPr>
              <w:t xml:space="preserve"> </w:t>
            </w:r>
            <w:r w:rsidRPr="005A5BE2">
              <w:rPr>
                <w:rFonts w:asciiTheme="minorHAnsi" w:hAnsiTheme="minorHAnsi" w:cstheme="minorHAnsi"/>
              </w:rPr>
              <w:t>a</w:t>
            </w:r>
            <w:r w:rsidRPr="005A5BE2">
              <w:rPr>
                <w:rFonts w:asciiTheme="minorHAnsi" w:hAnsiTheme="minorHAnsi" w:cstheme="minorHAnsi"/>
                <w:spacing w:val="-5"/>
              </w:rPr>
              <w:t xml:space="preserve"> </w:t>
            </w:r>
            <w:r w:rsidRPr="005A5BE2">
              <w:rPr>
                <w:rFonts w:asciiTheme="minorHAnsi" w:hAnsiTheme="minorHAnsi" w:cstheme="minorHAnsi"/>
              </w:rPr>
              <w:t>complaint</w:t>
            </w:r>
            <w:r w:rsidRPr="005A5BE2">
              <w:rPr>
                <w:rFonts w:asciiTheme="minorHAnsi" w:hAnsiTheme="minorHAnsi" w:cstheme="minorHAnsi"/>
                <w:spacing w:val="-4"/>
              </w:rPr>
              <w:t xml:space="preserve"> </w:t>
            </w:r>
            <w:r w:rsidRPr="005A5BE2">
              <w:rPr>
                <w:rFonts w:asciiTheme="minorHAnsi" w:hAnsiTheme="minorHAnsi" w:cstheme="minorHAnsi"/>
              </w:rPr>
              <w:t>at</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time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any such</w:t>
            </w:r>
            <w:r w:rsidRPr="005A5BE2">
              <w:rPr>
                <w:rFonts w:asciiTheme="minorHAnsi" w:hAnsiTheme="minorHAnsi" w:cstheme="minorHAnsi"/>
                <w:spacing w:val="-11"/>
              </w:rPr>
              <w:t xml:space="preserve"> </w:t>
            </w:r>
            <w:r w:rsidRPr="005A5BE2">
              <w:rPr>
                <w:rFonts w:asciiTheme="minorHAnsi" w:hAnsiTheme="minorHAnsi" w:cstheme="minorHAnsi"/>
              </w:rPr>
              <w:t>inspection</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test</w:t>
            </w:r>
            <w:r w:rsidRPr="005A5BE2">
              <w:rPr>
                <w:rFonts w:asciiTheme="minorHAnsi" w:hAnsiTheme="minorHAnsi" w:cstheme="minorHAnsi"/>
                <w:spacing w:val="-11"/>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w:t>
            </w:r>
            <w:r w:rsidRPr="005A5BE2">
              <w:rPr>
                <w:rFonts w:asciiTheme="minorHAnsi" w:hAnsiTheme="minorHAnsi" w:cstheme="minorHAnsi"/>
                <w:spacing w:val="-10"/>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approval</w:t>
            </w:r>
            <w:r w:rsidRPr="005A5BE2">
              <w:rPr>
                <w:rFonts w:asciiTheme="minorHAnsi" w:hAnsiTheme="minorHAnsi" w:cstheme="minorHAnsi"/>
                <w:spacing w:val="-12"/>
              </w:rPr>
              <w:t xml:space="preserve"> </w:t>
            </w:r>
            <w:r w:rsidRPr="005A5BE2">
              <w:rPr>
                <w:rFonts w:asciiTheme="minorHAnsi" w:hAnsiTheme="minorHAnsi" w:cstheme="minorHAnsi"/>
              </w:rPr>
              <w:t>given</w:t>
            </w:r>
            <w:r w:rsidRPr="005A5BE2">
              <w:rPr>
                <w:rFonts w:asciiTheme="minorHAnsi" w:hAnsiTheme="minorHAnsi" w:cstheme="minorHAnsi"/>
                <w:spacing w:val="-12"/>
              </w:rPr>
              <w:t xml:space="preserve"> </w:t>
            </w:r>
            <w:r w:rsidRPr="005A5BE2">
              <w:rPr>
                <w:rFonts w:asciiTheme="minorHAnsi" w:hAnsiTheme="minorHAnsi" w:cstheme="minorHAnsi"/>
              </w:rPr>
              <w:t>during</w:t>
            </w:r>
            <w:r w:rsidRPr="005A5BE2">
              <w:rPr>
                <w:rFonts w:asciiTheme="minorHAnsi" w:hAnsiTheme="minorHAnsi" w:cstheme="minorHAnsi"/>
                <w:spacing w:val="-10"/>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after</w:t>
            </w:r>
            <w:r w:rsidRPr="005A5BE2">
              <w:rPr>
                <w:rFonts w:asciiTheme="minorHAnsi" w:hAnsiTheme="minorHAnsi" w:cstheme="minorHAnsi"/>
                <w:spacing w:val="-12"/>
              </w:rPr>
              <w:t xml:space="preserve"> </w:t>
            </w:r>
            <w:r w:rsidRPr="005A5BE2">
              <w:rPr>
                <w:rFonts w:asciiTheme="minorHAnsi" w:hAnsiTheme="minorHAnsi" w:cstheme="minorHAnsi"/>
              </w:rPr>
              <w:t>such</w:t>
            </w:r>
            <w:r w:rsidRPr="005A5BE2">
              <w:rPr>
                <w:rFonts w:asciiTheme="minorHAnsi" w:hAnsiTheme="minorHAnsi" w:cstheme="minorHAnsi"/>
                <w:spacing w:val="-10"/>
              </w:rPr>
              <w:t xml:space="preserve"> </w:t>
            </w:r>
            <w:r w:rsidRPr="005A5BE2">
              <w:rPr>
                <w:rFonts w:asciiTheme="minorHAnsi" w:hAnsiTheme="minorHAnsi" w:cstheme="minorHAnsi"/>
              </w:rPr>
              <w:t>inspection</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test</w:t>
            </w:r>
            <w:r w:rsidRPr="005A5BE2">
              <w:rPr>
                <w:rFonts w:asciiTheme="minorHAnsi" w:hAnsiTheme="minorHAnsi" w:cstheme="minorHAnsi"/>
                <w:spacing w:val="-11"/>
              </w:rPr>
              <w:t xml:space="preserve"> </w:t>
            </w:r>
            <w:r w:rsidRPr="005A5BE2">
              <w:rPr>
                <w:rFonts w:asciiTheme="minorHAnsi" w:hAnsiTheme="minorHAnsi" w:cstheme="minorHAnsi"/>
              </w:rPr>
              <w:t>shall not constitute a waiver by the Client of any rights or remedies in respect of the Goods and the Client reserves the right to reject the Goods in accordance with clause 3B.</w:t>
            </w:r>
          </w:p>
        </w:tc>
      </w:tr>
      <w:tr w:rsidR="00A01084" w:rsidRPr="005A5BE2" w14:paraId="590C2767" w14:textId="77777777">
        <w:trPr>
          <w:trHeight w:val="1664"/>
        </w:trPr>
        <w:tc>
          <w:tcPr>
            <w:tcW w:w="450" w:type="dxa"/>
          </w:tcPr>
          <w:p w14:paraId="590C2765"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509" w:type="dxa"/>
            <w:gridSpan w:val="2"/>
          </w:tcPr>
          <w:p w14:paraId="590C2766" w14:textId="77777777" w:rsidR="00A01084" w:rsidRPr="005A5BE2" w:rsidRDefault="00013AF0">
            <w:pPr>
              <w:pStyle w:val="TableParagraph"/>
              <w:spacing w:before="59" w:line="276" w:lineRule="auto"/>
              <w:ind w:left="207" w:right="50"/>
              <w:jc w:val="both"/>
              <w:rPr>
                <w:rFonts w:asciiTheme="minorHAnsi" w:hAnsiTheme="minorHAnsi" w:cstheme="minorHAnsi"/>
              </w:rPr>
            </w:pPr>
            <w:r w:rsidRPr="005A5BE2">
              <w:rPr>
                <w:rFonts w:asciiTheme="minorHAnsi" w:hAnsiTheme="minorHAnsi" w:cstheme="minorHAnsi"/>
              </w:rPr>
              <w:t>The Client may by written notice to the Contractor reject any of the Goods which fail to conform</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 approved sample</w:t>
            </w:r>
            <w:r w:rsidRPr="005A5BE2">
              <w:rPr>
                <w:rFonts w:asciiTheme="minorHAnsi" w:hAnsiTheme="minorHAnsi" w:cstheme="minorHAnsi"/>
                <w:spacing w:val="-1"/>
              </w:rPr>
              <w:t xml:space="preserve"> </w:t>
            </w:r>
            <w:r w:rsidRPr="005A5BE2">
              <w:rPr>
                <w:rFonts w:asciiTheme="minorHAnsi" w:hAnsiTheme="minorHAnsi" w:cstheme="minorHAnsi"/>
              </w:rPr>
              <w:t>or fail to</w:t>
            </w:r>
            <w:r w:rsidRPr="005A5BE2">
              <w:rPr>
                <w:rFonts w:asciiTheme="minorHAnsi" w:hAnsiTheme="minorHAnsi" w:cstheme="minorHAnsi"/>
                <w:spacing w:val="-1"/>
              </w:rPr>
              <w:t xml:space="preserve"> </w:t>
            </w:r>
            <w:r w:rsidRPr="005A5BE2">
              <w:rPr>
                <w:rFonts w:asciiTheme="minorHAnsi" w:hAnsiTheme="minorHAnsi" w:cstheme="minorHAnsi"/>
              </w:rPr>
              <w:t>meet</w:t>
            </w:r>
            <w:r w:rsidRPr="005A5BE2">
              <w:rPr>
                <w:rFonts w:asciiTheme="minorHAnsi" w:hAnsiTheme="minorHAnsi" w:cstheme="minorHAnsi"/>
                <w:spacing w:val="-1"/>
              </w:rPr>
              <w:t xml:space="preserve"> </w:t>
            </w:r>
            <w:r w:rsidRPr="005A5BE2">
              <w:rPr>
                <w:rFonts w:asciiTheme="minorHAnsi" w:hAnsiTheme="minorHAnsi" w:cstheme="minorHAnsi"/>
              </w:rPr>
              <w:t>the Specification. Such notice shall be given within</w:t>
            </w:r>
            <w:r w:rsidRPr="005A5BE2">
              <w:rPr>
                <w:rFonts w:asciiTheme="minorHAnsi" w:hAnsiTheme="minorHAnsi" w:cstheme="minorHAnsi"/>
                <w:spacing w:val="-7"/>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reasonable</w:t>
            </w:r>
            <w:r w:rsidRPr="005A5BE2">
              <w:rPr>
                <w:rFonts w:asciiTheme="minorHAnsi" w:hAnsiTheme="minorHAnsi" w:cstheme="minorHAnsi"/>
                <w:spacing w:val="-8"/>
              </w:rPr>
              <w:t xml:space="preserve"> </w:t>
            </w:r>
            <w:r w:rsidRPr="005A5BE2">
              <w:rPr>
                <w:rFonts w:asciiTheme="minorHAnsi" w:hAnsiTheme="minorHAnsi" w:cstheme="minorHAnsi"/>
              </w:rPr>
              <w:t>time</w:t>
            </w:r>
            <w:r w:rsidRPr="005A5BE2">
              <w:rPr>
                <w:rFonts w:asciiTheme="minorHAnsi" w:hAnsiTheme="minorHAnsi" w:cstheme="minorHAnsi"/>
                <w:spacing w:val="-6"/>
              </w:rPr>
              <w:t xml:space="preserve"> </w:t>
            </w:r>
            <w:r w:rsidRPr="005A5BE2">
              <w:rPr>
                <w:rFonts w:asciiTheme="minorHAnsi" w:hAnsiTheme="minorHAnsi" w:cstheme="minorHAnsi"/>
              </w:rPr>
              <w:t>after</w:t>
            </w:r>
            <w:r w:rsidRPr="005A5BE2">
              <w:rPr>
                <w:rFonts w:asciiTheme="minorHAnsi" w:hAnsiTheme="minorHAnsi" w:cstheme="minorHAnsi"/>
                <w:spacing w:val="-7"/>
              </w:rPr>
              <w:t xml:space="preserve"> </w:t>
            </w:r>
            <w:r w:rsidRPr="005A5BE2">
              <w:rPr>
                <w:rFonts w:asciiTheme="minorHAnsi" w:hAnsiTheme="minorHAnsi" w:cstheme="minorHAnsi"/>
              </w:rPr>
              <w:t>delivery</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such</w:t>
            </w:r>
            <w:r w:rsidRPr="005A5BE2">
              <w:rPr>
                <w:rFonts w:asciiTheme="minorHAnsi" w:hAnsiTheme="minorHAnsi" w:cstheme="minorHAnsi"/>
                <w:spacing w:val="-7"/>
              </w:rPr>
              <w:t xml:space="preserve"> </w:t>
            </w:r>
            <w:r w:rsidRPr="005A5BE2">
              <w:rPr>
                <w:rFonts w:asciiTheme="minorHAnsi" w:hAnsiTheme="minorHAnsi" w:cstheme="minorHAnsi"/>
              </w:rPr>
              <w:t>Goods.</w:t>
            </w:r>
            <w:r w:rsidRPr="005A5BE2">
              <w:rPr>
                <w:rFonts w:asciiTheme="minorHAnsi" w:hAnsiTheme="minorHAnsi" w:cstheme="minorHAnsi"/>
                <w:spacing w:val="-7"/>
              </w:rPr>
              <w:t xml:space="preserve"> </w:t>
            </w:r>
            <w:r w:rsidRPr="005A5BE2">
              <w:rPr>
                <w:rFonts w:asciiTheme="minorHAnsi" w:hAnsiTheme="minorHAnsi" w:cstheme="minorHAnsi"/>
              </w:rPr>
              <w:t>If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rejects</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of the Goods pursuant to this clause the Client may (without prejudice to other rights and remedies) either:</w:t>
            </w:r>
          </w:p>
        </w:tc>
      </w:tr>
      <w:tr w:rsidR="00A01084" w:rsidRPr="005A5BE2" w14:paraId="590C276B" w14:textId="77777777">
        <w:trPr>
          <w:trHeight w:val="1972"/>
        </w:trPr>
        <w:tc>
          <w:tcPr>
            <w:tcW w:w="450" w:type="dxa"/>
          </w:tcPr>
          <w:p w14:paraId="590C2768" w14:textId="77777777" w:rsidR="00A01084" w:rsidRPr="005A5BE2" w:rsidRDefault="00A01084">
            <w:pPr>
              <w:pStyle w:val="TableParagraph"/>
              <w:rPr>
                <w:rFonts w:asciiTheme="minorHAnsi" w:hAnsiTheme="minorHAnsi" w:cstheme="minorHAnsi"/>
              </w:rPr>
            </w:pPr>
          </w:p>
        </w:tc>
        <w:tc>
          <w:tcPr>
            <w:tcW w:w="551" w:type="dxa"/>
          </w:tcPr>
          <w:p w14:paraId="590C2769" w14:textId="77777777" w:rsidR="00A01084" w:rsidRPr="005A5BE2" w:rsidRDefault="00013AF0">
            <w:pPr>
              <w:pStyle w:val="TableParagraph"/>
              <w:spacing w:before="60"/>
              <w:ind w:left="57" w:right="25"/>
              <w:jc w:val="center"/>
              <w:rPr>
                <w:rFonts w:asciiTheme="minorHAnsi" w:hAnsiTheme="minorHAnsi" w:cstheme="minorHAnsi"/>
              </w:rPr>
            </w:pPr>
            <w:r w:rsidRPr="005A5BE2">
              <w:rPr>
                <w:rFonts w:asciiTheme="minorHAnsi" w:hAnsiTheme="minorHAnsi" w:cstheme="minorHAnsi"/>
                <w:spacing w:val="-5"/>
              </w:rPr>
              <w:t>1.</w:t>
            </w:r>
          </w:p>
        </w:tc>
        <w:tc>
          <w:tcPr>
            <w:tcW w:w="7958" w:type="dxa"/>
          </w:tcPr>
          <w:p w14:paraId="590C276A" w14:textId="77777777" w:rsidR="00A01084" w:rsidRPr="005A5BE2" w:rsidRDefault="00013AF0">
            <w:pPr>
              <w:pStyle w:val="TableParagraph"/>
              <w:spacing w:before="60" w:line="276" w:lineRule="auto"/>
              <w:ind w:left="174" w:right="48"/>
              <w:jc w:val="both"/>
              <w:rPr>
                <w:rFonts w:asciiTheme="minorHAnsi" w:hAnsiTheme="minorHAnsi" w:cstheme="minorHAnsi"/>
              </w:rPr>
            </w:pPr>
            <w:r w:rsidRPr="005A5BE2">
              <w:rPr>
                <w:rFonts w:asciiTheme="minorHAnsi" w:hAnsiTheme="minorHAnsi" w:cstheme="minorHAnsi"/>
              </w:rPr>
              <w:t>treat the Agreement as discharged by the Contractor’s breach and obtain a refund (if payment for the Goods has already been made) from the Contractor in respect of the Goods concerned together with payment of any additional expenditure reasonably incurred</w:t>
            </w:r>
            <w:r w:rsidRPr="005A5BE2">
              <w:rPr>
                <w:rFonts w:asciiTheme="minorHAnsi" w:hAnsiTheme="minorHAnsi" w:cstheme="minorHAnsi"/>
                <w:spacing w:val="-7"/>
              </w:rPr>
              <w:t xml:space="preserve"> </w:t>
            </w:r>
            <w:r w:rsidRPr="005A5BE2">
              <w:rPr>
                <w:rFonts w:asciiTheme="minorHAnsi" w:hAnsiTheme="minorHAnsi" w:cstheme="minorHAnsi"/>
              </w:rPr>
              <w:t>by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obtaining</w:t>
            </w:r>
            <w:r w:rsidRPr="005A5BE2">
              <w:rPr>
                <w:rFonts w:asciiTheme="minorHAnsi" w:hAnsiTheme="minorHAnsi" w:cstheme="minorHAnsi"/>
                <w:spacing w:val="-7"/>
              </w:rPr>
              <w:t xml:space="preserve"> </w:t>
            </w:r>
            <w:r w:rsidRPr="005A5BE2">
              <w:rPr>
                <w:rFonts w:asciiTheme="minorHAnsi" w:hAnsiTheme="minorHAnsi" w:cstheme="minorHAnsi"/>
              </w:rPr>
              <w:t>other</w:t>
            </w:r>
            <w:r w:rsidRPr="005A5BE2">
              <w:rPr>
                <w:rFonts w:asciiTheme="minorHAnsi" w:hAnsiTheme="minorHAnsi" w:cstheme="minorHAnsi"/>
                <w:spacing w:val="-9"/>
              </w:rPr>
              <w:t xml:space="preserve"> </w:t>
            </w:r>
            <w:r w:rsidRPr="005A5BE2">
              <w:rPr>
                <w:rFonts w:asciiTheme="minorHAnsi" w:hAnsiTheme="minorHAnsi" w:cstheme="minorHAnsi"/>
              </w:rPr>
              <w:t>Goods</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replacement</w:t>
            </w:r>
            <w:r w:rsidRPr="005A5BE2">
              <w:rPr>
                <w:rFonts w:asciiTheme="minorHAnsi" w:hAnsiTheme="minorHAnsi" w:cstheme="minorHAnsi"/>
                <w:spacing w:val="-6"/>
              </w:rPr>
              <w:t xml:space="preserve"> </w:t>
            </w:r>
            <w:r w:rsidRPr="005A5BE2">
              <w:rPr>
                <w:rFonts w:asciiTheme="minorHAnsi" w:hAnsiTheme="minorHAnsi" w:cstheme="minorHAnsi"/>
              </w:rPr>
              <w:t>provided</w:t>
            </w:r>
            <w:r w:rsidRPr="005A5BE2">
              <w:rPr>
                <w:rFonts w:asciiTheme="minorHAnsi" w:hAnsiTheme="minorHAnsi" w:cstheme="minorHAnsi"/>
                <w:spacing w:val="-7"/>
              </w:rPr>
              <w:t xml:space="preserve"> </w:t>
            </w:r>
            <w:r w:rsidRPr="005A5BE2">
              <w:rPr>
                <w:rFonts w:asciiTheme="minorHAnsi" w:hAnsiTheme="minorHAnsi" w:cstheme="minorHAnsi"/>
              </w:rPr>
              <w:t>that</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Client uses its reasonable endeavours to mitigate any additional expenditure in obtaining replacement Goods.</w:t>
            </w:r>
          </w:p>
        </w:tc>
      </w:tr>
      <w:tr w:rsidR="00A01084" w:rsidRPr="005A5BE2" w14:paraId="590C276F" w14:textId="77777777">
        <w:trPr>
          <w:trHeight w:val="406"/>
        </w:trPr>
        <w:tc>
          <w:tcPr>
            <w:tcW w:w="450" w:type="dxa"/>
          </w:tcPr>
          <w:p w14:paraId="590C276C" w14:textId="77777777" w:rsidR="00A01084" w:rsidRPr="005A5BE2" w:rsidRDefault="00A01084">
            <w:pPr>
              <w:pStyle w:val="TableParagraph"/>
              <w:rPr>
                <w:rFonts w:asciiTheme="minorHAnsi" w:hAnsiTheme="minorHAnsi" w:cstheme="minorHAnsi"/>
              </w:rPr>
            </w:pPr>
          </w:p>
        </w:tc>
        <w:tc>
          <w:tcPr>
            <w:tcW w:w="551" w:type="dxa"/>
          </w:tcPr>
          <w:p w14:paraId="590C276D" w14:textId="77777777" w:rsidR="00A01084" w:rsidRPr="005A5BE2" w:rsidRDefault="00013AF0">
            <w:pPr>
              <w:pStyle w:val="TableParagraph"/>
              <w:spacing w:before="60"/>
              <w:ind w:left="57"/>
              <w:jc w:val="center"/>
              <w:rPr>
                <w:rFonts w:asciiTheme="minorHAnsi" w:hAnsiTheme="minorHAnsi" w:cstheme="minorHAnsi"/>
              </w:rPr>
            </w:pPr>
            <w:r w:rsidRPr="005A5BE2">
              <w:rPr>
                <w:rFonts w:asciiTheme="minorHAnsi" w:hAnsiTheme="minorHAnsi" w:cstheme="minorHAnsi"/>
                <w:spacing w:val="-5"/>
              </w:rPr>
              <w:t>or</w:t>
            </w:r>
          </w:p>
        </w:tc>
        <w:tc>
          <w:tcPr>
            <w:tcW w:w="7958" w:type="dxa"/>
          </w:tcPr>
          <w:p w14:paraId="590C276E" w14:textId="77777777" w:rsidR="00A01084" w:rsidRPr="005A5BE2" w:rsidRDefault="00A01084">
            <w:pPr>
              <w:pStyle w:val="TableParagraph"/>
              <w:rPr>
                <w:rFonts w:asciiTheme="minorHAnsi" w:hAnsiTheme="minorHAnsi" w:cstheme="minorHAnsi"/>
              </w:rPr>
            </w:pPr>
          </w:p>
        </w:tc>
      </w:tr>
      <w:tr w:rsidR="00A01084" w:rsidRPr="005A5BE2" w14:paraId="590C2773" w14:textId="77777777">
        <w:trPr>
          <w:trHeight w:val="1664"/>
        </w:trPr>
        <w:tc>
          <w:tcPr>
            <w:tcW w:w="450" w:type="dxa"/>
          </w:tcPr>
          <w:p w14:paraId="590C2770" w14:textId="77777777" w:rsidR="00A01084" w:rsidRPr="005A5BE2" w:rsidRDefault="00A01084">
            <w:pPr>
              <w:pStyle w:val="TableParagraph"/>
              <w:rPr>
                <w:rFonts w:asciiTheme="minorHAnsi" w:hAnsiTheme="minorHAnsi" w:cstheme="minorHAnsi"/>
              </w:rPr>
            </w:pPr>
          </w:p>
        </w:tc>
        <w:tc>
          <w:tcPr>
            <w:tcW w:w="551" w:type="dxa"/>
          </w:tcPr>
          <w:p w14:paraId="590C2771" w14:textId="77777777" w:rsidR="00A01084" w:rsidRPr="005A5BE2" w:rsidRDefault="00013AF0">
            <w:pPr>
              <w:pStyle w:val="TableParagraph"/>
              <w:spacing w:before="81"/>
              <w:ind w:left="57" w:right="25"/>
              <w:jc w:val="center"/>
              <w:rPr>
                <w:rFonts w:asciiTheme="minorHAnsi" w:hAnsiTheme="minorHAnsi" w:cstheme="minorHAnsi"/>
              </w:rPr>
            </w:pPr>
            <w:r w:rsidRPr="005A5BE2">
              <w:rPr>
                <w:rFonts w:asciiTheme="minorHAnsi" w:hAnsiTheme="minorHAnsi" w:cstheme="minorHAnsi"/>
                <w:spacing w:val="-5"/>
              </w:rPr>
              <w:t>2.</w:t>
            </w:r>
          </w:p>
        </w:tc>
        <w:tc>
          <w:tcPr>
            <w:tcW w:w="7958" w:type="dxa"/>
          </w:tcPr>
          <w:p w14:paraId="590C2772" w14:textId="3991B741" w:rsidR="00A01084" w:rsidRPr="005A5BE2" w:rsidRDefault="00013AF0">
            <w:pPr>
              <w:pStyle w:val="TableParagraph"/>
              <w:spacing w:before="81" w:line="276" w:lineRule="auto"/>
              <w:ind w:left="174" w:right="48"/>
              <w:jc w:val="both"/>
              <w:rPr>
                <w:rFonts w:asciiTheme="minorHAnsi" w:hAnsiTheme="minorHAnsi" w:cstheme="minorHAnsi"/>
              </w:rPr>
            </w:pPr>
            <w:r w:rsidRPr="005A5BE2">
              <w:rPr>
                <w:rFonts w:asciiTheme="minorHAnsi" w:hAnsiTheme="minorHAnsi" w:cstheme="minorHAnsi"/>
              </w:rPr>
              <w:t xml:space="preserve">have such Goods promptly, and in any event within </w:t>
            </w:r>
            <w:r w:rsidRPr="005A5BE2">
              <w:rPr>
                <w:rFonts w:asciiTheme="minorHAnsi" w:hAnsiTheme="minorHAnsi" w:cstheme="minorHAnsi"/>
                <w:color w:val="000000"/>
                <w:highlight w:val="lightGray"/>
              </w:rPr>
              <w:t>[</w:t>
            </w:r>
            <w:r w:rsidR="001D7448" w:rsidRPr="005A5BE2">
              <w:rPr>
                <w:rFonts w:asciiTheme="minorHAnsi" w:hAnsiTheme="minorHAnsi" w:cstheme="minorHAnsi"/>
                <w:color w:val="000000"/>
                <w:highlight w:val="lightGray"/>
              </w:rPr>
              <w:t>14</w:t>
            </w:r>
            <w:r w:rsidRPr="005A5BE2">
              <w:rPr>
                <w:rFonts w:asciiTheme="minorHAnsi" w:hAnsiTheme="minorHAnsi" w:cstheme="minorHAnsi"/>
                <w:color w:val="000000"/>
                <w:highlight w:val="lightGray"/>
              </w:rPr>
              <w:t>]</w:t>
            </w:r>
            <w:r w:rsidRPr="005A5BE2">
              <w:rPr>
                <w:rFonts w:asciiTheme="minorHAnsi" w:hAnsiTheme="minorHAnsi" w:cstheme="minorHAnsi"/>
                <w:color w:val="000000"/>
              </w:rPr>
              <w:t xml:space="preserve"> calendar days, either repaired by the Contractor or replaced by the Contractor with Goods which conform in all respects with the approved sample or with the Specification and due delivery shall not be deemed to have taken place until such repair</w:t>
            </w:r>
            <w:r w:rsidRPr="005A5BE2">
              <w:rPr>
                <w:rFonts w:asciiTheme="minorHAnsi" w:hAnsiTheme="minorHAnsi" w:cstheme="minorHAnsi"/>
                <w:color w:val="000000"/>
                <w:spacing w:val="-1"/>
              </w:rPr>
              <w:t xml:space="preserve"> </w:t>
            </w:r>
            <w:r w:rsidRPr="005A5BE2">
              <w:rPr>
                <w:rFonts w:asciiTheme="minorHAnsi" w:hAnsiTheme="minorHAnsi" w:cstheme="minorHAnsi"/>
                <w:color w:val="000000"/>
              </w:rPr>
              <w:t xml:space="preserve">or replacement has </w:t>
            </w:r>
            <w:r w:rsidRPr="005A5BE2">
              <w:rPr>
                <w:rFonts w:asciiTheme="minorHAnsi" w:hAnsiTheme="minorHAnsi" w:cstheme="minorHAnsi"/>
                <w:color w:val="000000"/>
                <w:spacing w:val="-2"/>
              </w:rPr>
              <w:t>occurred.</w:t>
            </w:r>
          </w:p>
        </w:tc>
      </w:tr>
      <w:tr w:rsidR="00A01084" w:rsidRPr="005A5BE2" w14:paraId="590C2776" w14:textId="77777777">
        <w:trPr>
          <w:trHeight w:val="2303"/>
        </w:trPr>
        <w:tc>
          <w:tcPr>
            <w:tcW w:w="450" w:type="dxa"/>
          </w:tcPr>
          <w:p w14:paraId="590C2774" w14:textId="77777777" w:rsidR="00A01084" w:rsidRPr="005A5BE2" w:rsidRDefault="00013AF0">
            <w:pPr>
              <w:pStyle w:val="TableParagraph"/>
              <w:spacing w:before="82"/>
              <w:ind w:left="50"/>
              <w:rPr>
                <w:rFonts w:asciiTheme="minorHAnsi" w:hAnsiTheme="minorHAnsi" w:cstheme="minorHAnsi"/>
              </w:rPr>
            </w:pPr>
            <w:r w:rsidRPr="005A5BE2">
              <w:rPr>
                <w:rFonts w:asciiTheme="minorHAnsi" w:hAnsiTheme="minorHAnsi" w:cstheme="minorHAnsi"/>
                <w:color w:val="0000FF"/>
                <w:spacing w:val="-5"/>
              </w:rPr>
              <w:t>C.</w:t>
            </w:r>
          </w:p>
        </w:tc>
        <w:tc>
          <w:tcPr>
            <w:tcW w:w="8509" w:type="dxa"/>
            <w:gridSpan w:val="2"/>
          </w:tcPr>
          <w:p w14:paraId="590C2775" w14:textId="13DCB937" w:rsidR="00A01084" w:rsidRPr="005A5BE2" w:rsidRDefault="00013AF0">
            <w:pPr>
              <w:pStyle w:val="TableParagraph"/>
              <w:spacing w:before="82" w:line="276" w:lineRule="auto"/>
              <w:ind w:left="206" w:right="50"/>
              <w:jc w:val="both"/>
              <w:rPr>
                <w:rFonts w:asciiTheme="minorHAnsi" w:hAnsiTheme="minorHAnsi" w:cstheme="minorHAnsi"/>
              </w:rPr>
            </w:pPr>
            <w:r w:rsidRPr="005A5BE2">
              <w:rPr>
                <w:rFonts w:asciiTheme="minorHAnsi" w:hAnsiTheme="minorHAnsi" w:cstheme="minorHAnsi"/>
              </w:rPr>
              <w:t xml:space="preserve">Rejected Goods shall be removed by the Contractor from the Client within </w:t>
            </w:r>
            <w:r w:rsidRPr="005A5BE2">
              <w:rPr>
                <w:rFonts w:asciiTheme="minorHAnsi" w:hAnsiTheme="minorHAnsi" w:cstheme="minorHAnsi"/>
                <w:color w:val="000000"/>
                <w:highlight w:val="lightGray"/>
              </w:rPr>
              <w:t>[</w:t>
            </w:r>
            <w:r w:rsidR="001D7448" w:rsidRPr="005A5BE2">
              <w:rPr>
                <w:rFonts w:asciiTheme="minorHAnsi" w:hAnsiTheme="minorHAnsi" w:cstheme="minorHAnsi"/>
                <w:color w:val="000000"/>
                <w:highlight w:val="lightGray"/>
              </w:rPr>
              <w:t>5</w:t>
            </w:r>
            <w:r w:rsidRPr="005A5BE2">
              <w:rPr>
                <w:rFonts w:asciiTheme="minorHAnsi" w:hAnsiTheme="minorHAnsi" w:cstheme="minorHAnsi"/>
                <w:color w:val="000000"/>
                <w:highlight w:val="lightGray"/>
              </w:rPr>
              <w:t>]</w:t>
            </w:r>
            <w:r w:rsidRPr="005A5BE2">
              <w:rPr>
                <w:rFonts w:asciiTheme="minorHAnsi" w:hAnsiTheme="minorHAnsi" w:cstheme="minorHAnsi"/>
                <w:color w:val="000000"/>
              </w:rPr>
              <w:t xml:space="preserve"> calendar days from the date of the notification to the Contractor of their rejection. In the event of failure by the Contractor to remove Goods within </w:t>
            </w:r>
            <w:r w:rsidR="001D7448" w:rsidRPr="005A5BE2">
              <w:rPr>
                <w:rFonts w:asciiTheme="minorHAnsi" w:hAnsiTheme="minorHAnsi" w:cstheme="minorHAnsi"/>
                <w:color w:val="000000"/>
                <w:highlight w:val="lightGray"/>
              </w:rPr>
              <w:t>5</w:t>
            </w:r>
            <w:r w:rsidRPr="005A5BE2">
              <w:rPr>
                <w:rFonts w:asciiTheme="minorHAnsi" w:hAnsiTheme="minorHAnsi" w:cstheme="minorHAnsi"/>
                <w:color w:val="000000"/>
                <w:highlight w:val="lightGray"/>
              </w:rPr>
              <w:t>]</w:t>
            </w:r>
            <w:r w:rsidRPr="005A5BE2">
              <w:rPr>
                <w:rFonts w:asciiTheme="minorHAnsi" w:hAnsiTheme="minorHAnsi" w:cstheme="minorHAnsi"/>
                <w:color w:val="000000"/>
              </w:rPr>
              <w:t xml:space="preserve"> calendar days of such notification, the Client may dispose of such Goods as he sees fit and pending such removal, the Goods will remain with the Client at the risk of the Contractor.</w:t>
            </w:r>
            <w:r w:rsidRPr="005A5BE2">
              <w:rPr>
                <w:rFonts w:asciiTheme="minorHAnsi" w:hAnsiTheme="minorHAnsi" w:cstheme="minorHAnsi"/>
                <w:color w:val="000000"/>
                <w:spacing w:val="40"/>
              </w:rPr>
              <w:t xml:space="preserve"> </w:t>
            </w:r>
            <w:r w:rsidRPr="005A5BE2">
              <w:rPr>
                <w:rFonts w:asciiTheme="minorHAnsi" w:hAnsiTheme="minorHAnsi" w:cstheme="minorHAnsi"/>
                <w:color w:val="000000"/>
              </w:rPr>
              <w:t>Any costs incurred by the Client relating to such disposal shall at the option of the Client be borne by the Contractor.</w:t>
            </w:r>
          </w:p>
        </w:tc>
      </w:tr>
      <w:tr w:rsidR="00A01084" w:rsidRPr="005A5BE2" w14:paraId="590C2779" w14:textId="77777777">
        <w:trPr>
          <w:trHeight w:val="632"/>
        </w:trPr>
        <w:tc>
          <w:tcPr>
            <w:tcW w:w="450" w:type="dxa"/>
          </w:tcPr>
          <w:p w14:paraId="590C277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09" w:type="dxa"/>
            <w:gridSpan w:val="2"/>
          </w:tcPr>
          <w:p w14:paraId="590C2778" w14:textId="77777777" w:rsidR="00A01084" w:rsidRPr="005A5BE2" w:rsidRDefault="00013AF0">
            <w:pPr>
              <w:pStyle w:val="TableParagraph"/>
              <w:spacing w:before="12" w:line="300" w:lineRule="atLeast"/>
              <w:ind w:left="207"/>
              <w:rPr>
                <w:rFonts w:asciiTheme="minorHAnsi" w:hAnsiTheme="minorHAnsi" w:cstheme="minorHAnsi"/>
              </w:rPr>
            </w:pPr>
            <w:r w:rsidRPr="005A5BE2">
              <w:rPr>
                <w:rFonts w:asciiTheme="minorHAnsi" w:hAnsiTheme="minorHAnsi" w:cstheme="minorHAnsi"/>
              </w:rPr>
              <w:t>For</w:t>
            </w:r>
            <w:r w:rsidRPr="005A5BE2">
              <w:rPr>
                <w:rFonts w:asciiTheme="minorHAnsi" w:hAnsiTheme="minorHAnsi" w:cstheme="minorHAnsi"/>
                <w:spacing w:val="31"/>
              </w:rPr>
              <w:t xml:space="preserve"> </w:t>
            </w:r>
            <w:r w:rsidRPr="005A5BE2">
              <w:rPr>
                <w:rFonts w:asciiTheme="minorHAnsi" w:hAnsiTheme="minorHAnsi" w:cstheme="minorHAnsi"/>
              </w:rPr>
              <w:t>the</w:t>
            </w:r>
            <w:r w:rsidRPr="005A5BE2">
              <w:rPr>
                <w:rFonts w:asciiTheme="minorHAnsi" w:hAnsiTheme="minorHAnsi" w:cstheme="minorHAnsi"/>
                <w:spacing w:val="29"/>
              </w:rPr>
              <w:t xml:space="preserve"> </w:t>
            </w:r>
            <w:r w:rsidRPr="005A5BE2">
              <w:rPr>
                <w:rFonts w:asciiTheme="minorHAnsi" w:hAnsiTheme="minorHAnsi" w:cstheme="minorHAnsi"/>
              </w:rPr>
              <w:t>avoidance</w:t>
            </w:r>
            <w:r w:rsidRPr="005A5BE2">
              <w:rPr>
                <w:rFonts w:asciiTheme="minorHAnsi" w:hAnsiTheme="minorHAnsi" w:cstheme="minorHAnsi"/>
                <w:spacing w:val="29"/>
              </w:rPr>
              <w:t xml:space="preserve"> </w:t>
            </w:r>
            <w:r w:rsidRPr="005A5BE2">
              <w:rPr>
                <w:rFonts w:asciiTheme="minorHAnsi" w:hAnsiTheme="minorHAnsi" w:cstheme="minorHAnsi"/>
              </w:rPr>
              <w:t>of</w:t>
            </w:r>
            <w:r w:rsidRPr="005A5BE2">
              <w:rPr>
                <w:rFonts w:asciiTheme="minorHAnsi" w:hAnsiTheme="minorHAnsi" w:cstheme="minorHAnsi"/>
                <w:spacing w:val="31"/>
              </w:rPr>
              <w:t xml:space="preserve"> </w:t>
            </w:r>
            <w:r w:rsidRPr="005A5BE2">
              <w:rPr>
                <w:rFonts w:asciiTheme="minorHAnsi" w:hAnsiTheme="minorHAnsi" w:cstheme="minorHAnsi"/>
              </w:rPr>
              <w:t>doubt,</w:t>
            </w:r>
            <w:r w:rsidRPr="005A5BE2">
              <w:rPr>
                <w:rFonts w:asciiTheme="minorHAnsi" w:hAnsiTheme="minorHAnsi" w:cstheme="minorHAnsi"/>
                <w:spacing w:val="31"/>
              </w:rPr>
              <w:t xml:space="preserve"> </w:t>
            </w:r>
            <w:r w:rsidRPr="005A5BE2">
              <w:rPr>
                <w:rFonts w:asciiTheme="minorHAnsi" w:hAnsiTheme="minorHAnsi" w:cstheme="minorHAnsi"/>
              </w:rPr>
              <w:t>the</w:t>
            </w:r>
            <w:r w:rsidRPr="005A5BE2">
              <w:rPr>
                <w:rFonts w:asciiTheme="minorHAnsi" w:hAnsiTheme="minorHAnsi" w:cstheme="minorHAnsi"/>
                <w:spacing w:val="32"/>
              </w:rPr>
              <w:t xml:space="preserve"> </w:t>
            </w:r>
            <w:r w:rsidRPr="005A5BE2">
              <w:rPr>
                <w:rFonts w:asciiTheme="minorHAnsi" w:hAnsiTheme="minorHAnsi" w:cstheme="minorHAnsi"/>
              </w:rPr>
              <w:t>Client</w:t>
            </w:r>
            <w:r w:rsidRPr="005A5BE2">
              <w:rPr>
                <w:rFonts w:asciiTheme="minorHAnsi" w:hAnsiTheme="minorHAnsi" w:cstheme="minorHAnsi"/>
                <w:spacing w:val="32"/>
              </w:rPr>
              <w:t xml:space="preserve"> </w:t>
            </w:r>
            <w:r w:rsidRPr="005A5BE2">
              <w:rPr>
                <w:rFonts w:asciiTheme="minorHAnsi" w:hAnsiTheme="minorHAnsi" w:cstheme="minorHAnsi"/>
              </w:rPr>
              <w:t>will</w:t>
            </w:r>
            <w:r w:rsidRPr="005A5BE2">
              <w:rPr>
                <w:rFonts w:asciiTheme="minorHAnsi" w:hAnsiTheme="minorHAnsi" w:cstheme="minorHAnsi"/>
                <w:spacing w:val="31"/>
              </w:rPr>
              <w:t xml:space="preserve"> </w:t>
            </w:r>
            <w:r w:rsidRPr="005A5BE2">
              <w:rPr>
                <w:rFonts w:asciiTheme="minorHAnsi" w:hAnsiTheme="minorHAnsi" w:cstheme="minorHAnsi"/>
              </w:rPr>
              <w:t>be</w:t>
            </w:r>
            <w:r w:rsidRPr="005A5BE2">
              <w:rPr>
                <w:rFonts w:asciiTheme="minorHAnsi" w:hAnsiTheme="minorHAnsi" w:cstheme="minorHAnsi"/>
                <w:spacing w:val="31"/>
              </w:rPr>
              <w:t xml:space="preserve"> </w:t>
            </w:r>
            <w:r w:rsidRPr="005A5BE2">
              <w:rPr>
                <w:rFonts w:asciiTheme="minorHAnsi" w:hAnsiTheme="minorHAnsi" w:cstheme="minorHAnsi"/>
              </w:rPr>
              <w:t>deemed</w:t>
            </w:r>
            <w:r w:rsidRPr="005A5BE2">
              <w:rPr>
                <w:rFonts w:asciiTheme="minorHAnsi" w:hAnsiTheme="minorHAnsi" w:cstheme="minorHAnsi"/>
                <w:spacing w:val="30"/>
              </w:rPr>
              <w:t xml:space="preserve"> </w:t>
            </w:r>
            <w:r w:rsidRPr="005A5BE2">
              <w:rPr>
                <w:rFonts w:asciiTheme="minorHAnsi" w:hAnsiTheme="minorHAnsi" w:cstheme="minorHAnsi"/>
              </w:rPr>
              <w:t>to</w:t>
            </w:r>
            <w:r w:rsidRPr="005A5BE2">
              <w:rPr>
                <w:rFonts w:asciiTheme="minorHAnsi" w:hAnsiTheme="minorHAnsi" w:cstheme="minorHAnsi"/>
                <w:spacing w:val="32"/>
              </w:rPr>
              <w:t xml:space="preserve"> </w:t>
            </w:r>
            <w:r w:rsidRPr="005A5BE2">
              <w:rPr>
                <w:rFonts w:asciiTheme="minorHAnsi" w:hAnsiTheme="minorHAnsi" w:cstheme="minorHAnsi"/>
              </w:rPr>
              <w:t>have</w:t>
            </w:r>
            <w:r w:rsidRPr="005A5BE2">
              <w:rPr>
                <w:rFonts w:asciiTheme="minorHAnsi" w:hAnsiTheme="minorHAnsi" w:cstheme="minorHAnsi"/>
                <w:spacing w:val="31"/>
              </w:rPr>
              <w:t xml:space="preserve"> </w:t>
            </w:r>
            <w:r w:rsidRPr="005A5BE2">
              <w:rPr>
                <w:rFonts w:asciiTheme="minorHAnsi" w:hAnsiTheme="minorHAnsi" w:cstheme="minorHAnsi"/>
              </w:rPr>
              <w:t>accepted</w:t>
            </w:r>
            <w:r w:rsidRPr="005A5BE2">
              <w:rPr>
                <w:rFonts w:asciiTheme="minorHAnsi" w:hAnsiTheme="minorHAnsi" w:cstheme="minorHAnsi"/>
                <w:spacing w:val="30"/>
              </w:rPr>
              <w:t xml:space="preserve"> </w:t>
            </w:r>
            <w:r w:rsidRPr="005A5BE2">
              <w:rPr>
                <w:rFonts w:asciiTheme="minorHAnsi" w:hAnsiTheme="minorHAnsi" w:cstheme="minorHAnsi"/>
              </w:rPr>
              <w:t>the</w:t>
            </w:r>
            <w:r w:rsidRPr="005A5BE2">
              <w:rPr>
                <w:rFonts w:asciiTheme="minorHAnsi" w:hAnsiTheme="minorHAnsi" w:cstheme="minorHAnsi"/>
                <w:spacing w:val="31"/>
              </w:rPr>
              <w:t xml:space="preserve"> </w:t>
            </w:r>
            <w:r w:rsidRPr="005A5BE2">
              <w:rPr>
                <w:rFonts w:asciiTheme="minorHAnsi" w:hAnsiTheme="minorHAnsi" w:cstheme="minorHAnsi"/>
              </w:rPr>
              <w:t>Goods</w:t>
            </w:r>
            <w:r w:rsidRPr="005A5BE2">
              <w:rPr>
                <w:rFonts w:asciiTheme="minorHAnsi" w:hAnsiTheme="minorHAnsi" w:cstheme="minorHAnsi"/>
                <w:spacing w:val="31"/>
              </w:rPr>
              <w:t xml:space="preserve"> </w:t>
            </w:r>
            <w:r w:rsidRPr="005A5BE2">
              <w:rPr>
                <w:rFonts w:asciiTheme="minorHAnsi" w:hAnsiTheme="minorHAnsi" w:cstheme="minorHAnsi"/>
              </w:rPr>
              <w:t>if</w:t>
            </w:r>
            <w:r w:rsidRPr="005A5BE2">
              <w:rPr>
                <w:rFonts w:asciiTheme="minorHAnsi" w:hAnsiTheme="minorHAnsi" w:cstheme="minorHAnsi"/>
                <w:spacing w:val="31"/>
              </w:rPr>
              <w:t xml:space="preserve"> </w:t>
            </w:r>
            <w:r w:rsidRPr="005A5BE2">
              <w:rPr>
                <w:rFonts w:asciiTheme="minorHAnsi" w:hAnsiTheme="minorHAnsi" w:cstheme="minorHAnsi"/>
              </w:rPr>
              <w:t>it expressly</w:t>
            </w:r>
            <w:r w:rsidRPr="005A5BE2">
              <w:rPr>
                <w:rFonts w:asciiTheme="minorHAnsi" w:hAnsiTheme="minorHAnsi" w:cstheme="minorHAnsi"/>
                <w:spacing w:val="-5"/>
              </w:rPr>
              <w:t xml:space="preserve"> </w:t>
            </w:r>
            <w:r w:rsidRPr="005A5BE2">
              <w:rPr>
                <w:rFonts w:asciiTheme="minorHAnsi" w:hAnsiTheme="minorHAnsi" w:cstheme="minorHAnsi"/>
              </w:rPr>
              <w:t>states</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same</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writing</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6"/>
              </w:rPr>
              <w:t xml:space="preserve"> </w:t>
            </w:r>
            <w:r w:rsidRPr="005A5BE2">
              <w:rPr>
                <w:rFonts w:asciiTheme="minorHAnsi" w:hAnsiTheme="minorHAnsi" w:cstheme="minorHAnsi"/>
              </w:rPr>
              <w:t>fails</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reject</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Goods</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9"/>
              </w:rPr>
              <w:t xml:space="preserve"> </w:t>
            </w:r>
            <w:r w:rsidRPr="005A5BE2">
              <w:rPr>
                <w:rFonts w:asciiTheme="minorHAnsi" w:hAnsiTheme="minorHAnsi" w:cstheme="minorHAnsi"/>
              </w:rPr>
              <w:t>accordance</w:t>
            </w:r>
            <w:r w:rsidRPr="005A5BE2">
              <w:rPr>
                <w:rFonts w:asciiTheme="minorHAnsi" w:hAnsiTheme="minorHAnsi" w:cstheme="minorHAnsi"/>
                <w:spacing w:val="-7"/>
              </w:rPr>
              <w:t xml:space="preserve"> </w:t>
            </w:r>
            <w:r w:rsidRPr="005A5BE2">
              <w:rPr>
                <w:rFonts w:asciiTheme="minorHAnsi" w:hAnsiTheme="minorHAnsi" w:cstheme="minorHAnsi"/>
              </w:rPr>
              <w:t>with</w:t>
            </w:r>
            <w:r w:rsidRPr="005A5BE2">
              <w:rPr>
                <w:rFonts w:asciiTheme="minorHAnsi" w:hAnsiTheme="minorHAnsi" w:cstheme="minorHAnsi"/>
                <w:spacing w:val="-6"/>
              </w:rPr>
              <w:t xml:space="preserve"> </w:t>
            </w:r>
            <w:r w:rsidRPr="005A5BE2">
              <w:rPr>
                <w:rFonts w:asciiTheme="minorHAnsi" w:hAnsiTheme="minorHAnsi" w:cstheme="minorHAnsi"/>
              </w:rPr>
              <w:t>clause</w:t>
            </w:r>
            <w:r w:rsidRPr="005A5BE2">
              <w:rPr>
                <w:rFonts w:asciiTheme="minorHAnsi" w:hAnsiTheme="minorHAnsi" w:cstheme="minorHAnsi"/>
                <w:spacing w:val="-6"/>
              </w:rPr>
              <w:t xml:space="preserve"> </w:t>
            </w:r>
            <w:r w:rsidRPr="005A5BE2">
              <w:rPr>
                <w:rFonts w:asciiTheme="minorHAnsi" w:hAnsiTheme="minorHAnsi" w:cstheme="minorHAnsi"/>
                <w:spacing w:val="-5"/>
              </w:rPr>
              <w:t>3B.</w:t>
            </w:r>
          </w:p>
        </w:tc>
      </w:tr>
    </w:tbl>
    <w:p w14:paraId="590C277A" w14:textId="77777777" w:rsidR="00A01084" w:rsidRPr="005A5BE2" w:rsidRDefault="00A01084">
      <w:pPr>
        <w:spacing w:line="300" w:lineRule="atLeast"/>
        <w:rPr>
          <w:rFonts w:asciiTheme="minorHAnsi" w:hAnsiTheme="minorHAnsi" w:cstheme="minorHAnsi"/>
        </w:rPr>
        <w:sectPr w:rsidR="00A01084" w:rsidRPr="005A5BE2">
          <w:pgSz w:w="11910" w:h="16850"/>
          <w:pgMar w:top="1080" w:right="1140" w:bottom="1060" w:left="1180" w:header="677" w:footer="865" w:gutter="0"/>
          <w:cols w:space="720"/>
        </w:sectPr>
      </w:pPr>
    </w:p>
    <w:p w14:paraId="590C277B"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35"/>
        <w:gridCol w:w="8521"/>
      </w:tblGrid>
      <w:tr w:rsidR="00A01084" w:rsidRPr="005A5BE2" w14:paraId="590C277F" w14:textId="77777777">
        <w:trPr>
          <w:trHeight w:val="944"/>
        </w:trPr>
        <w:tc>
          <w:tcPr>
            <w:tcW w:w="435" w:type="dxa"/>
          </w:tcPr>
          <w:p w14:paraId="590C277C"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E.</w:t>
            </w:r>
          </w:p>
        </w:tc>
        <w:tc>
          <w:tcPr>
            <w:tcW w:w="8521" w:type="dxa"/>
          </w:tcPr>
          <w:p w14:paraId="590C277D" w14:textId="77777777" w:rsidR="00A01084" w:rsidRPr="005A5BE2" w:rsidRDefault="00013AF0">
            <w:pPr>
              <w:pStyle w:val="TableParagraph"/>
              <w:spacing w:line="225" w:lineRule="exact"/>
              <w:ind w:left="222"/>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8"/>
                <w:w w:val="150"/>
              </w:rPr>
              <w:t xml:space="preserve"> </w:t>
            </w:r>
            <w:r w:rsidRPr="005A5BE2">
              <w:rPr>
                <w:rFonts w:asciiTheme="minorHAnsi" w:hAnsiTheme="minorHAnsi" w:cstheme="minorHAnsi"/>
              </w:rPr>
              <w:t>issue</w:t>
            </w:r>
            <w:r w:rsidRPr="005A5BE2">
              <w:rPr>
                <w:rFonts w:asciiTheme="minorHAnsi" w:hAnsiTheme="minorHAnsi" w:cstheme="minorHAnsi"/>
                <w:spacing w:val="59"/>
                <w:w w:val="150"/>
              </w:rPr>
              <w:t xml:space="preserve"> </w:t>
            </w:r>
            <w:r w:rsidRPr="005A5BE2">
              <w:rPr>
                <w:rFonts w:asciiTheme="minorHAnsi" w:hAnsiTheme="minorHAnsi" w:cstheme="minorHAnsi"/>
              </w:rPr>
              <w:t>by</w:t>
            </w:r>
            <w:r w:rsidRPr="005A5BE2">
              <w:rPr>
                <w:rFonts w:asciiTheme="minorHAnsi" w:hAnsiTheme="minorHAnsi" w:cstheme="minorHAnsi"/>
                <w:spacing w:val="57"/>
                <w:w w:val="150"/>
              </w:rPr>
              <w:t xml:space="preserve"> </w:t>
            </w:r>
            <w:r w:rsidRPr="005A5BE2">
              <w:rPr>
                <w:rFonts w:asciiTheme="minorHAnsi" w:hAnsiTheme="minorHAnsi" w:cstheme="minorHAnsi"/>
              </w:rPr>
              <w:t>the</w:t>
            </w:r>
            <w:r w:rsidRPr="005A5BE2">
              <w:rPr>
                <w:rFonts w:asciiTheme="minorHAnsi" w:hAnsiTheme="minorHAnsi" w:cstheme="minorHAnsi"/>
                <w:spacing w:val="59"/>
                <w:w w:val="150"/>
              </w:rPr>
              <w:t xml:space="preserve"> </w:t>
            </w:r>
            <w:r w:rsidRPr="005A5BE2">
              <w:rPr>
                <w:rFonts w:asciiTheme="minorHAnsi" w:hAnsiTheme="minorHAnsi" w:cstheme="minorHAnsi"/>
              </w:rPr>
              <w:t>Client</w:t>
            </w:r>
            <w:r w:rsidRPr="005A5BE2">
              <w:rPr>
                <w:rFonts w:asciiTheme="minorHAnsi" w:hAnsiTheme="minorHAnsi" w:cstheme="minorHAnsi"/>
                <w:spacing w:val="56"/>
                <w:w w:val="150"/>
              </w:rPr>
              <w:t xml:space="preserve"> </w:t>
            </w:r>
            <w:r w:rsidRPr="005A5BE2">
              <w:rPr>
                <w:rFonts w:asciiTheme="minorHAnsi" w:hAnsiTheme="minorHAnsi" w:cstheme="minorHAnsi"/>
              </w:rPr>
              <w:t>of</w:t>
            </w:r>
            <w:r w:rsidRPr="005A5BE2">
              <w:rPr>
                <w:rFonts w:asciiTheme="minorHAnsi" w:hAnsiTheme="minorHAnsi" w:cstheme="minorHAnsi"/>
                <w:spacing w:val="56"/>
                <w:w w:val="150"/>
              </w:rPr>
              <w:t xml:space="preserve"> </w:t>
            </w:r>
            <w:r w:rsidRPr="005A5BE2">
              <w:rPr>
                <w:rFonts w:asciiTheme="minorHAnsi" w:hAnsiTheme="minorHAnsi" w:cstheme="minorHAnsi"/>
              </w:rPr>
              <w:t>a</w:t>
            </w:r>
            <w:r w:rsidRPr="005A5BE2">
              <w:rPr>
                <w:rFonts w:asciiTheme="minorHAnsi" w:hAnsiTheme="minorHAnsi" w:cstheme="minorHAnsi"/>
                <w:spacing w:val="58"/>
                <w:w w:val="150"/>
              </w:rPr>
              <w:t xml:space="preserve"> </w:t>
            </w:r>
            <w:r w:rsidRPr="005A5BE2">
              <w:rPr>
                <w:rFonts w:asciiTheme="minorHAnsi" w:hAnsiTheme="minorHAnsi" w:cstheme="minorHAnsi"/>
              </w:rPr>
              <w:t>receipt</w:t>
            </w:r>
            <w:r w:rsidRPr="005A5BE2">
              <w:rPr>
                <w:rFonts w:asciiTheme="minorHAnsi" w:hAnsiTheme="minorHAnsi" w:cstheme="minorHAnsi"/>
                <w:spacing w:val="59"/>
                <w:w w:val="150"/>
              </w:rPr>
              <w:t xml:space="preserve"> </w:t>
            </w:r>
            <w:r w:rsidRPr="005A5BE2">
              <w:rPr>
                <w:rFonts w:asciiTheme="minorHAnsi" w:hAnsiTheme="minorHAnsi" w:cstheme="minorHAnsi"/>
              </w:rPr>
              <w:t>note</w:t>
            </w:r>
            <w:r w:rsidRPr="005A5BE2">
              <w:rPr>
                <w:rFonts w:asciiTheme="minorHAnsi" w:hAnsiTheme="minorHAnsi" w:cstheme="minorHAnsi"/>
                <w:spacing w:val="56"/>
                <w:w w:val="150"/>
              </w:rPr>
              <w:t xml:space="preserve"> </w:t>
            </w:r>
            <w:r w:rsidRPr="005A5BE2">
              <w:rPr>
                <w:rFonts w:asciiTheme="minorHAnsi" w:hAnsiTheme="minorHAnsi" w:cstheme="minorHAnsi"/>
              </w:rPr>
              <w:t>for</w:t>
            </w:r>
            <w:r w:rsidRPr="005A5BE2">
              <w:rPr>
                <w:rFonts w:asciiTheme="minorHAnsi" w:hAnsiTheme="minorHAnsi" w:cstheme="minorHAnsi"/>
                <w:spacing w:val="56"/>
                <w:w w:val="150"/>
              </w:rPr>
              <w:t xml:space="preserve"> </w:t>
            </w:r>
            <w:r w:rsidRPr="005A5BE2">
              <w:rPr>
                <w:rFonts w:asciiTheme="minorHAnsi" w:hAnsiTheme="minorHAnsi" w:cstheme="minorHAnsi"/>
              </w:rPr>
              <w:t>the</w:t>
            </w:r>
            <w:r w:rsidRPr="005A5BE2">
              <w:rPr>
                <w:rFonts w:asciiTheme="minorHAnsi" w:hAnsiTheme="minorHAnsi" w:cstheme="minorHAnsi"/>
                <w:spacing w:val="59"/>
                <w:w w:val="150"/>
              </w:rPr>
              <w:t xml:space="preserve"> </w:t>
            </w:r>
            <w:r w:rsidRPr="005A5BE2">
              <w:rPr>
                <w:rFonts w:asciiTheme="minorHAnsi" w:hAnsiTheme="minorHAnsi" w:cstheme="minorHAnsi"/>
              </w:rPr>
              <w:t>Goods</w:t>
            </w:r>
            <w:r w:rsidRPr="005A5BE2">
              <w:rPr>
                <w:rFonts w:asciiTheme="minorHAnsi" w:hAnsiTheme="minorHAnsi" w:cstheme="minorHAnsi"/>
                <w:spacing w:val="58"/>
                <w:w w:val="150"/>
              </w:rPr>
              <w:t xml:space="preserve"> </w:t>
            </w:r>
            <w:r w:rsidRPr="005A5BE2">
              <w:rPr>
                <w:rFonts w:asciiTheme="minorHAnsi" w:hAnsiTheme="minorHAnsi" w:cstheme="minorHAnsi"/>
              </w:rPr>
              <w:t>shall</w:t>
            </w:r>
            <w:r w:rsidRPr="005A5BE2">
              <w:rPr>
                <w:rFonts w:asciiTheme="minorHAnsi" w:hAnsiTheme="minorHAnsi" w:cstheme="minorHAnsi"/>
                <w:spacing w:val="56"/>
                <w:w w:val="150"/>
              </w:rPr>
              <w:t xml:space="preserve"> </w:t>
            </w:r>
            <w:r w:rsidRPr="005A5BE2">
              <w:rPr>
                <w:rFonts w:asciiTheme="minorHAnsi" w:hAnsiTheme="minorHAnsi" w:cstheme="minorHAnsi"/>
              </w:rPr>
              <w:t>not</w:t>
            </w:r>
            <w:r w:rsidRPr="005A5BE2">
              <w:rPr>
                <w:rFonts w:asciiTheme="minorHAnsi" w:hAnsiTheme="minorHAnsi" w:cstheme="minorHAnsi"/>
                <w:spacing w:val="56"/>
                <w:w w:val="150"/>
              </w:rPr>
              <w:t xml:space="preserve"> </w:t>
            </w:r>
            <w:r w:rsidRPr="005A5BE2">
              <w:rPr>
                <w:rFonts w:asciiTheme="minorHAnsi" w:hAnsiTheme="minorHAnsi" w:cstheme="minorHAnsi"/>
              </w:rPr>
              <w:t>constitute</w:t>
            </w:r>
            <w:r w:rsidRPr="005A5BE2">
              <w:rPr>
                <w:rFonts w:asciiTheme="minorHAnsi" w:hAnsiTheme="minorHAnsi" w:cstheme="minorHAnsi"/>
                <w:spacing w:val="55"/>
                <w:w w:val="150"/>
              </w:rPr>
              <w:t xml:space="preserve"> </w:t>
            </w:r>
            <w:r w:rsidRPr="005A5BE2">
              <w:rPr>
                <w:rFonts w:asciiTheme="minorHAnsi" w:hAnsiTheme="minorHAnsi" w:cstheme="minorHAnsi"/>
                <w:spacing w:val="-5"/>
              </w:rPr>
              <w:t>any</w:t>
            </w:r>
          </w:p>
          <w:p w14:paraId="590C277E" w14:textId="77777777" w:rsidR="00A01084" w:rsidRPr="005A5BE2" w:rsidRDefault="00013AF0">
            <w:pPr>
              <w:pStyle w:val="TableParagraph"/>
              <w:spacing w:before="41" w:line="276" w:lineRule="auto"/>
              <w:ind w:left="222"/>
              <w:rPr>
                <w:rFonts w:asciiTheme="minorHAnsi" w:hAnsiTheme="minorHAnsi" w:cstheme="minorHAnsi"/>
              </w:rPr>
            </w:pPr>
            <w:r w:rsidRPr="005A5BE2">
              <w:rPr>
                <w:rFonts w:asciiTheme="minorHAnsi" w:hAnsiTheme="minorHAnsi" w:cstheme="minorHAnsi"/>
              </w:rPr>
              <w:t>acknowledgement</w:t>
            </w:r>
            <w:r w:rsidRPr="005A5BE2">
              <w:rPr>
                <w:rFonts w:asciiTheme="minorHAnsi" w:hAnsiTheme="minorHAnsi" w:cstheme="minorHAnsi"/>
                <w:spacing w:val="40"/>
              </w:rPr>
              <w:t xml:space="preserve"> </w:t>
            </w:r>
            <w:r w:rsidRPr="005A5BE2">
              <w:rPr>
                <w:rFonts w:asciiTheme="minorHAnsi" w:hAnsiTheme="minorHAnsi" w:cstheme="minorHAnsi"/>
              </w:rPr>
              <w:t>of</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condition,</w:t>
            </w:r>
            <w:r w:rsidRPr="005A5BE2">
              <w:rPr>
                <w:rFonts w:asciiTheme="minorHAnsi" w:hAnsiTheme="minorHAnsi" w:cstheme="minorHAnsi"/>
                <w:spacing w:val="40"/>
              </w:rPr>
              <w:t xml:space="preserve"> </w:t>
            </w:r>
            <w:r w:rsidRPr="005A5BE2">
              <w:rPr>
                <w:rFonts w:asciiTheme="minorHAnsi" w:hAnsiTheme="minorHAnsi" w:cstheme="minorHAnsi"/>
              </w:rPr>
              <w:t>quantity</w:t>
            </w:r>
            <w:r w:rsidRPr="005A5BE2">
              <w:rPr>
                <w:rFonts w:asciiTheme="minorHAnsi" w:hAnsiTheme="minorHAnsi" w:cstheme="minorHAnsi"/>
                <w:spacing w:val="40"/>
              </w:rPr>
              <w:t xml:space="preserve"> </w:t>
            </w:r>
            <w:r w:rsidRPr="005A5BE2">
              <w:rPr>
                <w:rFonts w:asciiTheme="minorHAnsi" w:hAnsiTheme="minorHAnsi" w:cstheme="minorHAnsi"/>
              </w:rPr>
              <w:t>or</w:t>
            </w:r>
            <w:r w:rsidRPr="005A5BE2">
              <w:rPr>
                <w:rFonts w:asciiTheme="minorHAnsi" w:hAnsiTheme="minorHAnsi" w:cstheme="minorHAnsi"/>
                <w:spacing w:val="40"/>
              </w:rPr>
              <w:t xml:space="preserve"> </w:t>
            </w:r>
            <w:r w:rsidRPr="005A5BE2">
              <w:rPr>
                <w:rFonts w:asciiTheme="minorHAnsi" w:hAnsiTheme="minorHAnsi" w:cstheme="minorHAnsi"/>
              </w:rPr>
              <w:t>nature</w:t>
            </w:r>
            <w:r w:rsidRPr="005A5BE2">
              <w:rPr>
                <w:rFonts w:asciiTheme="minorHAnsi" w:hAnsiTheme="minorHAnsi" w:cstheme="minorHAnsi"/>
                <w:spacing w:val="40"/>
              </w:rPr>
              <w:t xml:space="preserve"> </w:t>
            </w:r>
            <w:r w:rsidRPr="005A5BE2">
              <w:rPr>
                <w:rFonts w:asciiTheme="minorHAnsi" w:hAnsiTheme="minorHAnsi" w:cstheme="minorHAnsi"/>
              </w:rPr>
              <w:t>of</w:t>
            </w:r>
            <w:r w:rsidRPr="005A5BE2">
              <w:rPr>
                <w:rFonts w:asciiTheme="minorHAnsi" w:hAnsiTheme="minorHAnsi" w:cstheme="minorHAnsi"/>
                <w:spacing w:val="40"/>
              </w:rPr>
              <w:t xml:space="preserve"> </w:t>
            </w:r>
            <w:r w:rsidRPr="005A5BE2">
              <w:rPr>
                <w:rFonts w:asciiTheme="minorHAnsi" w:hAnsiTheme="minorHAnsi" w:cstheme="minorHAnsi"/>
              </w:rPr>
              <w:t>those</w:t>
            </w:r>
            <w:r w:rsidRPr="005A5BE2">
              <w:rPr>
                <w:rFonts w:asciiTheme="minorHAnsi" w:hAnsiTheme="minorHAnsi" w:cstheme="minorHAnsi"/>
                <w:spacing w:val="40"/>
              </w:rPr>
              <w:t xml:space="preserve"> </w:t>
            </w:r>
            <w:r w:rsidRPr="005A5BE2">
              <w:rPr>
                <w:rFonts w:asciiTheme="minorHAnsi" w:hAnsiTheme="minorHAnsi" w:cstheme="minorHAnsi"/>
              </w:rPr>
              <w:t>Goods,</w:t>
            </w:r>
            <w:r w:rsidRPr="005A5BE2">
              <w:rPr>
                <w:rFonts w:asciiTheme="minorHAnsi" w:hAnsiTheme="minorHAnsi" w:cstheme="minorHAnsi"/>
                <w:spacing w:val="40"/>
              </w:rPr>
              <w:t xml:space="preserve"> </w:t>
            </w:r>
            <w:r w:rsidRPr="005A5BE2">
              <w:rPr>
                <w:rFonts w:asciiTheme="minorHAnsi" w:hAnsiTheme="minorHAnsi" w:cstheme="minorHAnsi"/>
              </w:rPr>
              <w:t>or</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Client’s acceptance of them.</w:t>
            </w:r>
          </w:p>
        </w:tc>
      </w:tr>
      <w:tr w:rsidR="00A01084" w:rsidRPr="005A5BE2" w14:paraId="590C2783" w14:textId="77777777">
        <w:trPr>
          <w:trHeight w:val="2485"/>
        </w:trPr>
        <w:tc>
          <w:tcPr>
            <w:tcW w:w="435" w:type="dxa"/>
          </w:tcPr>
          <w:p w14:paraId="590C2780"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F.</w:t>
            </w:r>
          </w:p>
        </w:tc>
        <w:tc>
          <w:tcPr>
            <w:tcW w:w="8521" w:type="dxa"/>
          </w:tcPr>
          <w:p w14:paraId="590C2781" w14:textId="72D4AC33" w:rsidR="00A01084" w:rsidRPr="005A5BE2" w:rsidRDefault="00013AF0">
            <w:pPr>
              <w:pStyle w:val="TableParagraph"/>
              <w:spacing w:before="60" w:line="276" w:lineRule="auto"/>
              <w:ind w:left="222" w:right="46"/>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Contractor</w:t>
            </w:r>
            <w:r w:rsidRPr="005A5BE2">
              <w:rPr>
                <w:rFonts w:asciiTheme="minorHAnsi" w:hAnsiTheme="minorHAnsi" w:cstheme="minorHAnsi"/>
                <w:spacing w:val="-12"/>
              </w:rPr>
              <w:t xml:space="preserve"> </w:t>
            </w:r>
            <w:r w:rsidRPr="005A5BE2">
              <w:rPr>
                <w:rFonts w:asciiTheme="minorHAnsi" w:hAnsiTheme="minorHAnsi" w:cstheme="minorHAnsi"/>
              </w:rPr>
              <w:t>hereby</w:t>
            </w:r>
            <w:r w:rsidRPr="005A5BE2">
              <w:rPr>
                <w:rFonts w:asciiTheme="minorHAnsi" w:hAnsiTheme="minorHAnsi" w:cstheme="minorHAnsi"/>
                <w:spacing w:val="-13"/>
              </w:rPr>
              <w:t xml:space="preserve"> </w:t>
            </w:r>
            <w:r w:rsidRPr="005A5BE2">
              <w:rPr>
                <w:rFonts w:asciiTheme="minorHAnsi" w:hAnsiTheme="minorHAnsi" w:cstheme="minorHAnsi"/>
              </w:rPr>
              <w:t>guarantees</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Goods</w:t>
            </w:r>
            <w:r w:rsidRPr="005A5BE2">
              <w:rPr>
                <w:rFonts w:asciiTheme="minorHAnsi" w:hAnsiTheme="minorHAnsi" w:cstheme="minorHAnsi"/>
                <w:spacing w:val="-12"/>
              </w:rPr>
              <w:t xml:space="preserve"> </w:t>
            </w:r>
            <w:r w:rsidRPr="005A5BE2">
              <w:rPr>
                <w:rFonts w:asciiTheme="minorHAnsi" w:hAnsiTheme="minorHAnsi" w:cstheme="minorHAnsi"/>
              </w:rPr>
              <w:t>for</w:t>
            </w:r>
            <w:r w:rsidR="00C46C76" w:rsidRPr="005A5BE2">
              <w:rPr>
                <w:rFonts w:asciiTheme="minorHAnsi" w:hAnsiTheme="minorHAnsi" w:cstheme="minorHAnsi"/>
              </w:rPr>
              <w:t xml:space="preserve"> the minimum periods of</w:t>
            </w:r>
            <w:r w:rsidRPr="005A5BE2">
              <w:rPr>
                <w:rFonts w:asciiTheme="minorHAnsi" w:hAnsiTheme="minorHAnsi" w:cstheme="minorHAnsi"/>
                <w:spacing w:val="-11"/>
              </w:rPr>
              <w:t xml:space="preserve"> </w:t>
            </w:r>
            <w:r w:rsidR="001D7448" w:rsidRPr="005A5BE2">
              <w:rPr>
                <w:rFonts w:asciiTheme="minorHAnsi" w:hAnsiTheme="minorHAnsi" w:cstheme="minorHAnsi"/>
                <w:color w:val="000000"/>
              </w:rPr>
              <w:t>2</w:t>
            </w:r>
            <w:r w:rsidR="00C46C76" w:rsidRPr="005A5BE2">
              <w:rPr>
                <w:rFonts w:asciiTheme="minorHAnsi" w:hAnsiTheme="minorHAnsi" w:cstheme="minorHAnsi"/>
                <w:color w:val="000000"/>
              </w:rPr>
              <w:t xml:space="preserve">-5 </w:t>
            </w:r>
            <w:r w:rsidR="001D7448" w:rsidRPr="005A5BE2">
              <w:rPr>
                <w:rFonts w:asciiTheme="minorHAnsi" w:hAnsiTheme="minorHAnsi" w:cstheme="minorHAnsi"/>
                <w:color w:val="000000"/>
              </w:rPr>
              <w:t>years</w:t>
            </w:r>
            <w:r w:rsidR="00C46C76" w:rsidRPr="005A5BE2">
              <w:rPr>
                <w:rFonts w:asciiTheme="minorHAnsi" w:hAnsiTheme="minorHAnsi" w:cstheme="minorHAnsi"/>
                <w:color w:val="000000"/>
              </w:rPr>
              <w:t xml:space="preserve"> as defined in the warranty section of the in ‘Appendix 1 Requirements and Specifications’</w:t>
            </w:r>
            <w:r w:rsidRPr="005A5BE2">
              <w:rPr>
                <w:rFonts w:asciiTheme="minorHAnsi" w:hAnsiTheme="minorHAnsi" w:cstheme="minorHAnsi"/>
                <w:color w:val="000000"/>
              </w:rPr>
              <w:t xml:space="preserve"> </w:t>
            </w:r>
            <w:r w:rsidR="00C46C76" w:rsidRPr="005A5BE2">
              <w:rPr>
                <w:rFonts w:asciiTheme="minorHAnsi" w:hAnsiTheme="minorHAnsi" w:cstheme="minorHAnsi"/>
                <w:color w:val="000000"/>
              </w:rPr>
              <w:t>or other such additional warranties submitted in the tender submission,</w:t>
            </w:r>
            <w:r w:rsidRPr="005A5BE2">
              <w:rPr>
                <w:rFonts w:asciiTheme="minorHAnsi" w:hAnsiTheme="minorHAnsi" w:cstheme="minorHAnsi"/>
                <w:color w:val="000000"/>
              </w:rPr>
              <w:t>from the date of delivery (the “Guarantee Period”) against faulty materials or workmanship. The Client shall within such Guarantee Period, or within 14 calendar days thereafter, give notice in writing to the Contractor</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any</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defect</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in</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any</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Goods</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as</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may</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have</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arisen</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during</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such</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Guarantee</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Period under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proper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and</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normal</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use.</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Contractor</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shall</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(without</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prejudice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to</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any</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other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rights</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and remedies which the Client may have) promptly remedy such defects (whether by repair or replacement as the Client shall elect) free of charge, which replaced</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or repaired Goods shall</w:t>
            </w:r>
          </w:p>
          <w:p w14:paraId="590C2782" w14:textId="77777777" w:rsidR="00A01084" w:rsidRPr="005A5BE2" w:rsidRDefault="00013AF0">
            <w:pPr>
              <w:pStyle w:val="TableParagraph"/>
              <w:spacing w:line="243" w:lineRule="exact"/>
              <w:ind w:left="222"/>
              <w:jc w:val="both"/>
              <w:rPr>
                <w:rFonts w:asciiTheme="minorHAnsi" w:hAnsiTheme="minorHAnsi" w:cstheme="minorHAnsi"/>
              </w:rPr>
            </w:pPr>
            <w:r w:rsidRPr="005A5BE2">
              <w:rPr>
                <w:rFonts w:asciiTheme="minorHAnsi" w:hAnsiTheme="minorHAnsi" w:cstheme="minorHAnsi"/>
              </w:rPr>
              <w:t>also</w:t>
            </w:r>
            <w:r w:rsidRPr="005A5BE2">
              <w:rPr>
                <w:rFonts w:asciiTheme="minorHAnsi" w:hAnsiTheme="minorHAnsi" w:cstheme="minorHAnsi"/>
                <w:spacing w:val="-3"/>
              </w:rPr>
              <w:t xml:space="preserve"> </w:t>
            </w:r>
            <w:r w:rsidRPr="005A5BE2">
              <w:rPr>
                <w:rFonts w:asciiTheme="minorHAnsi" w:hAnsiTheme="minorHAnsi" w:cstheme="minorHAnsi"/>
              </w:rPr>
              <w:t>have</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benefit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3"/>
              </w:rPr>
              <w:t xml:space="preserve"> </w:t>
            </w:r>
            <w:r w:rsidRPr="005A5BE2">
              <w:rPr>
                <w:rFonts w:asciiTheme="minorHAnsi" w:hAnsiTheme="minorHAnsi" w:cstheme="minorHAnsi"/>
              </w:rPr>
              <w:t>clause</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Guarantee</w:t>
            </w:r>
            <w:r w:rsidRPr="005A5BE2">
              <w:rPr>
                <w:rFonts w:asciiTheme="minorHAnsi" w:hAnsiTheme="minorHAnsi" w:cstheme="minorHAnsi"/>
                <w:spacing w:val="-6"/>
              </w:rPr>
              <w:t xml:space="preserve"> </w:t>
            </w:r>
            <w:r w:rsidRPr="005A5BE2">
              <w:rPr>
                <w:rFonts w:asciiTheme="minorHAnsi" w:hAnsiTheme="minorHAnsi" w:cstheme="minorHAnsi"/>
                <w:spacing w:val="-2"/>
              </w:rPr>
              <w:t>Period.</w:t>
            </w:r>
          </w:p>
        </w:tc>
      </w:tr>
    </w:tbl>
    <w:p w14:paraId="590C2784" w14:textId="77777777" w:rsidR="00A01084" w:rsidRPr="005A5BE2" w:rsidRDefault="00013AF0">
      <w:pPr>
        <w:pStyle w:val="BodyText"/>
        <w:spacing w:before="138"/>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0608" behindDoc="1" locked="0" layoutInCell="1" allowOverlap="1" wp14:anchorId="590C2B07" wp14:editId="590C2B08">
                <wp:simplePos x="0" y="0"/>
                <wp:positionH relativeFrom="page">
                  <wp:posOffset>882396</wp:posOffset>
                </wp:positionH>
                <wp:positionV relativeFrom="paragraph">
                  <wp:posOffset>257936</wp:posOffset>
                </wp:positionV>
                <wp:extent cx="5797550" cy="227329"/>
                <wp:effectExtent l="0" t="0" r="0" b="0"/>
                <wp:wrapTopAndBottom/>
                <wp:docPr id="185" name="Group 1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86" name="Graphic 186"/>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87" name="Graphic 18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88" name="Textbox 188"/>
                        <wps:cNvSpPr txBox="1"/>
                        <wps:spPr>
                          <a:xfrm>
                            <a:off x="0" y="0"/>
                            <a:ext cx="5797550" cy="208915"/>
                          </a:xfrm>
                          <a:prstGeom prst="rect">
                            <a:avLst/>
                          </a:prstGeom>
                        </wps:spPr>
                        <wps:txbx>
                          <w:txbxContent>
                            <w:p w14:paraId="590C2B8B" w14:textId="77777777" w:rsidR="00A01084" w:rsidRDefault="00013AF0">
                              <w:pPr>
                                <w:tabs>
                                  <w:tab w:val="left" w:pos="595"/>
                                </w:tabs>
                                <w:spacing w:line="268" w:lineRule="exact"/>
                                <w:ind w:left="86"/>
                                <w:rPr>
                                  <w:b/>
                                </w:rPr>
                              </w:pPr>
                              <w:bookmarkStart w:id="54" w:name="4._Risk_and_Title"/>
                              <w:bookmarkEnd w:id="54"/>
                              <w:r>
                                <w:rPr>
                                  <w:b/>
                                  <w:color w:val="FFFFFF"/>
                                  <w:spacing w:val="-5"/>
                                </w:rPr>
                                <w:t>4.</w:t>
                              </w:r>
                              <w:r>
                                <w:rPr>
                                  <w:b/>
                                  <w:color w:val="FFFFFF"/>
                                </w:rPr>
                                <w:tab/>
                                <w:t>RISK</w:t>
                              </w:r>
                              <w:r>
                                <w:rPr>
                                  <w:b/>
                                  <w:color w:val="FFFFFF"/>
                                  <w:spacing w:val="-5"/>
                                </w:rPr>
                                <w:t xml:space="preserve"> </w:t>
                              </w:r>
                              <w:r>
                                <w:rPr>
                                  <w:b/>
                                  <w:color w:val="FFFFFF"/>
                                </w:rPr>
                                <w:t>AND</w:t>
                              </w:r>
                              <w:r>
                                <w:rPr>
                                  <w:b/>
                                  <w:color w:val="FFFFFF"/>
                                  <w:spacing w:val="-3"/>
                                </w:rPr>
                                <w:t xml:space="preserve"> </w:t>
                              </w:r>
                              <w:r>
                                <w:rPr>
                                  <w:b/>
                                  <w:color w:val="FFFFFF"/>
                                  <w:spacing w:val="-4"/>
                                </w:rPr>
                                <w:t>TITLE</w:t>
                              </w:r>
                            </w:p>
                          </w:txbxContent>
                        </wps:txbx>
                        <wps:bodyPr wrap="square" lIns="0" tIns="0" rIns="0" bIns="0" rtlCol="0">
                          <a:noAutofit/>
                        </wps:bodyPr>
                      </wps:wsp>
                    </wpg:wgp>
                  </a:graphicData>
                </a:graphic>
              </wp:anchor>
            </w:drawing>
          </mc:Choice>
          <mc:Fallback xmlns:w16cei="http://schemas.microsoft.com/office/word/2026/wordml/cei">
            <w:pict>
              <v:group w14:anchorId="590C2B07" id="Group 185" o:spid="_x0000_s1163" style="position:absolute;margin-left:69.5pt;margin-top:20.3pt;width:456.5pt;height:17.9pt;z-index:-1569587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nsbHAMAAOYKAAAOAAAAZHJzL2Uyb0RvYy54bWzsVt9v0zAQfkfif7D8ztJ2dE2jtRNsbEJC&#10;Y9KKeHYd54dIYmO7Tfbfc2fHbdQiRMeEeCAPyTk+n8/ffXfny6uurshWaFPKZkHHZyNKRMNlWjb5&#10;gn5Z3b6JKTGWNSmrZCMW9EkYerV8/eqyVYmYyEJWqdAEjDQmadWCFtaqJIoML0TNzJlUooHJTOqa&#10;WRjqPEo1a8F6XUWT0egiaqVOlZZcGAN/b/wkXTr7WSa4/ZxlRlhSLSj4Zt1bu/ca39HykiW5Zqoo&#10;ee8Ge4YXNSsb2HRn6oZZRja6PDJVl1xLIzN7xmUdySwruXBngNOMRwenudNyo9xZ8qTN1Q4mgPYA&#10;p2eb5ffbO60e1YP23oP4SfJvBnCJWpUnw3kc53vlLtM1LoJDkM4h+rRDVHSWcPg5nc1n0ykAz2Fu&#10;MpmdT+Yecl5AXI6W8eLDrxdGLPHbOud2zrQK2GP2AJk/A+ixYEo43A0C8KBJmQK54wtKGlYDi+96&#10;wuAvQAq3Bz1EsR+ZHtDTMRrF8/EUje6OyhK+MfZOSIc2234yFqaBammQWBEk3jVB1MB9ZH3lWG8p&#10;AdZrSoD1ax8CxSyuQ1MoknYQrgKi5T3B6VpuxUo6RYsxw6hO5oBGCDj4utepmqEuxH6gFebCVzl7&#10;Xgc2nMVxf/SgEL5ecbjxieou1cHPYJBX0ggPM57e4b1DBPSGmBtZleltWVUIgdH5+rrSZMuwpMAT&#10;B9MDNaCnSTwJUFrL9AlY1AJtFtR83zAtKKk+NsBTLEpB0EFYB0Hb6lq60uXQ18auuq9MK6JAXFAL&#10;eXYvA11ZEsgB/qOC18WVjXy3sTIrkTnON+9RP4DU8ST+Czk0O86hGcb8xBzaR58lPy024/jtv5FH&#10;3hEMwj5FjtkcOLTXCUQdpkjQCnPhO9QZx5MTsug07cP9XyaJzuGZu74AvP2fRIPrTMjsPjl2jQgu&#10;Vb4RrYD7a9mRsQ/5IImI7d5LqNXjkFwv25KwvGBL6gsRNht3/zmoQL5rHVRD260711HPXaN7wQL5&#10;G2XOXRzgMuUKfn/xw9vacOzK4v56uvwBAAD//wMAUEsDBBQABgAIAAAAIQBAy+tM4QAAAAoBAAAP&#10;AAAAZHJzL2Rvd25yZXYueG1sTI/NTsMwEITvSLyDtUjcqJ3+hBLiVFUFnCokWiTU2zbZJlHjdRS7&#10;Sfr2uCc4zuxo9pt0NZpG9NS52rKGaKJAEOe2qLnU8L1/f1qCcB65wMYyabiSg1V2f5diUtiBv6jf&#10;+VKEEnYJaqi8bxMpXV6RQTexLXG4nWxn0AfZlbLocAjlppFTpWJpsObwocKWNhXl593FaPgYcFjP&#10;ord+ez5trof94vNnG5HWjw/j+hWEp9H/heGGH9AhC0xHe+HCiSbo2UvY4jXMVQziFlCLaXCOGp7j&#10;Ocgslf8nZL8AAAD//wMAUEsBAi0AFAAGAAgAAAAhALaDOJL+AAAA4QEAABMAAAAAAAAAAAAAAAAA&#10;AAAAAFtDb250ZW50X1R5cGVzXS54bWxQSwECLQAUAAYACAAAACEAOP0h/9YAAACUAQAACwAAAAAA&#10;AAAAAAAAAAAvAQAAX3JlbHMvLnJlbHNQSwECLQAUAAYACAAAACEAM8Z7GxwDAADmCgAADgAAAAAA&#10;AAAAAAAAAAAuAgAAZHJzL2Uyb0RvYy54bWxQSwECLQAUAAYACAAAACEAQMvrTOEAAAAKAQAADwAA&#10;AAAAAAAAAAAAAAB2BQAAZHJzL2Rvd25yZXYueG1sUEsFBgAAAAAEAAQA8wAAAIQGAAAAAA==&#10;">
                <v:shape id="Graphic 186" o:spid="_x0000_s116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e2rNwQAAANwAAAAPAAAAZHJzL2Rvd25yZXYueG1sRE/dasIw&#10;FL4f+A7hCLtbEx2U0jXKEETBm63dAxybY1PWnJQman37ZTDY3fn4fk+1nd0gbjSF3rOGVaZAELfe&#10;9Nxp+Gr2LwWIEJENDp5Jw4MCbDeLpwpL4+/8Sbc6diKFcChRg41xLKUMrSWHIfMjceIufnIYE5w6&#10;aSa8p3A3yLVSuXTYc2qwONLOUvtdX50GdfnIX3dWnQe1GpuDup77Ipy0fl7O728gIs3xX/znPpo0&#10;v8jh95l0gdz8AAAA//8DAFBLAQItABQABgAIAAAAIQDb4fbL7gAAAIUBAAATAAAAAAAAAAAAAAAA&#10;AAAAAABbQ29udGVudF9UeXBlc10ueG1sUEsBAi0AFAAGAAgAAAAhAFr0LFu/AAAAFQEAAAsAAAAA&#10;AAAAAAAAAAAAHwEAAF9yZWxzLy5yZWxzUEsBAi0AFAAGAAgAAAAhACJ7as3BAAAA3AAAAA8AAAAA&#10;AAAAAAAAAAAABwIAAGRycy9kb3ducmV2LnhtbFBLBQYAAAAAAwADALcAAAD1AgAAAAA=&#10;" path="m5797296,l,,,208788r5797296,l5797296,xe" fillcolor="navy" stroked="f">
                  <v:path arrowok="t"/>
                </v:shape>
                <v:shape id="Graphic 187" o:spid="_x0000_s116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YS7wgAAANwAAAAPAAAAZHJzL2Rvd25yZXYueG1sRE9Li8Iw&#10;EL4L/ocwwl5EUwUfdI1SBZc9ia+FPQ7NbBtsJqWJWv/9RhC8zcf3nMWqtZW4UeONYwWjYQKCOHfa&#10;cKHgfNoO5iB8QNZYOSYFD/KwWnY7C0y1u/OBbsdQiBjCPkUFZQh1KqXPS7Loh64mjtyfayyGCJtC&#10;6gbvMdxWcpwkU2nRcGwosaZNSfnleLUKsslhYnb65zeb7db9r8feJO68Ueqj12afIAK14S1+ub91&#10;nD+fwfOZeIFc/gMAAP//AwBQSwECLQAUAAYACAAAACEA2+H2y+4AAACFAQAAEwAAAAAAAAAAAAAA&#10;AAAAAAAAW0NvbnRlbnRfVHlwZXNdLnhtbFBLAQItABQABgAIAAAAIQBa9CxbvwAAABUBAAALAAAA&#10;AAAAAAAAAAAAAB8BAABfcmVscy8ucmVsc1BLAQItABQABgAIAAAAIQDVFYS7wgAAANwAAAAPAAAA&#10;AAAAAAAAAAAAAAcCAABkcnMvZG93bnJldi54bWxQSwUGAAAAAAMAAwC3AAAA9gIAAAAA&#10;" path="m5797296,l,,,18288r5797296,l5797296,xe" fillcolor="#339" stroked="f">
                  <v:path arrowok="t"/>
                </v:shape>
                <v:shape id="Textbox 188" o:spid="_x0000_s116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e16zxQAAANwAAAAPAAAAZHJzL2Rvd25yZXYueG1sRI9Ba8JA&#10;EIXvBf/DMoK3urEHsdFVRCwUCtIYDx7H7JgsZmfT7FbTf985FHqb4b1575vVZvCtulMfXWADs2kG&#10;irgK1nFt4FS+PS9AxYRssQ1MBn4owmY9elphbsODC7ofU60khGOOBpqUulzrWDXkMU5DRyzaNfQe&#10;k6x9rW2PDwn3rX7Jsrn26FgaGuxo11B1O357A9szF3v3dbh8FtfCleVrxh/zmzGT8bBdgko0pH/z&#10;3/W7FfyF0MozMoFe/wIAAP//AwBQSwECLQAUAAYACAAAACEA2+H2y+4AAACFAQAAEwAAAAAAAAAA&#10;AAAAAAAAAAAAW0NvbnRlbnRfVHlwZXNdLnhtbFBLAQItABQABgAIAAAAIQBa9CxbvwAAABUBAAAL&#10;AAAAAAAAAAAAAAAAAB8BAABfcmVscy8ucmVsc1BLAQItABQABgAIAAAAIQDye16zxQAAANwAAAAP&#10;AAAAAAAAAAAAAAAAAAcCAABkcnMvZG93bnJldi54bWxQSwUGAAAAAAMAAwC3AAAA+QIAAAAA&#10;" filled="f" stroked="f">
                  <v:textbox inset="0,0,0,0">
                    <w:txbxContent>
                      <w:p w14:paraId="590C2B8B" w14:textId="77777777" w:rsidR="00A01084" w:rsidRDefault="00013AF0">
                        <w:pPr>
                          <w:tabs>
                            <w:tab w:val="left" w:pos="595"/>
                          </w:tabs>
                          <w:spacing w:line="268" w:lineRule="exact"/>
                          <w:ind w:left="86"/>
                          <w:rPr>
                            <w:b/>
                          </w:rPr>
                        </w:pPr>
                        <w:bookmarkStart w:id="93" w:name="4._Risk_and_Title"/>
                        <w:bookmarkEnd w:id="93"/>
                        <w:r>
                          <w:rPr>
                            <w:b/>
                            <w:color w:val="FFFFFF"/>
                            <w:spacing w:val="-5"/>
                          </w:rPr>
                          <w:t>4.</w:t>
                        </w:r>
                        <w:r>
                          <w:rPr>
                            <w:b/>
                            <w:color w:val="FFFFFF"/>
                          </w:rPr>
                          <w:tab/>
                          <w:t>RISK</w:t>
                        </w:r>
                        <w:r>
                          <w:rPr>
                            <w:b/>
                            <w:color w:val="FFFFFF"/>
                            <w:spacing w:val="-5"/>
                          </w:rPr>
                          <w:t xml:space="preserve"> </w:t>
                        </w:r>
                        <w:r>
                          <w:rPr>
                            <w:b/>
                            <w:color w:val="FFFFFF"/>
                          </w:rPr>
                          <w:t>AND</w:t>
                        </w:r>
                        <w:r>
                          <w:rPr>
                            <w:b/>
                            <w:color w:val="FFFFFF"/>
                            <w:spacing w:val="-3"/>
                          </w:rPr>
                          <w:t xml:space="preserve"> </w:t>
                        </w:r>
                        <w:r>
                          <w:rPr>
                            <w:b/>
                            <w:color w:val="FFFFFF"/>
                            <w:spacing w:val="-4"/>
                          </w:rPr>
                          <w:t>TITLE</w:t>
                        </w:r>
                      </w:p>
                    </w:txbxContent>
                  </v:textbox>
                </v:shape>
                <w10:wrap type="topAndBottom" anchorx="page"/>
              </v:group>
            </w:pict>
          </mc:Fallback>
        </mc:AlternateContent>
      </w:r>
    </w:p>
    <w:p w14:paraId="590C2785"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5"/>
        <w:gridCol w:w="8513"/>
      </w:tblGrid>
      <w:tr w:rsidR="00A01084" w:rsidRPr="005A5BE2" w14:paraId="590C2789" w14:textId="77777777">
        <w:trPr>
          <w:trHeight w:val="2486"/>
        </w:trPr>
        <w:tc>
          <w:tcPr>
            <w:tcW w:w="445" w:type="dxa"/>
          </w:tcPr>
          <w:p w14:paraId="590C2786"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tcPr>
          <w:p w14:paraId="590C2787" w14:textId="77777777" w:rsidR="00A01084" w:rsidRPr="005A5BE2" w:rsidRDefault="00013AF0">
            <w:pPr>
              <w:pStyle w:val="TableParagraph"/>
              <w:spacing w:line="225" w:lineRule="exact"/>
              <w:ind w:left="212"/>
              <w:jc w:val="both"/>
              <w:rPr>
                <w:rFonts w:asciiTheme="minorHAnsi" w:hAnsiTheme="minorHAnsi" w:cstheme="minorHAnsi"/>
              </w:rPr>
            </w:pPr>
            <w:r w:rsidRPr="005A5BE2">
              <w:rPr>
                <w:rFonts w:asciiTheme="minorHAnsi" w:hAnsiTheme="minorHAnsi" w:cstheme="minorHAnsi"/>
              </w:rPr>
              <w:t>The Goods ordered</w:t>
            </w:r>
            <w:r w:rsidRPr="005A5BE2">
              <w:rPr>
                <w:rFonts w:asciiTheme="minorHAnsi" w:hAnsiTheme="minorHAnsi" w:cstheme="minorHAnsi"/>
                <w:spacing w:val="1"/>
              </w:rPr>
              <w:t xml:space="preserve"> </w:t>
            </w:r>
            <w:r w:rsidRPr="005A5BE2">
              <w:rPr>
                <w:rFonts w:asciiTheme="minorHAnsi" w:hAnsiTheme="minorHAnsi" w:cstheme="minorHAnsi"/>
              </w:rPr>
              <w:t>under</w:t>
            </w:r>
            <w:r w:rsidRPr="005A5BE2">
              <w:rPr>
                <w:rFonts w:asciiTheme="minorHAnsi" w:hAnsiTheme="minorHAnsi" w:cstheme="minorHAnsi"/>
                <w:spacing w:val="-1"/>
              </w:rPr>
              <w:t xml:space="preserve"> </w:t>
            </w:r>
            <w:r w:rsidRPr="005A5BE2">
              <w:rPr>
                <w:rFonts w:asciiTheme="minorHAnsi" w:hAnsiTheme="minorHAnsi" w:cstheme="minorHAnsi"/>
              </w:rPr>
              <w:t>this</w:t>
            </w:r>
            <w:r w:rsidRPr="005A5BE2">
              <w:rPr>
                <w:rFonts w:asciiTheme="minorHAnsi" w:hAnsiTheme="minorHAnsi" w:cstheme="minorHAnsi"/>
                <w:spacing w:val="1"/>
              </w:rPr>
              <w:t xml:space="preserve"> </w:t>
            </w:r>
            <w:r w:rsidRPr="005A5BE2">
              <w:rPr>
                <w:rFonts w:asciiTheme="minorHAnsi" w:hAnsiTheme="minorHAnsi" w:cstheme="minorHAnsi"/>
              </w:rPr>
              <w:t>Agreement shall</w:t>
            </w:r>
            <w:r w:rsidRPr="005A5BE2">
              <w:rPr>
                <w:rFonts w:asciiTheme="minorHAnsi" w:hAnsiTheme="minorHAnsi" w:cstheme="minorHAnsi"/>
                <w:spacing w:val="-1"/>
              </w:rPr>
              <w:t xml:space="preserve"> </w:t>
            </w:r>
            <w:r w:rsidRPr="005A5BE2">
              <w:rPr>
                <w:rFonts w:asciiTheme="minorHAnsi" w:hAnsiTheme="minorHAnsi" w:cstheme="minorHAnsi"/>
              </w:rPr>
              <w:t>be delivered</w:t>
            </w:r>
            <w:r w:rsidRPr="005A5BE2">
              <w:rPr>
                <w:rFonts w:asciiTheme="minorHAnsi" w:hAnsiTheme="minorHAnsi" w:cstheme="minorHAnsi"/>
                <w:spacing w:val="-1"/>
              </w:rPr>
              <w:t xml:space="preserve"> </w:t>
            </w:r>
            <w:r w:rsidRPr="005A5BE2">
              <w:rPr>
                <w:rFonts w:asciiTheme="minorHAnsi" w:hAnsiTheme="minorHAnsi" w:cstheme="minorHAnsi"/>
              </w:rPr>
              <w:t>to any location</w:t>
            </w:r>
            <w:r w:rsidRPr="005A5BE2">
              <w:rPr>
                <w:rFonts w:asciiTheme="minorHAnsi" w:hAnsiTheme="minorHAnsi" w:cstheme="minorHAnsi"/>
                <w:spacing w:val="-1"/>
              </w:rPr>
              <w:t xml:space="preserve"> </w:t>
            </w:r>
            <w:r w:rsidRPr="005A5BE2">
              <w:rPr>
                <w:rFonts w:asciiTheme="minorHAnsi" w:hAnsiTheme="minorHAnsi" w:cstheme="minorHAnsi"/>
              </w:rPr>
              <w:t>specified</w:t>
            </w:r>
            <w:r w:rsidRPr="005A5BE2">
              <w:rPr>
                <w:rFonts w:asciiTheme="minorHAnsi" w:hAnsiTheme="minorHAnsi" w:cstheme="minorHAnsi"/>
                <w:spacing w:val="1"/>
              </w:rPr>
              <w:t xml:space="preserve"> </w:t>
            </w:r>
            <w:r w:rsidRPr="005A5BE2">
              <w:rPr>
                <w:rFonts w:asciiTheme="minorHAnsi" w:hAnsiTheme="minorHAnsi" w:cstheme="minorHAnsi"/>
              </w:rPr>
              <w:t xml:space="preserve">by </w:t>
            </w:r>
            <w:r w:rsidRPr="005A5BE2">
              <w:rPr>
                <w:rFonts w:asciiTheme="minorHAnsi" w:hAnsiTheme="minorHAnsi" w:cstheme="minorHAnsi"/>
                <w:spacing w:val="-5"/>
              </w:rPr>
              <w:t>the</w:t>
            </w:r>
          </w:p>
          <w:p w14:paraId="590C2788" w14:textId="77777777" w:rsidR="00A01084" w:rsidRPr="005A5BE2" w:rsidRDefault="00013AF0">
            <w:pPr>
              <w:pStyle w:val="TableParagraph"/>
              <w:spacing w:before="41" w:line="276" w:lineRule="auto"/>
              <w:ind w:left="212" w:right="48"/>
              <w:jc w:val="both"/>
              <w:rPr>
                <w:rFonts w:asciiTheme="minorHAnsi" w:hAnsiTheme="minorHAnsi" w:cstheme="minorHAnsi"/>
              </w:rPr>
            </w:pPr>
            <w:r w:rsidRPr="005A5BE2">
              <w:rPr>
                <w:rFonts w:asciiTheme="minorHAnsi" w:hAnsiTheme="minorHAnsi" w:cstheme="minorHAnsi"/>
              </w:rPr>
              <w:t>Client,</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Ireland,</w:t>
            </w:r>
            <w:r w:rsidRPr="005A5BE2">
              <w:rPr>
                <w:rFonts w:asciiTheme="minorHAnsi" w:hAnsiTheme="minorHAnsi" w:cstheme="minorHAnsi"/>
                <w:spacing w:val="-4"/>
              </w:rPr>
              <w:t xml:space="preserve"> </w:t>
            </w:r>
            <w:r w:rsidRPr="005A5BE2">
              <w:rPr>
                <w:rFonts w:asciiTheme="minorHAnsi" w:hAnsiTheme="minorHAnsi" w:cstheme="minorHAnsi"/>
              </w:rPr>
              <w:t>without</w:t>
            </w:r>
            <w:r w:rsidRPr="005A5BE2">
              <w:rPr>
                <w:rFonts w:asciiTheme="minorHAnsi" w:hAnsiTheme="minorHAnsi" w:cstheme="minorHAnsi"/>
                <w:spacing w:val="-4"/>
              </w:rPr>
              <w:t xml:space="preserve"> </w:t>
            </w:r>
            <w:r w:rsidRPr="005A5BE2">
              <w:rPr>
                <w:rFonts w:asciiTheme="minorHAnsi" w:hAnsiTheme="minorHAnsi" w:cstheme="minorHAnsi"/>
              </w:rPr>
              <w:t>limit</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number</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locations,</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quantities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dates specified in the orders, unless otherwise stated. Any</w:t>
            </w:r>
            <w:r w:rsidRPr="005A5BE2">
              <w:rPr>
                <w:rFonts w:asciiTheme="minorHAnsi" w:hAnsiTheme="minorHAnsi" w:cstheme="minorHAnsi"/>
                <w:spacing w:val="-1"/>
              </w:rPr>
              <w:t xml:space="preserve"> </w:t>
            </w:r>
            <w:r w:rsidRPr="005A5BE2">
              <w:rPr>
                <w:rFonts w:asciiTheme="minorHAnsi" w:hAnsiTheme="minorHAnsi" w:cstheme="minorHAnsi"/>
              </w:rPr>
              <w:t>extension of</w:t>
            </w:r>
            <w:r w:rsidRPr="005A5BE2">
              <w:rPr>
                <w:rFonts w:asciiTheme="minorHAnsi" w:hAnsiTheme="minorHAnsi" w:cstheme="minorHAnsi"/>
                <w:spacing w:val="-2"/>
              </w:rPr>
              <w:t xml:space="preserve"> </w:t>
            </w:r>
            <w:r w:rsidRPr="005A5BE2">
              <w:rPr>
                <w:rFonts w:asciiTheme="minorHAnsi" w:hAnsiTheme="minorHAnsi" w:cstheme="minorHAnsi"/>
              </w:rPr>
              <w:t>the delivery</w:t>
            </w:r>
            <w:r w:rsidRPr="005A5BE2">
              <w:rPr>
                <w:rFonts w:asciiTheme="minorHAnsi" w:hAnsiTheme="minorHAnsi" w:cstheme="minorHAnsi"/>
                <w:spacing w:val="-1"/>
              </w:rPr>
              <w:t xml:space="preserve"> </w:t>
            </w:r>
            <w:r w:rsidRPr="005A5BE2">
              <w:rPr>
                <w:rFonts w:asciiTheme="minorHAnsi" w:hAnsiTheme="minorHAnsi" w:cstheme="minorHAnsi"/>
              </w:rPr>
              <w:t>time shall not constitute</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general</w:t>
            </w:r>
            <w:r w:rsidRPr="005A5BE2">
              <w:rPr>
                <w:rFonts w:asciiTheme="minorHAnsi" w:hAnsiTheme="minorHAnsi" w:cstheme="minorHAnsi"/>
                <w:spacing w:val="-4"/>
              </w:rPr>
              <w:t xml:space="preserve"> </w:t>
            </w:r>
            <w:r w:rsidRPr="005A5BE2">
              <w:rPr>
                <w:rFonts w:asciiTheme="minorHAnsi" w:hAnsiTheme="minorHAnsi" w:cstheme="minorHAnsi"/>
              </w:rPr>
              <w:t>waiver</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acquiescence</w:t>
            </w:r>
            <w:r w:rsidRPr="005A5BE2">
              <w:rPr>
                <w:rFonts w:asciiTheme="minorHAnsi" w:hAnsiTheme="minorHAnsi" w:cstheme="minorHAnsi"/>
                <w:spacing w:val="-3"/>
              </w:rPr>
              <w:t xml:space="preserve"> </w:t>
            </w:r>
            <w:r w:rsidRPr="005A5BE2">
              <w:rPr>
                <w:rFonts w:asciiTheme="minorHAnsi" w:hAnsiTheme="minorHAnsi" w:cstheme="minorHAnsi"/>
              </w:rPr>
              <w:t>on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part</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Client.</w:t>
            </w:r>
            <w:r w:rsidRPr="005A5BE2">
              <w:rPr>
                <w:rFonts w:asciiTheme="minorHAnsi" w:hAnsiTheme="minorHAnsi" w:cstheme="minorHAnsi"/>
                <w:spacing w:val="-4"/>
              </w:rPr>
              <w:t xml:space="preserve"> </w:t>
            </w:r>
            <w:r w:rsidRPr="005A5BE2">
              <w:rPr>
                <w:rFonts w:asciiTheme="minorHAnsi" w:hAnsiTheme="minorHAnsi" w:cstheme="minorHAnsi"/>
              </w:rPr>
              <w:t>All</w:t>
            </w:r>
            <w:r w:rsidRPr="005A5BE2">
              <w:rPr>
                <w:rFonts w:asciiTheme="minorHAnsi" w:hAnsiTheme="minorHAnsi" w:cstheme="minorHAnsi"/>
                <w:spacing w:val="-4"/>
              </w:rPr>
              <w:t xml:space="preserve"> </w:t>
            </w:r>
            <w:r w:rsidRPr="005A5BE2">
              <w:rPr>
                <w:rFonts w:asciiTheme="minorHAnsi" w:hAnsiTheme="minorHAnsi" w:cstheme="minorHAnsi"/>
              </w:rPr>
              <w:t>such</w:t>
            </w:r>
            <w:r w:rsidRPr="005A5BE2">
              <w:rPr>
                <w:rFonts w:asciiTheme="minorHAnsi" w:hAnsiTheme="minorHAnsi" w:cstheme="minorHAnsi"/>
                <w:spacing w:val="-4"/>
              </w:rPr>
              <w:t xml:space="preserve"> </w:t>
            </w:r>
            <w:r w:rsidRPr="005A5BE2">
              <w:rPr>
                <w:rFonts w:asciiTheme="minorHAnsi" w:hAnsiTheme="minorHAnsi" w:cstheme="minorHAnsi"/>
              </w:rPr>
              <w:t>Goods</w:t>
            </w:r>
            <w:r w:rsidRPr="005A5BE2">
              <w:rPr>
                <w:rFonts w:asciiTheme="minorHAnsi" w:hAnsiTheme="minorHAnsi" w:cstheme="minorHAnsi"/>
                <w:spacing w:val="-3"/>
              </w:rPr>
              <w:t xml:space="preserve"> </w:t>
            </w:r>
            <w:r w:rsidRPr="005A5BE2">
              <w:rPr>
                <w:rFonts w:asciiTheme="minorHAnsi" w:hAnsiTheme="minorHAnsi" w:cstheme="minorHAnsi"/>
              </w:rPr>
              <w:t>shall</w:t>
            </w:r>
            <w:r w:rsidRPr="005A5BE2">
              <w:rPr>
                <w:rFonts w:asciiTheme="minorHAnsi" w:hAnsiTheme="minorHAnsi" w:cstheme="minorHAnsi"/>
                <w:spacing w:val="-4"/>
              </w:rPr>
              <w:t xml:space="preserve"> </w:t>
            </w:r>
            <w:r w:rsidRPr="005A5BE2">
              <w:rPr>
                <w:rFonts w:asciiTheme="minorHAnsi" w:hAnsiTheme="minorHAnsi" w:cstheme="minorHAnsi"/>
              </w:rPr>
              <w:t>be delivered</w:t>
            </w:r>
            <w:r w:rsidRPr="005A5BE2">
              <w:rPr>
                <w:rFonts w:asciiTheme="minorHAnsi" w:hAnsiTheme="minorHAnsi" w:cstheme="minorHAnsi"/>
                <w:spacing w:val="-5"/>
              </w:rPr>
              <w:t xml:space="preserve"> </w:t>
            </w:r>
            <w:r w:rsidRPr="005A5BE2">
              <w:rPr>
                <w:rFonts w:asciiTheme="minorHAnsi" w:hAnsiTheme="minorHAnsi" w:cstheme="minorHAnsi"/>
              </w:rPr>
              <w:t>free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encumbrances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retention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title</w:t>
            </w:r>
            <w:r w:rsidRPr="005A5BE2">
              <w:rPr>
                <w:rFonts w:asciiTheme="minorHAnsi" w:hAnsiTheme="minorHAnsi" w:cstheme="minorHAnsi"/>
                <w:spacing w:val="-6"/>
              </w:rPr>
              <w:t xml:space="preserve"> </w:t>
            </w:r>
            <w:r w:rsidRPr="005A5BE2">
              <w:rPr>
                <w:rFonts w:asciiTheme="minorHAnsi" w:hAnsiTheme="minorHAnsi" w:cstheme="minorHAnsi"/>
              </w:rPr>
              <w:t>clauses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similar</w:t>
            </w:r>
            <w:r w:rsidRPr="005A5BE2">
              <w:rPr>
                <w:rFonts w:asciiTheme="minorHAnsi" w:hAnsiTheme="minorHAnsi" w:cstheme="minorHAnsi"/>
                <w:spacing w:val="-4"/>
              </w:rPr>
              <w:t xml:space="preserve"> </w:t>
            </w:r>
            <w:r w:rsidRPr="005A5BE2">
              <w:rPr>
                <w:rFonts w:asciiTheme="minorHAnsi" w:hAnsiTheme="minorHAnsi" w:cstheme="minorHAnsi"/>
              </w:rPr>
              <w:t>provision.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Charges quoted</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rPr>
              <w:t>based</w:t>
            </w:r>
            <w:r w:rsidRPr="005A5BE2">
              <w:rPr>
                <w:rFonts w:asciiTheme="minorHAnsi" w:hAnsiTheme="minorHAnsi" w:cstheme="minorHAnsi"/>
                <w:spacing w:val="-5"/>
              </w:rPr>
              <w:t xml:space="preserve"> </w:t>
            </w:r>
            <w:r w:rsidRPr="005A5BE2">
              <w:rPr>
                <w:rFonts w:asciiTheme="minorHAnsi" w:hAnsiTheme="minorHAnsi" w:cstheme="minorHAnsi"/>
              </w:rPr>
              <w:t>on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understanding</w:t>
            </w:r>
            <w:r w:rsidRPr="005A5BE2">
              <w:rPr>
                <w:rFonts w:asciiTheme="minorHAnsi" w:hAnsiTheme="minorHAnsi" w:cstheme="minorHAnsi"/>
                <w:spacing w:val="-5"/>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Goods</w:t>
            </w:r>
            <w:r w:rsidRPr="005A5BE2">
              <w:rPr>
                <w:rFonts w:asciiTheme="minorHAnsi" w:hAnsiTheme="minorHAnsi" w:cstheme="minorHAnsi"/>
                <w:spacing w:val="-7"/>
              </w:rPr>
              <w:t xml:space="preserve"> </w:t>
            </w:r>
            <w:r w:rsidRPr="005A5BE2">
              <w:rPr>
                <w:rFonts w:asciiTheme="minorHAnsi" w:hAnsiTheme="minorHAnsi" w:cstheme="minorHAnsi"/>
              </w:rPr>
              <w:t>are</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delivered</w:t>
            </w:r>
            <w:r w:rsidRPr="005A5BE2">
              <w:rPr>
                <w:rFonts w:asciiTheme="minorHAnsi" w:hAnsiTheme="minorHAnsi" w:cstheme="minorHAnsi"/>
                <w:spacing w:val="-5"/>
              </w:rPr>
              <w:t xml:space="preserve"> </w:t>
            </w:r>
            <w:r w:rsidRPr="005A5BE2">
              <w:rPr>
                <w:rFonts w:asciiTheme="minorHAnsi" w:hAnsiTheme="minorHAnsi" w:cstheme="minorHAnsi"/>
              </w:rPr>
              <w:t>carriage</w:t>
            </w:r>
            <w:r w:rsidRPr="005A5BE2">
              <w:rPr>
                <w:rFonts w:asciiTheme="minorHAnsi" w:hAnsiTheme="minorHAnsi" w:cstheme="minorHAnsi"/>
                <w:spacing w:val="-4"/>
              </w:rPr>
              <w:t xml:space="preserve"> </w:t>
            </w:r>
            <w:r w:rsidRPr="005A5BE2">
              <w:rPr>
                <w:rFonts w:asciiTheme="minorHAnsi" w:hAnsiTheme="minorHAnsi" w:cstheme="minorHAnsi"/>
              </w:rPr>
              <w:t>paid to the various locations as specified in the order, along with the necessary delivery documentation. Pending such delivery, the Goods shall remain at the risk of the Contractor.</w:t>
            </w:r>
          </w:p>
        </w:tc>
      </w:tr>
      <w:tr w:rsidR="00A01084" w:rsidRPr="005A5BE2" w14:paraId="590C278C" w14:textId="77777777">
        <w:trPr>
          <w:trHeight w:val="323"/>
        </w:trPr>
        <w:tc>
          <w:tcPr>
            <w:tcW w:w="445" w:type="dxa"/>
          </w:tcPr>
          <w:p w14:paraId="590C278A" w14:textId="77777777" w:rsidR="00A01084" w:rsidRPr="005A5BE2" w:rsidRDefault="00013AF0">
            <w:pPr>
              <w:pStyle w:val="TableParagraph"/>
              <w:spacing w:before="59" w:line="245" w:lineRule="exact"/>
              <w:ind w:left="50"/>
              <w:rPr>
                <w:rFonts w:asciiTheme="minorHAnsi" w:hAnsiTheme="minorHAnsi" w:cstheme="minorHAnsi"/>
              </w:rPr>
            </w:pPr>
            <w:r w:rsidRPr="005A5BE2">
              <w:rPr>
                <w:rFonts w:asciiTheme="minorHAnsi" w:hAnsiTheme="minorHAnsi" w:cstheme="minorHAnsi"/>
                <w:color w:val="0000FF"/>
                <w:spacing w:val="-5"/>
              </w:rPr>
              <w:t>B.</w:t>
            </w:r>
          </w:p>
        </w:tc>
        <w:tc>
          <w:tcPr>
            <w:tcW w:w="8513" w:type="dxa"/>
          </w:tcPr>
          <w:p w14:paraId="590C278B" w14:textId="77777777" w:rsidR="00A01084" w:rsidRPr="005A5BE2" w:rsidRDefault="00013AF0">
            <w:pPr>
              <w:pStyle w:val="TableParagraph"/>
              <w:spacing w:before="59" w:line="245" w:lineRule="exact"/>
              <w:ind w:left="212"/>
              <w:rPr>
                <w:rFonts w:asciiTheme="minorHAnsi" w:hAnsiTheme="minorHAnsi" w:cstheme="minorHAnsi"/>
              </w:rPr>
            </w:pPr>
            <w:r w:rsidRPr="005A5BE2">
              <w:rPr>
                <w:rFonts w:asciiTheme="minorHAnsi" w:hAnsiTheme="minorHAnsi" w:cstheme="minorHAnsi"/>
              </w:rPr>
              <w:t>Title</w:t>
            </w:r>
            <w:r w:rsidRPr="005A5BE2">
              <w:rPr>
                <w:rFonts w:asciiTheme="minorHAnsi" w:hAnsiTheme="minorHAnsi" w:cstheme="minorHAnsi"/>
                <w:spacing w:val="-3"/>
              </w:rPr>
              <w:t xml:space="preserve"> </w:t>
            </w:r>
            <w:r w:rsidRPr="005A5BE2">
              <w:rPr>
                <w:rFonts w:asciiTheme="minorHAnsi" w:hAnsiTheme="minorHAnsi" w:cstheme="minorHAnsi"/>
              </w:rPr>
              <w:t>shall</w:t>
            </w:r>
            <w:r w:rsidRPr="005A5BE2">
              <w:rPr>
                <w:rFonts w:asciiTheme="minorHAnsi" w:hAnsiTheme="minorHAnsi" w:cstheme="minorHAnsi"/>
                <w:spacing w:val="-3"/>
              </w:rPr>
              <w:t xml:space="preserve"> </w:t>
            </w:r>
            <w:r w:rsidRPr="005A5BE2">
              <w:rPr>
                <w:rFonts w:asciiTheme="minorHAnsi" w:hAnsiTheme="minorHAnsi" w:cstheme="minorHAnsi"/>
              </w:rPr>
              <w:t>pass</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Client</w:t>
            </w:r>
            <w:r w:rsidRPr="005A5BE2">
              <w:rPr>
                <w:rFonts w:asciiTheme="minorHAnsi" w:hAnsiTheme="minorHAnsi" w:cstheme="minorHAnsi"/>
                <w:spacing w:val="-5"/>
              </w:rPr>
              <w:t xml:space="preserve"> </w:t>
            </w:r>
            <w:r w:rsidRPr="005A5BE2">
              <w:rPr>
                <w:rFonts w:asciiTheme="minorHAnsi" w:hAnsiTheme="minorHAnsi" w:cstheme="minorHAnsi"/>
              </w:rPr>
              <w:t>on</w:t>
            </w:r>
            <w:r w:rsidRPr="005A5BE2">
              <w:rPr>
                <w:rFonts w:asciiTheme="minorHAnsi" w:hAnsiTheme="minorHAnsi" w:cstheme="minorHAnsi"/>
                <w:spacing w:val="-4"/>
              </w:rPr>
              <w:t xml:space="preserve"> </w:t>
            </w:r>
            <w:r w:rsidRPr="005A5BE2">
              <w:rPr>
                <w:rFonts w:asciiTheme="minorHAnsi" w:hAnsiTheme="minorHAnsi" w:cstheme="minorHAnsi"/>
              </w:rPr>
              <w:t>payment</w:t>
            </w:r>
            <w:r w:rsidRPr="005A5BE2">
              <w:rPr>
                <w:rFonts w:asciiTheme="minorHAnsi" w:hAnsiTheme="minorHAnsi" w:cstheme="minorHAnsi"/>
                <w:spacing w:val="-3"/>
              </w:rPr>
              <w:t xml:space="preserve"> </w:t>
            </w: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Goods.</w:t>
            </w:r>
          </w:p>
        </w:tc>
      </w:tr>
    </w:tbl>
    <w:p w14:paraId="590C278D" w14:textId="77777777" w:rsidR="00A01084" w:rsidRPr="005A5BE2" w:rsidRDefault="00013AF0">
      <w:pPr>
        <w:pStyle w:val="BodyText"/>
        <w:spacing w:before="138"/>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1120" behindDoc="1" locked="0" layoutInCell="1" allowOverlap="1" wp14:anchorId="590C2B09" wp14:editId="590C2B0A">
                <wp:simplePos x="0" y="0"/>
                <wp:positionH relativeFrom="page">
                  <wp:posOffset>882396</wp:posOffset>
                </wp:positionH>
                <wp:positionV relativeFrom="paragraph">
                  <wp:posOffset>258445</wp:posOffset>
                </wp:positionV>
                <wp:extent cx="5797550" cy="227329"/>
                <wp:effectExtent l="0" t="0" r="0" b="0"/>
                <wp:wrapTopAndBottom/>
                <wp:docPr id="189" name="Group 1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90" name="Graphic 190"/>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91" name="Graphic 191"/>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92" name="Textbox 192"/>
                        <wps:cNvSpPr txBox="1"/>
                        <wps:spPr>
                          <a:xfrm>
                            <a:off x="0" y="0"/>
                            <a:ext cx="5797550" cy="208915"/>
                          </a:xfrm>
                          <a:prstGeom prst="rect">
                            <a:avLst/>
                          </a:prstGeom>
                        </wps:spPr>
                        <wps:txbx>
                          <w:txbxContent>
                            <w:p w14:paraId="590C2B8C" w14:textId="77777777" w:rsidR="00A01084" w:rsidRDefault="00013AF0">
                              <w:pPr>
                                <w:tabs>
                                  <w:tab w:val="left" w:pos="595"/>
                                </w:tabs>
                                <w:spacing w:line="268" w:lineRule="exact"/>
                                <w:ind w:left="86"/>
                                <w:rPr>
                                  <w:b/>
                                </w:rPr>
                              </w:pPr>
                              <w:bookmarkStart w:id="55" w:name="5._Payment"/>
                              <w:bookmarkEnd w:id="55"/>
                              <w:r>
                                <w:rPr>
                                  <w:b/>
                                  <w:color w:val="FFFFFF"/>
                                  <w:spacing w:val="-5"/>
                                </w:rPr>
                                <w:t>5.</w:t>
                              </w:r>
                              <w:r>
                                <w:rPr>
                                  <w:b/>
                                  <w:color w:val="FFFFFF"/>
                                </w:rPr>
                                <w:tab/>
                              </w:r>
                              <w:r>
                                <w:rPr>
                                  <w:b/>
                                  <w:color w:val="FFFFFF"/>
                                  <w:spacing w:val="-2"/>
                                </w:rPr>
                                <w:t>PAYMENT</w:t>
                              </w:r>
                            </w:p>
                          </w:txbxContent>
                        </wps:txbx>
                        <wps:bodyPr wrap="square" lIns="0" tIns="0" rIns="0" bIns="0" rtlCol="0">
                          <a:noAutofit/>
                        </wps:bodyPr>
                      </wps:wsp>
                    </wpg:wgp>
                  </a:graphicData>
                </a:graphic>
              </wp:anchor>
            </w:drawing>
          </mc:Choice>
          <mc:Fallback xmlns:w16cei="http://schemas.microsoft.com/office/word/2026/wordml/cei">
            <w:pict>
              <v:group w14:anchorId="590C2B09" id="Group 189" o:spid="_x0000_s1167" style="position:absolute;margin-left:69.5pt;margin-top:20.35pt;width:456.5pt;height:17.9pt;z-index:-1569536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wGYGwMAAOYKAAAOAAAAZHJzL2Uyb0RvYy54bWzsVt9v0zAQfkfif7D8ztJkdE2jtRNsrEKa&#10;tkkr4tl1nB8iiY3tNtl/z9mO06hFiI4J8UAeknN8Pt99993Zl1ddXaEdk6rkzQKHZxOMWEN5Wjb5&#10;An9Z376LMVKaNCmpeMMW+JkpfLV8++ayFQmLeMGrlEkERhqVtGKBC61FEgSKFqwm6owL1sBkxmVN&#10;NAxlHqSStGC9roJoMrkIWi5TITllSsHfGzeJl9Z+ljGqH7JMMY2qBQbftH1L+96Yd7C8JEkuiShK&#10;2rtBXuBFTcoGNh1M3RBN0FaWR6bqkkqueKbPKK8DnmUlZTYGiCacHESzknwrbCx50uZigAmgPcDp&#10;xWbp/W4lxZN4lM57EO84/aYAl6AVeTKeN+N8r9xlsjaLIAjUWUSfB0RZpxGFn9PZfDadAvAU5qJo&#10;dh7NHeS0gLwcLaPFp18vDEjitrXODc60Atij9gCpPwPoqSCCWdyVAeBRojIFcs8hjobUwOJVTxjz&#10;C5Ay24OeQbEfqR7Q0zGaxPNwaowOoZKEbpVeMW7RJrs7pWEaqJZ6iRReol3jRQncN6yvLOs1RsB6&#10;iRGwfuNSIIg264wpI6J2lK4CsuU8MdM137E1t4ra5MxkNZpfYOQTDr7udapmrAuYjbT8nP8Ka8/p&#10;wIazeNaH7hX81ymONz5R3SYK/PQGacUVczCb6C3eAyKgN8Zc8apMb8uqMhAomW+uK4l2xLQUeGJv&#10;eqQG9FSJI4GRNjx9Bha1QJsFVt+3RDKMqs8N8BRi116QXth4QerqmtvWZdGXSq+7r0QKJEBcYA11&#10;ds89XUniyQH+GwWna1Y2/MNW86w0zLG+OY/6AZSOI/FfqKHwuIZCk/MTa8hmP3ZE/mmzCeP3/0Yd&#10;OUdMEvYlcsxmz6G9jifquES8lp/z37FOGEcnVNFp2of7v04RncMzt+cC8PZ/EY2uM76y++IYDqLI&#10;F9EauL/hHQrn0UERId195NCrh+J63SPJtBdzJPWNyBw29v5z0IHcqXXQDXW36eyJen7hnX6lBvkb&#10;bc5eHOAyZRt+f/Ezt7Xx2LbF/fV0+QMAAP//AwBQSwMEFAAGAAgAAAAhAAdc+RvhAAAACgEAAA8A&#10;AABkcnMvZG93bnJldi54bWxMj0FPwkAQhe8m/ofNmHiTbcEC1m4JIeqJmAgmxNvQHdqG7mzTXdry&#10;711OenxvXt58L1uNphE9da62rCCeRCCIC6trLhV879+fliCcR9bYWCYFV3Kwyu/vMky1HfiL+p0v&#10;RShhl6KCyvs2ldIVFRl0E9sSh9vJdgZ9kF0pdYdDKDeNnEbRXBqsOXyosKVNRcV5dzEKPgYc1rP4&#10;rd+eT5vrzz75PGxjUurxYVy/gvA0+r8w3PADOuSB6WgvrJ1ogp69hC1ewXO0AHELRMk0OEcFi3kC&#10;Ms/k/wn5LwAAAP//AwBQSwECLQAUAAYACAAAACEAtoM4kv4AAADhAQAAEwAAAAAAAAAAAAAAAAAA&#10;AAAAW0NvbnRlbnRfVHlwZXNdLnhtbFBLAQItABQABgAIAAAAIQA4/SH/1gAAAJQBAAALAAAAAAAA&#10;AAAAAAAAAC8BAABfcmVscy8ucmVsc1BLAQItABQABgAIAAAAIQDruwGYGwMAAOYKAAAOAAAAAAAA&#10;AAAAAAAAAC4CAABkcnMvZTJvRG9jLnhtbFBLAQItABQABgAIAAAAIQAHXPkb4QAAAAoBAAAPAAAA&#10;AAAAAAAAAAAAAHUFAABkcnMvZG93bnJldi54bWxQSwUGAAAAAAQABADzAAAAgwYAAAAA&#10;">
                <v:shape id="Graphic 190" o:spid="_x0000_s116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B8H/wwAAANwAAAAPAAAAZHJzL2Rvd25yZXYueG1sRI/dagIx&#10;EIXvC75DmELvamIF0a1RiiAVvPHvAcbNuFm6mSybqNu3dy4E72Y4Z875Zr7sQ6Nu1KU6soXR0IAi&#10;LqOrubJwOq4/p6BSRnbYRCYL/5RguRi8zbFw8c57uh1ypSSEU4EWfM5toXUqPQVMw9gSi3aJXcAs&#10;a1dp1+FdwkOjv4yZ6IA1S4PHllaeyr/DNVgwl91kvPLm3JhRe/w113M9TVtrP977n29Qmfr8Mj+v&#10;N07wZ4Ivz8gEevEAAAD//wMAUEsBAi0AFAAGAAgAAAAhANvh9svuAAAAhQEAABMAAAAAAAAAAAAA&#10;AAAAAAAAAFtDb250ZW50X1R5cGVzXS54bWxQSwECLQAUAAYACAAAACEAWvQsW78AAAAVAQAACwAA&#10;AAAAAAAAAAAAAAAfAQAAX3JlbHMvLnJlbHNQSwECLQAUAAYACAAAACEARwfB/8MAAADcAAAADwAA&#10;AAAAAAAAAAAAAAAHAgAAZHJzL2Rvd25yZXYueG1sUEsFBgAAAAADAAMAtwAAAPcCAAAAAA==&#10;" path="m5797296,l,,,208787r5797296,l5797296,xe" fillcolor="navy" stroked="f">
                  <v:path arrowok="t"/>
                </v:shape>
                <v:shape id="Graphic 191" o:spid="_x0000_s116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aS+JwwAAANwAAAAPAAAAZHJzL2Rvd25yZXYueG1sRE9Na8JA&#10;EL0L/odlBC9SNwrWNnWVKCg9iVELPQ7ZabI0Oxuyq8Z/3y0I3ubxPmex6mwtrtR641jBZJyAIC6c&#10;NlwqOJ+2L28gfEDWWDsmBXfysFr2ewtMtbtxTtdjKEUMYZ+igiqEJpXSFxVZ9GPXEEfux7UWQ4Rt&#10;KXWLtxhuazlNkldp0XBsqLChTUXF7/FiFWSzfGb2+us7m+/Xo939YBJ33ig1HHTZB4hAXXiKH+5P&#10;Hee/T+D/mXiBXP4BAAD//wMAUEsBAi0AFAAGAAgAAAAhANvh9svuAAAAhQEAABMAAAAAAAAAAAAA&#10;AAAAAAAAAFtDb250ZW50X1R5cGVzXS54bWxQSwECLQAUAAYACAAAACEAWvQsW78AAAAVAQAACwAA&#10;AAAAAAAAAAAAAAAfAQAAX3JlbHMvLnJlbHNQSwECLQAUAAYACAAAACEAsGkvicMAAADcAAAADwAA&#10;AAAAAAAAAAAAAAAHAgAAZHJzL2Rvd25yZXYueG1sUEsFBgAAAAADAAMAtwAAAPcCAAAAAA==&#10;" path="m5797296,l,,,18287r5797296,l5797296,xe" fillcolor="#339" stroked="f">
                  <v:path arrowok="t"/>
                </v:shape>
                <v:shape id="Textbox 192" o:spid="_x0000_s117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Sv+EwwAAANwAAAAPAAAAZHJzL2Rvd25yZXYueG1sRE9Na8JA&#10;EL0X/A/LFHqrm3qQJroGKRaEgjTGg8dpdkyWZGfT7Griv+8WCr3N433OOp9sJ240eONYwcs8AUFc&#10;OW24VnAq359fQfiArLFzTAru5CHfzB7WmGk3ckG3Y6hFDGGfoYImhD6T0lcNWfRz1xNH7uIGiyHC&#10;oZZ6wDGG204ukmQpLRqODQ329NZQ1R6vVsH2zMXOfB++PotLYcoyTfhj2Sr19DhtVyACTeFf/Ofe&#10;6zg/XcDvM/ECufkBAAD//wMAUEsBAi0AFAAGAAgAAAAhANvh9svuAAAAhQEAABMAAAAAAAAAAAAA&#10;AAAAAAAAAFtDb250ZW50X1R5cGVzXS54bWxQSwECLQAUAAYACAAAACEAWvQsW78AAAAVAQAACwAA&#10;AAAAAAAAAAAAAAAfAQAAX3JlbHMvLnJlbHNQSwECLQAUAAYACAAAACEAFkr/hMMAAADcAAAADwAA&#10;AAAAAAAAAAAAAAAHAgAAZHJzL2Rvd25yZXYueG1sUEsFBgAAAAADAAMAtwAAAPcCAAAAAA==&#10;" filled="f" stroked="f">
                  <v:textbox inset="0,0,0,0">
                    <w:txbxContent>
                      <w:p w14:paraId="590C2B8C" w14:textId="77777777" w:rsidR="00A01084" w:rsidRDefault="00013AF0">
                        <w:pPr>
                          <w:tabs>
                            <w:tab w:val="left" w:pos="595"/>
                          </w:tabs>
                          <w:spacing w:line="268" w:lineRule="exact"/>
                          <w:ind w:left="86"/>
                          <w:rPr>
                            <w:b/>
                          </w:rPr>
                        </w:pPr>
                        <w:bookmarkStart w:id="95" w:name="5._Payment"/>
                        <w:bookmarkEnd w:id="95"/>
                        <w:r>
                          <w:rPr>
                            <w:b/>
                            <w:color w:val="FFFFFF"/>
                            <w:spacing w:val="-5"/>
                          </w:rPr>
                          <w:t>5.</w:t>
                        </w:r>
                        <w:r>
                          <w:rPr>
                            <w:b/>
                            <w:color w:val="FFFFFF"/>
                          </w:rPr>
                          <w:tab/>
                        </w:r>
                        <w:r>
                          <w:rPr>
                            <w:b/>
                            <w:color w:val="FFFFFF"/>
                            <w:spacing w:val="-2"/>
                          </w:rPr>
                          <w:t>PAYMENT</w:t>
                        </w:r>
                      </w:p>
                    </w:txbxContent>
                  </v:textbox>
                </v:shape>
                <w10:wrap type="topAndBottom" anchorx="page"/>
              </v:group>
            </w:pict>
          </mc:Fallback>
        </mc:AlternateContent>
      </w:r>
    </w:p>
    <w:p w14:paraId="590C278E"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5"/>
        <w:gridCol w:w="553"/>
        <w:gridCol w:w="7960"/>
      </w:tblGrid>
      <w:tr w:rsidR="00A01084" w:rsidRPr="005A5BE2" w14:paraId="590C2792" w14:textId="77777777">
        <w:trPr>
          <w:trHeight w:val="941"/>
        </w:trPr>
        <w:tc>
          <w:tcPr>
            <w:tcW w:w="445" w:type="dxa"/>
          </w:tcPr>
          <w:p w14:paraId="590C278F"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gridSpan w:val="2"/>
          </w:tcPr>
          <w:p w14:paraId="590C2790" w14:textId="77777777" w:rsidR="00A01084" w:rsidRPr="005A5BE2" w:rsidRDefault="00013AF0">
            <w:pPr>
              <w:pStyle w:val="TableParagraph"/>
              <w:spacing w:line="225" w:lineRule="exact"/>
              <w:ind w:left="212"/>
              <w:rPr>
                <w:rFonts w:asciiTheme="minorHAnsi" w:hAnsiTheme="minorHAnsi" w:cstheme="minorHAnsi"/>
              </w:rPr>
            </w:pPr>
            <w:r w:rsidRPr="005A5BE2">
              <w:rPr>
                <w:rFonts w:asciiTheme="minorHAnsi" w:hAnsiTheme="minorHAnsi" w:cstheme="minorHAnsi"/>
              </w:rPr>
              <w:t>Subject</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provisions</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3"/>
              </w:rPr>
              <w:t xml:space="preserve"> </w:t>
            </w:r>
            <w:r w:rsidRPr="005A5BE2">
              <w:rPr>
                <w:rFonts w:asciiTheme="minorHAnsi" w:hAnsiTheme="minorHAnsi" w:cstheme="minorHAnsi"/>
              </w:rPr>
              <w:t>clause</w:t>
            </w:r>
            <w:r w:rsidRPr="005A5BE2">
              <w:rPr>
                <w:rFonts w:asciiTheme="minorHAnsi" w:hAnsiTheme="minorHAnsi" w:cstheme="minorHAnsi"/>
                <w:spacing w:val="-2"/>
              </w:rPr>
              <w:t xml:space="preserve"> </w:t>
            </w:r>
            <w:r w:rsidRPr="005A5BE2">
              <w:rPr>
                <w:rFonts w:asciiTheme="minorHAnsi" w:hAnsiTheme="minorHAnsi" w:cstheme="minorHAnsi"/>
              </w:rPr>
              <w:t>5</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Client</w:t>
            </w:r>
            <w:r w:rsidRPr="005A5BE2">
              <w:rPr>
                <w:rFonts w:asciiTheme="minorHAnsi" w:hAnsiTheme="minorHAnsi" w:cstheme="minorHAnsi"/>
                <w:spacing w:val="-3"/>
              </w:rPr>
              <w:t xml:space="preserve"> </w:t>
            </w:r>
            <w:r w:rsidRPr="005A5BE2">
              <w:rPr>
                <w:rFonts w:asciiTheme="minorHAnsi" w:hAnsiTheme="minorHAnsi" w:cstheme="minorHAnsi"/>
              </w:rPr>
              <w:t>shall</w:t>
            </w:r>
            <w:r w:rsidRPr="005A5BE2">
              <w:rPr>
                <w:rFonts w:asciiTheme="minorHAnsi" w:hAnsiTheme="minorHAnsi" w:cstheme="minorHAnsi"/>
                <w:spacing w:val="-1"/>
              </w:rPr>
              <w:t xml:space="preserve"> </w:t>
            </w:r>
            <w:r w:rsidRPr="005A5BE2">
              <w:rPr>
                <w:rFonts w:asciiTheme="minorHAnsi" w:hAnsiTheme="minorHAnsi" w:cstheme="minorHAnsi"/>
              </w:rPr>
              <w:t>pay</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1"/>
              </w:rPr>
              <w:t xml:space="preserve"> </w:t>
            </w:r>
            <w:r w:rsidRPr="005A5BE2">
              <w:rPr>
                <w:rFonts w:asciiTheme="minorHAnsi" w:hAnsiTheme="minorHAnsi" w:cstheme="minorHAnsi"/>
              </w:rPr>
              <w:t>discharge</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 xml:space="preserve">Charges </w:t>
            </w:r>
            <w:r w:rsidRPr="005A5BE2">
              <w:rPr>
                <w:rFonts w:asciiTheme="minorHAnsi" w:hAnsiTheme="minorHAnsi" w:cstheme="minorHAnsi"/>
                <w:spacing w:val="-2"/>
              </w:rPr>
              <w:t>(plus</w:t>
            </w:r>
          </w:p>
          <w:p w14:paraId="590C2791" w14:textId="77777777" w:rsidR="00A01084" w:rsidRPr="005A5BE2" w:rsidRDefault="00013AF0">
            <w:pPr>
              <w:pStyle w:val="TableParagraph"/>
              <w:spacing w:before="41" w:line="273" w:lineRule="auto"/>
              <w:ind w:left="212"/>
              <w:rPr>
                <w:rFonts w:asciiTheme="minorHAnsi" w:hAnsiTheme="minorHAnsi" w:cstheme="minorHAnsi"/>
              </w:rPr>
            </w:pPr>
            <w:r w:rsidRPr="005A5BE2">
              <w:rPr>
                <w:rFonts w:asciiTheme="minorHAnsi" w:hAnsiTheme="minorHAnsi" w:cstheme="minorHAnsi"/>
              </w:rPr>
              <w:t>any applicable VAT), in the manner specified at Schedule C. Invoicing arrangements shall be on such terms as may be agreed between the Parties.</w:t>
            </w:r>
          </w:p>
        </w:tc>
      </w:tr>
      <w:tr w:rsidR="00A01084" w:rsidRPr="005A5BE2" w14:paraId="590C2795" w14:textId="77777777">
        <w:trPr>
          <w:trHeight w:val="429"/>
        </w:trPr>
        <w:tc>
          <w:tcPr>
            <w:tcW w:w="445" w:type="dxa"/>
          </w:tcPr>
          <w:p w14:paraId="590C2793"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13" w:type="dxa"/>
            <w:gridSpan w:val="2"/>
          </w:tcPr>
          <w:p w14:paraId="590C2794" w14:textId="77777777" w:rsidR="00A01084" w:rsidRPr="005A5BE2" w:rsidRDefault="00013AF0">
            <w:pPr>
              <w:pStyle w:val="TableParagraph"/>
              <w:spacing w:before="60"/>
              <w:ind w:left="212"/>
              <w:rPr>
                <w:rFonts w:asciiTheme="minorHAnsi" w:hAnsiTheme="minorHAnsi" w:cstheme="minorHAnsi"/>
              </w:rPr>
            </w:pPr>
            <w:r w:rsidRPr="005A5BE2">
              <w:rPr>
                <w:rFonts w:asciiTheme="minorHAnsi" w:hAnsiTheme="minorHAnsi" w:cstheme="minorHAnsi"/>
              </w:rPr>
              <w:t>Discharge</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Charges</w:t>
            </w:r>
            <w:r w:rsidRPr="005A5BE2">
              <w:rPr>
                <w:rFonts w:asciiTheme="minorHAnsi" w:hAnsiTheme="minorHAnsi" w:cstheme="minorHAnsi"/>
                <w:spacing w:val="-3"/>
              </w:rPr>
              <w:t xml:space="preserve"> </w:t>
            </w:r>
            <w:r w:rsidRPr="005A5BE2">
              <w:rPr>
                <w:rFonts w:asciiTheme="minorHAnsi" w:hAnsiTheme="minorHAnsi" w:cstheme="minorHAnsi"/>
              </w:rPr>
              <w:t>is</w:t>
            </w:r>
            <w:r w:rsidRPr="005A5BE2">
              <w:rPr>
                <w:rFonts w:asciiTheme="minorHAnsi" w:hAnsiTheme="minorHAnsi" w:cstheme="minorHAnsi"/>
                <w:spacing w:val="-5"/>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spacing w:val="-5"/>
              </w:rPr>
              <w:t>to:</w:t>
            </w:r>
          </w:p>
        </w:tc>
      </w:tr>
      <w:tr w:rsidR="00A01084" w:rsidRPr="005A5BE2" w14:paraId="590C2799" w14:textId="77777777">
        <w:trPr>
          <w:trHeight w:val="1046"/>
        </w:trPr>
        <w:tc>
          <w:tcPr>
            <w:tcW w:w="445" w:type="dxa"/>
          </w:tcPr>
          <w:p w14:paraId="590C2796" w14:textId="77777777" w:rsidR="00A01084" w:rsidRPr="005A5BE2" w:rsidRDefault="00A01084">
            <w:pPr>
              <w:pStyle w:val="TableParagraph"/>
              <w:rPr>
                <w:rFonts w:asciiTheme="minorHAnsi" w:hAnsiTheme="minorHAnsi" w:cstheme="minorHAnsi"/>
              </w:rPr>
            </w:pPr>
          </w:p>
        </w:tc>
        <w:tc>
          <w:tcPr>
            <w:tcW w:w="553" w:type="dxa"/>
          </w:tcPr>
          <w:p w14:paraId="590C2797" w14:textId="77777777" w:rsidR="00A01084" w:rsidRPr="005A5BE2" w:rsidRDefault="00013AF0">
            <w:pPr>
              <w:pStyle w:val="TableParagraph"/>
              <w:spacing w:before="60"/>
              <w:ind w:left="40"/>
              <w:jc w:val="center"/>
              <w:rPr>
                <w:rFonts w:asciiTheme="minorHAnsi" w:hAnsiTheme="minorHAnsi" w:cstheme="minorHAnsi"/>
              </w:rPr>
            </w:pPr>
            <w:r w:rsidRPr="005A5BE2">
              <w:rPr>
                <w:rFonts w:asciiTheme="minorHAnsi" w:hAnsiTheme="minorHAnsi" w:cstheme="minorHAnsi"/>
                <w:spacing w:val="-5"/>
              </w:rPr>
              <w:t>1.</w:t>
            </w:r>
          </w:p>
        </w:tc>
        <w:tc>
          <w:tcPr>
            <w:tcW w:w="7960" w:type="dxa"/>
          </w:tcPr>
          <w:p w14:paraId="590C2798" w14:textId="77777777" w:rsidR="00A01084" w:rsidRPr="005A5BE2" w:rsidRDefault="00013AF0">
            <w:pPr>
              <w:pStyle w:val="TableParagraph"/>
              <w:spacing w:before="60" w:line="276" w:lineRule="auto"/>
              <w:ind w:left="172" w:right="50"/>
              <w:jc w:val="both"/>
              <w:rPr>
                <w:rFonts w:asciiTheme="minorHAnsi" w:hAnsiTheme="minorHAnsi" w:cstheme="minorHAnsi"/>
              </w:rPr>
            </w:pPr>
            <w:r w:rsidRPr="005A5BE2">
              <w:rPr>
                <w:rFonts w:asciiTheme="minorHAnsi" w:hAnsiTheme="minorHAnsi" w:cstheme="minorHAnsi"/>
              </w:rPr>
              <w:t>Compliance by the Contractor with the provisions of this Agreement including but not limited</w:t>
            </w:r>
            <w:r w:rsidRPr="005A5BE2">
              <w:rPr>
                <w:rFonts w:asciiTheme="minorHAnsi" w:hAnsiTheme="minorHAnsi" w:cstheme="minorHAnsi"/>
                <w:spacing w:val="-1"/>
              </w:rPr>
              <w:t xml:space="preserve"> </w:t>
            </w:r>
            <w:r w:rsidRPr="005A5BE2">
              <w:rPr>
                <w:rFonts w:asciiTheme="minorHAnsi" w:hAnsiTheme="minorHAnsi" w:cstheme="minorHAnsi"/>
              </w:rPr>
              <w:t>to any</w:t>
            </w:r>
            <w:r w:rsidRPr="005A5BE2">
              <w:rPr>
                <w:rFonts w:asciiTheme="minorHAnsi" w:hAnsiTheme="minorHAnsi" w:cstheme="minorHAnsi"/>
                <w:spacing w:val="-2"/>
              </w:rPr>
              <w:t xml:space="preserve"> </w:t>
            </w:r>
            <w:r w:rsidRPr="005A5BE2">
              <w:rPr>
                <w:rFonts w:asciiTheme="minorHAnsi" w:hAnsiTheme="minorHAnsi" w:cstheme="minorHAnsi"/>
              </w:rPr>
              <w:t>milestones,</w:t>
            </w:r>
            <w:r w:rsidRPr="005A5BE2">
              <w:rPr>
                <w:rFonts w:asciiTheme="minorHAnsi" w:hAnsiTheme="minorHAnsi" w:cstheme="minorHAnsi"/>
                <w:spacing w:val="-3"/>
              </w:rPr>
              <w:t xml:space="preserve"> </w:t>
            </w:r>
            <w:r w:rsidRPr="005A5BE2">
              <w:rPr>
                <w:rFonts w:asciiTheme="minorHAnsi" w:hAnsiTheme="minorHAnsi" w:cstheme="minorHAnsi"/>
              </w:rPr>
              <w:t>compliance schedules and/or</w:t>
            </w:r>
            <w:r w:rsidRPr="005A5BE2">
              <w:rPr>
                <w:rFonts w:asciiTheme="minorHAnsi" w:hAnsiTheme="minorHAnsi" w:cstheme="minorHAnsi"/>
                <w:spacing w:val="-1"/>
              </w:rPr>
              <w:t xml:space="preserve"> </w:t>
            </w:r>
            <w:r w:rsidRPr="005A5BE2">
              <w:rPr>
                <w:rFonts w:asciiTheme="minorHAnsi" w:hAnsiTheme="minorHAnsi" w:cstheme="minorHAnsi"/>
              </w:rPr>
              <w:t>operational</w:t>
            </w:r>
            <w:r w:rsidRPr="005A5BE2">
              <w:rPr>
                <w:rFonts w:asciiTheme="minorHAnsi" w:hAnsiTheme="minorHAnsi" w:cstheme="minorHAnsi"/>
                <w:spacing w:val="-1"/>
              </w:rPr>
              <w:t xml:space="preserve"> </w:t>
            </w:r>
            <w:r w:rsidRPr="005A5BE2">
              <w:rPr>
                <w:rFonts w:asciiTheme="minorHAnsi" w:hAnsiTheme="minorHAnsi" w:cstheme="minorHAnsi"/>
              </w:rPr>
              <w:t>protocols in</w:t>
            </w:r>
            <w:r w:rsidRPr="005A5BE2">
              <w:rPr>
                <w:rFonts w:asciiTheme="minorHAnsi" w:hAnsiTheme="minorHAnsi" w:cstheme="minorHAnsi"/>
                <w:spacing w:val="-1"/>
              </w:rPr>
              <w:t xml:space="preserve"> </w:t>
            </w:r>
            <w:r w:rsidRPr="005A5BE2">
              <w:rPr>
                <w:rFonts w:asciiTheme="minorHAnsi" w:hAnsiTheme="minorHAnsi" w:cstheme="minorHAnsi"/>
              </w:rPr>
              <w:t>place pursuant to clause 11A from time to time;</w:t>
            </w:r>
          </w:p>
        </w:tc>
      </w:tr>
      <w:tr w:rsidR="00A01084" w:rsidRPr="005A5BE2" w14:paraId="590C279D" w14:textId="77777777">
        <w:trPr>
          <w:trHeight w:val="1046"/>
        </w:trPr>
        <w:tc>
          <w:tcPr>
            <w:tcW w:w="445" w:type="dxa"/>
          </w:tcPr>
          <w:p w14:paraId="590C279A" w14:textId="77777777" w:rsidR="00A01084" w:rsidRPr="005A5BE2" w:rsidRDefault="00A01084">
            <w:pPr>
              <w:pStyle w:val="TableParagraph"/>
              <w:rPr>
                <w:rFonts w:asciiTheme="minorHAnsi" w:hAnsiTheme="minorHAnsi" w:cstheme="minorHAnsi"/>
              </w:rPr>
            </w:pPr>
          </w:p>
        </w:tc>
        <w:tc>
          <w:tcPr>
            <w:tcW w:w="553" w:type="dxa"/>
          </w:tcPr>
          <w:p w14:paraId="590C279B" w14:textId="77777777" w:rsidR="00A01084" w:rsidRPr="005A5BE2" w:rsidRDefault="00013AF0">
            <w:pPr>
              <w:pStyle w:val="TableParagraph"/>
              <w:spacing w:before="60"/>
              <w:ind w:left="40"/>
              <w:jc w:val="center"/>
              <w:rPr>
                <w:rFonts w:asciiTheme="minorHAnsi" w:hAnsiTheme="minorHAnsi" w:cstheme="minorHAnsi"/>
              </w:rPr>
            </w:pPr>
            <w:r w:rsidRPr="005A5BE2">
              <w:rPr>
                <w:rFonts w:asciiTheme="minorHAnsi" w:hAnsiTheme="minorHAnsi" w:cstheme="minorHAnsi"/>
                <w:spacing w:val="-5"/>
              </w:rPr>
              <w:t>2.</w:t>
            </w:r>
          </w:p>
        </w:tc>
        <w:tc>
          <w:tcPr>
            <w:tcW w:w="7960" w:type="dxa"/>
          </w:tcPr>
          <w:p w14:paraId="590C279C" w14:textId="77777777" w:rsidR="00A01084" w:rsidRPr="005A5BE2" w:rsidRDefault="00013AF0">
            <w:pPr>
              <w:pStyle w:val="TableParagraph"/>
              <w:spacing w:before="60" w:line="276" w:lineRule="auto"/>
              <w:ind w:left="172" w:right="47"/>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furnishing</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valid</w:t>
            </w:r>
            <w:r w:rsidRPr="005A5BE2">
              <w:rPr>
                <w:rFonts w:asciiTheme="minorHAnsi" w:hAnsiTheme="minorHAnsi" w:cstheme="minorHAnsi"/>
                <w:spacing w:val="-3"/>
              </w:rPr>
              <w:t xml:space="preserve"> </w:t>
            </w:r>
            <w:r w:rsidRPr="005A5BE2">
              <w:rPr>
                <w:rFonts w:asciiTheme="minorHAnsi" w:hAnsiTheme="minorHAnsi" w:cstheme="minorHAnsi"/>
              </w:rPr>
              <w:t>invoice</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such</w:t>
            </w:r>
            <w:r w:rsidRPr="005A5BE2">
              <w:rPr>
                <w:rFonts w:asciiTheme="minorHAnsi" w:hAnsiTheme="minorHAnsi" w:cstheme="minorHAnsi"/>
                <w:spacing w:val="-3"/>
              </w:rPr>
              <w:t xml:space="preserve"> </w:t>
            </w:r>
            <w:r w:rsidRPr="005A5BE2">
              <w:rPr>
                <w:rFonts w:asciiTheme="minorHAnsi" w:hAnsiTheme="minorHAnsi" w:cstheme="minorHAnsi"/>
              </w:rPr>
              <w:t>supporting</w:t>
            </w:r>
            <w:r w:rsidRPr="005A5BE2">
              <w:rPr>
                <w:rFonts w:asciiTheme="minorHAnsi" w:hAnsiTheme="minorHAnsi" w:cstheme="minorHAnsi"/>
                <w:spacing w:val="-3"/>
              </w:rPr>
              <w:t xml:space="preserve"> </w:t>
            </w:r>
            <w:r w:rsidRPr="005A5BE2">
              <w:rPr>
                <w:rFonts w:asciiTheme="minorHAnsi" w:hAnsiTheme="minorHAnsi" w:cstheme="minorHAnsi"/>
              </w:rPr>
              <w:t>documentation as may be required by the Client from time to time. Any Contractor pre-printed terms and conditions are hereby disallowed;</w:t>
            </w:r>
          </w:p>
        </w:tc>
      </w:tr>
      <w:tr w:rsidR="00A01084" w:rsidRPr="005A5BE2" w14:paraId="590C27A2" w14:textId="77777777">
        <w:trPr>
          <w:trHeight w:val="2484"/>
        </w:trPr>
        <w:tc>
          <w:tcPr>
            <w:tcW w:w="445" w:type="dxa"/>
          </w:tcPr>
          <w:p w14:paraId="590C279E" w14:textId="77777777" w:rsidR="00A01084" w:rsidRPr="005A5BE2" w:rsidRDefault="00A01084">
            <w:pPr>
              <w:pStyle w:val="TableParagraph"/>
              <w:rPr>
                <w:rFonts w:asciiTheme="minorHAnsi" w:hAnsiTheme="minorHAnsi" w:cstheme="minorHAnsi"/>
              </w:rPr>
            </w:pPr>
          </w:p>
        </w:tc>
        <w:tc>
          <w:tcPr>
            <w:tcW w:w="553" w:type="dxa"/>
          </w:tcPr>
          <w:p w14:paraId="590C279F" w14:textId="77777777" w:rsidR="00A01084" w:rsidRPr="005A5BE2" w:rsidRDefault="00013AF0">
            <w:pPr>
              <w:pStyle w:val="TableParagraph"/>
              <w:spacing w:before="60"/>
              <w:ind w:left="40"/>
              <w:jc w:val="center"/>
              <w:rPr>
                <w:rFonts w:asciiTheme="minorHAnsi" w:hAnsiTheme="minorHAnsi" w:cstheme="minorHAnsi"/>
              </w:rPr>
            </w:pPr>
            <w:r w:rsidRPr="005A5BE2">
              <w:rPr>
                <w:rFonts w:asciiTheme="minorHAnsi" w:hAnsiTheme="minorHAnsi" w:cstheme="minorHAnsi"/>
                <w:spacing w:val="-5"/>
              </w:rPr>
              <w:t>3.</w:t>
            </w:r>
          </w:p>
        </w:tc>
        <w:tc>
          <w:tcPr>
            <w:tcW w:w="7960" w:type="dxa"/>
          </w:tcPr>
          <w:p w14:paraId="590C27A0" w14:textId="77777777" w:rsidR="00A01084" w:rsidRPr="005A5BE2" w:rsidRDefault="00013AF0">
            <w:pPr>
              <w:pStyle w:val="TableParagraph"/>
              <w:spacing w:before="60" w:line="276" w:lineRule="auto"/>
              <w:ind w:left="172" w:right="47"/>
              <w:jc w:val="both"/>
              <w:rPr>
                <w:rFonts w:asciiTheme="minorHAnsi" w:hAnsiTheme="minorHAnsi" w:cstheme="minorHAnsi"/>
              </w:rPr>
            </w:pPr>
            <w:r w:rsidRPr="005A5BE2">
              <w:rPr>
                <w:rFonts w:asciiTheme="minorHAnsi" w:hAnsiTheme="minorHAnsi" w:cstheme="minorHAnsi"/>
              </w:rPr>
              <w:t>Invoices being submitted to the Client’s Contact (as set out in this Agreement or such other alternative contact as may be agreed between the Parties). All and any queries relating</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invoice</w:t>
            </w:r>
            <w:r w:rsidRPr="005A5BE2">
              <w:rPr>
                <w:rFonts w:asciiTheme="minorHAnsi" w:hAnsiTheme="minorHAnsi" w:cstheme="minorHAnsi"/>
                <w:spacing w:val="-8"/>
              </w:rPr>
              <w:t xml:space="preserve"> </w:t>
            </w:r>
            <w:r w:rsidRPr="005A5BE2">
              <w:rPr>
                <w:rFonts w:asciiTheme="minorHAnsi" w:hAnsiTheme="minorHAnsi" w:cstheme="minorHAnsi"/>
              </w:rPr>
              <w:t>and/or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Goods</w:t>
            </w:r>
            <w:r w:rsidRPr="005A5BE2">
              <w:rPr>
                <w:rFonts w:asciiTheme="minorHAnsi" w:hAnsiTheme="minorHAnsi" w:cstheme="minorHAnsi"/>
                <w:spacing w:val="-9"/>
              </w:rPr>
              <w:t xml:space="preserve"> </w:t>
            </w:r>
            <w:r w:rsidRPr="005A5BE2">
              <w:rPr>
                <w:rFonts w:asciiTheme="minorHAnsi" w:hAnsiTheme="minorHAnsi" w:cstheme="minorHAnsi"/>
              </w:rPr>
              <w:t>for</w:t>
            </w:r>
            <w:r w:rsidRPr="005A5BE2">
              <w:rPr>
                <w:rFonts w:asciiTheme="minorHAnsi" w:hAnsiTheme="minorHAnsi" w:cstheme="minorHAnsi"/>
                <w:spacing w:val="-9"/>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billing</w:t>
            </w:r>
            <w:r w:rsidRPr="005A5BE2">
              <w:rPr>
                <w:rFonts w:asciiTheme="minorHAnsi" w:hAnsiTheme="minorHAnsi" w:cstheme="minorHAnsi"/>
                <w:spacing w:val="-10"/>
              </w:rPr>
              <w:t xml:space="preserve"> </w:t>
            </w:r>
            <w:r w:rsidRPr="005A5BE2">
              <w:rPr>
                <w:rFonts w:asciiTheme="minorHAnsi" w:hAnsiTheme="minorHAnsi" w:cstheme="minorHAnsi"/>
              </w:rPr>
              <w:t>period</w:t>
            </w:r>
            <w:r w:rsidRPr="005A5BE2">
              <w:rPr>
                <w:rFonts w:asciiTheme="minorHAnsi" w:hAnsiTheme="minorHAnsi" w:cstheme="minorHAnsi"/>
                <w:spacing w:val="-10"/>
              </w:rPr>
              <w:t xml:space="preserve"> </w:t>
            </w:r>
            <w:r w:rsidRPr="005A5BE2">
              <w:rPr>
                <w:rFonts w:asciiTheme="minorHAnsi" w:hAnsiTheme="minorHAnsi" w:cstheme="minorHAnsi"/>
              </w:rPr>
              <w:t>(including</w:t>
            </w:r>
            <w:r w:rsidRPr="005A5BE2">
              <w:rPr>
                <w:rFonts w:asciiTheme="minorHAnsi" w:hAnsiTheme="minorHAnsi" w:cstheme="minorHAnsi"/>
                <w:spacing w:val="-10"/>
              </w:rPr>
              <w:t xml:space="preserve"> </w:t>
            </w:r>
            <w:r w:rsidRPr="005A5BE2">
              <w:rPr>
                <w:rFonts w:asciiTheme="minorHAnsi" w:hAnsiTheme="minorHAnsi" w:cstheme="minorHAnsi"/>
              </w:rPr>
              <w:t>whether</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not Goods</w:t>
            </w:r>
            <w:r w:rsidRPr="005A5BE2">
              <w:rPr>
                <w:rFonts w:asciiTheme="minorHAnsi" w:hAnsiTheme="minorHAnsi" w:cstheme="minorHAnsi"/>
                <w:spacing w:val="-13"/>
              </w:rPr>
              <w:t xml:space="preserve"> </w:t>
            </w:r>
            <w:r w:rsidRPr="005A5BE2">
              <w:rPr>
                <w:rFonts w:asciiTheme="minorHAnsi" w:hAnsiTheme="minorHAnsi" w:cstheme="minorHAnsi"/>
              </w:rPr>
              <w:t>have</w:t>
            </w:r>
            <w:r w:rsidRPr="005A5BE2">
              <w:rPr>
                <w:rFonts w:asciiTheme="minorHAnsi" w:hAnsiTheme="minorHAnsi" w:cstheme="minorHAnsi"/>
                <w:spacing w:val="-11"/>
              </w:rPr>
              <w:t xml:space="preserve"> </w:t>
            </w:r>
            <w:r w:rsidRPr="005A5BE2">
              <w:rPr>
                <w:rFonts w:asciiTheme="minorHAnsi" w:hAnsiTheme="minorHAnsi" w:cstheme="minorHAnsi"/>
              </w:rPr>
              <w:t>been</w:t>
            </w:r>
            <w:r w:rsidRPr="005A5BE2">
              <w:rPr>
                <w:rFonts w:asciiTheme="minorHAnsi" w:hAnsiTheme="minorHAnsi" w:cstheme="minorHAnsi"/>
                <w:spacing w:val="-12"/>
              </w:rPr>
              <w:t xml:space="preserve"> </w:t>
            </w:r>
            <w:r w:rsidRPr="005A5BE2">
              <w:rPr>
                <w:rFonts w:asciiTheme="minorHAnsi" w:hAnsiTheme="minorHAnsi" w:cstheme="minorHAnsi"/>
              </w:rPr>
              <w:t>accepted,</w:t>
            </w:r>
            <w:r w:rsidRPr="005A5BE2">
              <w:rPr>
                <w:rFonts w:asciiTheme="minorHAnsi" w:hAnsiTheme="minorHAnsi" w:cstheme="minorHAnsi"/>
                <w:spacing w:val="-13"/>
              </w:rPr>
              <w:t xml:space="preserve"> </w:t>
            </w:r>
            <w:r w:rsidRPr="005A5BE2">
              <w:rPr>
                <w:rFonts w:asciiTheme="minorHAnsi" w:hAnsiTheme="minorHAnsi" w:cstheme="minorHAnsi"/>
              </w:rPr>
              <w:t>rejected,</w:t>
            </w:r>
            <w:r w:rsidRPr="005A5BE2">
              <w:rPr>
                <w:rFonts w:asciiTheme="minorHAnsi" w:hAnsiTheme="minorHAnsi" w:cstheme="minorHAnsi"/>
                <w:spacing w:val="-11"/>
              </w:rPr>
              <w:t xml:space="preserve"> </w:t>
            </w:r>
            <w:r w:rsidRPr="005A5BE2">
              <w:rPr>
                <w:rFonts w:asciiTheme="minorHAnsi" w:hAnsiTheme="minorHAnsi" w:cstheme="minorHAnsi"/>
              </w:rPr>
              <w:t>satisfactorily</w:t>
            </w:r>
            <w:r w:rsidRPr="005A5BE2">
              <w:rPr>
                <w:rFonts w:asciiTheme="minorHAnsi" w:hAnsiTheme="minorHAnsi" w:cstheme="minorHAnsi"/>
                <w:spacing w:val="-11"/>
              </w:rPr>
              <w:t xml:space="preserve"> </w:t>
            </w:r>
            <w:r w:rsidRPr="005A5BE2">
              <w:rPr>
                <w:rFonts w:asciiTheme="minorHAnsi" w:hAnsiTheme="minorHAnsi" w:cstheme="minorHAnsi"/>
              </w:rPr>
              <w:t>repaired</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replaced</w:t>
            </w:r>
            <w:r w:rsidRPr="005A5BE2">
              <w:rPr>
                <w:rFonts w:asciiTheme="minorHAnsi" w:hAnsiTheme="minorHAnsi" w:cstheme="minorHAnsi"/>
                <w:spacing w:val="-12"/>
              </w:rPr>
              <w:t xml:space="preserve"> </w:t>
            </w:r>
            <w:r w:rsidRPr="005A5BE2">
              <w:rPr>
                <w:rFonts w:asciiTheme="minorHAnsi" w:hAnsiTheme="minorHAnsi" w:cstheme="minorHAnsi"/>
              </w:rPr>
              <w:t>as</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case</w:t>
            </w:r>
            <w:r w:rsidRPr="005A5BE2">
              <w:rPr>
                <w:rFonts w:asciiTheme="minorHAnsi" w:hAnsiTheme="minorHAnsi" w:cstheme="minorHAnsi"/>
                <w:spacing w:val="-11"/>
              </w:rPr>
              <w:t xml:space="preserve"> </w:t>
            </w:r>
            <w:r w:rsidRPr="005A5BE2">
              <w:rPr>
                <w:rFonts w:asciiTheme="minorHAnsi" w:hAnsiTheme="minorHAnsi" w:cstheme="minorHAnsi"/>
              </w:rPr>
              <w:t>may be)</w:t>
            </w:r>
            <w:r w:rsidRPr="005A5BE2">
              <w:rPr>
                <w:rFonts w:asciiTheme="minorHAnsi" w:hAnsiTheme="minorHAnsi" w:cstheme="minorHAnsi"/>
                <w:spacing w:val="-6"/>
              </w:rPr>
              <w:t xml:space="preserve"> </w:t>
            </w:r>
            <w:r w:rsidRPr="005A5BE2">
              <w:rPr>
                <w:rFonts w:asciiTheme="minorHAnsi" w:hAnsiTheme="minorHAnsi" w:cstheme="minorHAnsi"/>
              </w:rPr>
              <w:t>must</w:t>
            </w:r>
            <w:r w:rsidRPr="005A5BE2">
              <w:rPr>
                <w:rFonts w:asciiTheme="minorHAnsi" w:hAnsiTheme="minorHAnsi" w:cstheme="minorHAnsi"/>
                <w:spacing w:val="-4"/>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raised</w:t>
            </w:r>
            <w:r w:rsidRPr="005A5BE2">
              <w:rPr>
                <w:rFonts w:asciiTheme="minorHAnsi" w:hAnsiTheme="minorHAnsi" w:cstheme="minorHAnsi"/>
                <w:spacing w:val="-8"/>
              </w:rPr>
              <w:t xml:space="preserve"> </w:t>
            </w:r>
            <w:r w:rsidRPr="005A5BE2">
              <w:rPr>
                <w:rFonts w:asciiTheme="minorHAnsi" w:hAnsiTheme="minorHAnsi" w:cstheme="minorHAnsi"/>
              </w:rPr>
              <w:t>by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Client’s</w:t>
            </w:r>
            <w:r w:rsidRPr="005A5BE2">
              <w:rPr>
                <w:rFonts w:asciiTheme="minorHAnsi" w:hAnsiTheme="minorHAnsi" w:cstheme="minorHAnsi"/>
                <w:spacing w:val="-4"/>
              </w:rPr>
              <w:t xml:space="preserve"> </w:t>
            </w:r>
            <w:r w:rsidRPr="005A5BE2">
              <w:rPr>
                <w:rFonts w:asciiTheme="minorHAnsi" w:hAnsiTheme="minorHAnsi" w:cstheme="minorHAnsi"/>
              </w:rPr>
              <w:t>Contact</w:t>
            </w:r>
            <w:r w:rsidRPr="005A5BE2">
              <w:rPr>
                <w:rFonts w:asciiTheme="minorHAnsi" w:hAnsiTheme="minorHAnsi" w:cstheme="minorHAnsi"/>
                <w:spacing w:val="-4"/>
              </w:rPr>
              <w:t xml:space="preserve"> </w:t>
            </w:r>
            <w:r w:rsidRPr="005A5BE2">
              <w:rPr>
                <w:rFonts w:asciiTheme="minorHAnsi" w:hAnsiTheme="minorHAnsi" w:cstheme="minorHAnsi"/>
              </w:rPr>
              <w:t>within</w:t>
            </w:r>
            <w:r w:rsidRPr="005A5BE2">
              <w:rPr>
                <w:rFonts w:asciiTheme="minorHAnsi" w:hAnsiTheme="minorHAnsi" w:cstheme="minorHAnsi"/>
                <w:spacing w:val="-5"/>
              </w:rPr>
              <w:t xml:space="preserve"> </w:t>
            </w:r>
            <w:r w:rsidRPr="005A5BE2">
              <w:rPr>
                <w:rFonts w:asciiTheme="minorHAnsi" w:hAnsiTheme="minorHAnsi" w:cstheme="minorHAnsi"/>
              </w:rPr>
              <w:t>14</w:t>
            </w:r>
            <w:r w:rsidRPr="005A5BE2">
              <w:rPr>
                <w:rFonts w:asciiTheme="minorHAnsi" w:hAnsiTheme="minorHAnsi" w:cstheme="minorHAnsi"/>
                <w:spacing w:val="-3"/>
              </w:rPr>
              <w:t xml:space="preserve"> </w:t>
            </w:r>
            <w:r w:rsidRPr="005A5BE2">
              <w:rPr>
                <w:rFonts w:asciiTheme="minorHAnsi" w:hAnsiTheme="minorHAnsi" w:cstheme="minorHAnsi"/>
              </w:rPr>
              <w:t>calendar</w:t>
            </w:r>
            <w:r w:rsidRPr="005A5BE2">
              <w:rPr>
                <w:rFonts w:asciiTheme="minorHAnsi" w:hAnsiTheme="minorHAnsi" w:cstheme="minorHAnsi"/>
                <w:spacing w:val="-4"/>
              </w:rPr>
              <w:t xml:space="preserve"> </w:t>
            </w:r>
            <w:r w:rsidRPr="005A5BE2">
              <w:rPr>
                <w:rFonts w:asciiTheme="minorHAnsi" w:hAnsiTheme="minorHAnsi" w:cstheme="minorHAnsi"/>
              </w:rPr>
              <w:t>days</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receipt</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invoice. In</w:t>
            </w:r>
            <w:r w:rsidRPr="005A5BE2">
              <w:rPr>
                <w:rFonts w:asciiTheme="minorHAnsi" w:hAnsiTheme="minorHAnsi" w:cstheme="minorHAnsi"/>
                <w:spacing w:val="-3"/>
              </w:rPr>
              <w:t xml:space="preserve"> </w:t>
            </w:r>
            <w:r w:rsidRPr="005A5BE2">
              <w:rPr>
                <w:rFonts w:asciiTheme="minorHAnsi" w:hAnsiTheme="minorHAnsi" w:cstheme="minorHAnsi"/>
              </w:rPr>
              <w:t>circumstances</w:t>
            </w:r>
            <w:r w:rsidRPr="005A5BE2">
              <w:rPr>
                <w:rFonts w:asciiTheme="minorHAnsi" w:hAnsiTheme="minorHAnsi" w:cstheme="minorHAnsi"/>
                <w:spacing w:val="-2"/>
              </w:rPr>
              <w:t xml:space="preserve"> </w:t>
            </w:r>
            <w:r w:rsidRPr="005A5BE2">
              <w:rPr>
                <w:rFonts w:asciiTheme="minorHAnsi" w:hAnsiTheme="minorHAnsi" w:cstheme="minorHAnsi"/>
              </w:rPr>
              <w:t>where</w:t>
            </w:r>
            <w:r w:rsidRPr="005A5BE2">
              <w:rPr>
                <w:rFonts w:asciiTheme="minorHAnsi" w:hAnsiTheme="minorHAnsi" w:cstheme="minorHAnsi"/>
                <w:spacing w:val="-1"/>
              </w:rPr>
              <w:t xml:space="preserve"> </w:t>
            </w:r>
            <w:r w:rsidRPr="005A5BE2">
              <w:rPr>
                <w:rFonts w:asciiTheme="minorHAnsi" w:hAnsiTheme="minorHAnsi" w:cstheme="minorHAnsi"/>
              </w:rPr>
              <w:t>no</w:t>
            </w:r>
            <w:r w:rsidRPr="005A5BE2">
              <w:rPr>
                <w:rFonts w:asciiTheme="minorHAnsi" w:hAnsiTheme="minorHAnsi" w:cstheme="minorHAnsi"/>
                <w:spacing w:val="-3"/>
              </w:rPr>
              <w:t xml:space="preserve"> </w:t>
            </w:r>
            <w:r w:rsidRPr="005A5BE2">
              <w:rPr>
                <w:rFonts w:asciiTheme="minorHAnsi" w:hAnsiTheme="minorHAnsi" w:cstheme="minorHAnsi"/>
              </w:rPr>
              <w:t>queries</w:t>
            </w:r>
            <w:r w:rsidRPr="005A5BE2">
              <w:rPr>
                <w:rFonts w:asciiTheme="minorHAnsi" w:hAnsiTheme="minorHAnsi" w:cstheme="minorHAnsi"/>
                <w:spacing w:val="-2"/>
              </w:rPr>
              <w:t xml:space="preserve"> </w:t>
            </w:r>
            <w:r w:rsidRPr="005A5BE2">
              <w:rPr>
                <w:rFonts w:asciiTheme="minorHAnsi" w:hAnsiTheme="minorHAnsi" w:cstheme="minorHAnsi"/>
              </w:rPr>
              <w:t>are</w:t>
            </w:r>
            <w:r w:rsidRPr="005A5BE2">
              <w:rPr>
                <w:rFonts w:asciiTheme="minorHAnsi" w:hAnsiTheme="minorHAnsi" w:cstheme="minorHAnsi"/>
                <w:spacing w:val="-1"/>
              </w:rPr>
              <w:t xml:space="preserve"> </w:t>
            </w:r>
            <w:r w:rsidRPr="005A5BE2">
              <w:rPr>
                <w:rFonts w:asciiTheme="minorHAnsi" w:hAnsiTheme="minorHAnsi" w:cstheme="minorHAnsi"/>
              </w:rPr>
              <w:t>raised</w:t>
            </w:r>
            <w:r w:rsidRPr="005A5BE2">
              <w:rPr>
                <w:rFonts w:asciiTheme="minorHAnsi" w:hAnsiTheme="minorHAnsi" w:cstheme="minorHAnsi"/>
                <w:spacing w:val="-5"/>
              </w:rPr>
              <w:t xml:space="preserve"> </w:t>
            </w:r>
            <w:r w:rsidRPr="005A5BE2">
              <w:rPr>
                <w:rFonts w:asciiTheme="minorHAnsi" w:hAnsiTheme="minorHAnsi" w:cstheme="minorHAnsi"/>
              </w:rPr>
              <w:t>within</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said</w:t>
            </w:r>
            <w:r w:rsidRPr="005A5BE2">
              <w:rPr>
                <w:rFonts w:asciiTheme="minorHAnsi" w:hAnsiTheme="minorHAnsi" w:cstheme="minorHAnsi"/>
                <w:spacing w:val="-3"/>
              </w:rPr>
              <w:t xml:space="preserve"> </w:t>
            </w:r>
            <w:r w:rsidRPr="005A5BE2">
              <w:rPr>
                <w:rFonts w:asciiTheme="minorHAnsi" w:hAnsiTheme="minorHAnsi" w:cstheme="minorHAnsi"/>
              </w:rPr>
              <w:t>14</w:t>
            </w:r>
            <w:r w:rsidRPr="005A5BE2">
              <w:rPr>
                <w:rFonts w:asciiTheme="minorHAnsi" w:hAnsiTheme="minorHAnsi" w:cstheme="minorHAnsi"/>
                <w:spacing w:val="-1"/>
              </w:rPr>
              <w:t xml:space="preserve"> </w:t>
            </w:r>
            <w:r w:rsidRPr="005A5BE2">
              <w:rPr>
                <w:rFonts w:asciiTheme="minorHAnsi" w:hAnsiTheme="minorHAnsi" w:cstheme="minorHAnsi"/>
              </w:rPr>
              <w:t>day</w:t>
            </w:r>
            <w:r w:rsidRPr="005A5BE2">
              <w:rPr>
                <w:rFonts w:asciiTheme="minorHAnsi" w:hAnsiTheme="minorHAnsi" w:cstheme="minorHAnsi"/>
                <w:spacing w:val="-1"/>
              </w:rPr>
              <w:t xml:space="preserve"> </w:t>
            </w:r>
            <w:r w:rsidRPr="005A5BE2">
              <w:rPr>
                <w:rFonts w:asciiTheme="minorHAnsi" w:hAnsiTheme="minorHAnsi" w:cstheme="minorHAnsi"/>
              </w:rPr>
              <w:t>period</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invoice shall</w:t>
            </w:r>
            <w:r w:rsidRPr="005A5BE2">
              <w:rPr>
                <w:rFonts w:asciiTheme="minorHAnsi" w:hAnsiTheme="minorHAnsi" w:cstheme="minorHAnsi"/>
                <w:spacing w:val="44"/>
              </w:rPr>
              <w:t xml:space="preserve"> </w:t>
            </w:r>
            <w:r w:rsidRPr="005A5BE2">
              <w:rPr>
                <w:rFonts w:asciiTheme="minorHAnsi" w:hAnsiTheme="minorHAnsi" w:cstheme="minorHAnsi"/>
              </w:rPr>
              <w:t>be</w:t>
            </w:r>
            <w:r w:rsidRPr="005A5BE2">
              <w:rPr>
                <w:rFonts w:asciiTheme="minorHAnsi" w:hAnsiTheme="minorHAnsi" w:cstheme="minorHAnsi"/>
                <w:spacing w:val="45"/>
              </w:rPr>
              <w:t xml:space="preserve"> </w:t>
            </w:r>
            <w:r w:rsidRPr="005A5BE2">
              <w:rPr>
                <w:rFonts w:asciiTheme="minorHAnsi" w:hAnsiTheme="minorHAnsi" w:cstheme="minorHAnsi"/>
              </w:rPr>
              <w:t>deemed</w:t>
            </w:r>
            <w:r w:rsidRPr="005A5BE2">
              <w:rPr>
                <w:rFonts w:asciiTheme="minorHAnsi" w:hAnsiTheme="minorHAnsi" w:cstheme="minorHAnsi"/>
                <w:spacing w:val="44"/>
              </w:rPr>
              <w:t xml:space="preserve"> </w:t>
            </w:r>
            <w:r w:rsidRPr="005A5BE2">
              <w:rPr>
                <w:rFonts w:asciiTheme="minorHAnsi" w:hAnsiTheme="minorHAnsi" w:cstheme="minorHAnsi"/>
              </w:rPr>
              <w:t>accepted.</w:t>
            </w:r>
            <w:r w:rsidRPr="005A5BE2">
              <w:rPr>
                <w:rFonts w:asciiTheme="minorHAnsi" w:hAnsiTheme="minorHAnsi" w:cstheme="minorHAnsi"/>
                <w:spacing w:val="44"/>
              </w:rPr>
              <w:t xml:space="preserve"> </w:t>
            </w:r>
            <w:r w:rsidRPr="005A5BE2">
              <w:rPr>
                <w:rFonts w:asciiTheme="minorHAnsi" w:hAnsiTheme="minorHAnsi" w:cstheme="minorHAnsi"/>
              </w:rPr>
              <w:t>Upon</w:t>
            </w:r>
            <w:r w:rsidRPr="005A5BE2">
              <w:rPr>
                <w:rFonts w:asciiTheme="minorHAnsi" w:hAnsiTheme="minorHAnsi" w:cstheme="minorHAnsi"/>
                <w:spacing w:val="44"/>
              </w:rPr>
              <w:t xml:space="preserve"> </w:t>
            </w:r>
            <w:r w:rsidRPr="005A5BE2">
              <w:rPr>
                <w:rFonts w:asciiTheme="minorHAnsi" w:hAnsiTheme="minorHAnsi" w:cstheme="minorHAnsi"/>
              </w:rPr>
              <w:t>resolution</w:t>
            </w:r>
            <w:r w:rsidRPr="005A5BE2">
              <w:rPr>
                <w:rFonts w:asciiTheme="minorHAnsi" w:hAnsiTheme="minorHAnsi" w:cstheme="minorHAnsi"/>
                <w:spacing w:val="41"/>
              </w:rPr>
              <w:t xml:space="preserve"> </w:t>
            </w:r>
            <w:r w:rsidRPr="005A5BE2">
              <w:rPr>
                <w:rFonts w:asciiTheme="minorHAnsi" w:hAnsiTheme="minorHAnsi" w:cstheme="minorHAnsi"/>
              </w:rPr>
              <w:t>of</w:t>
            </w:r>
            <w:r w:rsidRPr="005A5BE2">
              <w:rPr>
                <w:rFonts w:asciiTheme="minorHAnsi" w:hAnsiTheme="minorHAnsi" w:cstheme="minorHAnsi"/>
                <w:spacing w:val="45"/>
              </w:rPr>
              <w:t xml:space="preserve"> </w:t>
            </w:r>
            <w:r w:rsidRPr="005A5BE2">
              <w:rPr>
                <w:rFonts w:asciiTheme="minorHAnsi" w:hAnsiTheme="minorHAnsi" w:cstheme="minorHAnsi"/>
              </w:rPr>
              <w:t>any</w:t>
            </w:r>
            <w:r w:rsidRPr="005A5BE2">
              <w:rPr>
                <w:rFonts w:asciiTheme="minorHAnsi" w:hAnsiTheme="minorHAnsi" w:cstheme="minorHAnsi"/>
                <w:spacing w:val="45"/>
              </w:rPr>
              <w:t xml:space="preserve"> </w:t>
            </w:r>
            <w:r w:rsidRPr="005A5BE2">
              <w:rPr>
                <w:rFonts w:asciiTheme="minorHAnsi" w:hAnsiTheme="minorHAnsi" w:cstheme="minorHAnsi"/>
              </w:rPr>
              <w:t>queries</w:t>
            </w:r>
            <w:r w:rsidRPr="005A5BE2">
              <w:rPr>
                <w:rFonts w:asciiTheme="minorHAnsi" w:hAnsiTheme="minorHAnsi" w:cstheme="minorHAnsi"/>
                <w:spacing w:val="42"/>
              </w:rPr>
              <w:t xml:space="preserve"> </w:t>
            </w:r>
            <w:r w:rsidRPr="005A5BE2">
              <w:rPr>
                <w:rFonts w:asciiTheme="minorHAnsi" w:hAnsiTheme="minorHAnsi" w:cstheme="minorHAnsi"/>
              </w:rPr>
              <w:t>on</w:t>
            </w:r>
            <w:r w:rsidRPr="005A5BE2">
              <w:rPr>
                <w:rFonts w:asciiTheme="minorHAnsi" w:hAnsiTheme="minorHAnsi" w:cstheme="minorHAnsi"/>
                <w:spacing w:val="44"/>
              </w:rPr>
              <w:t xml:space="preserve"> </w:t>
            </w:r>
            <w:r w:rsidRPr="005A5BE2">
              <w:rPr>
                <w:rFonts w:asciiTheme="minorHAnsi" w:hAnsiTheme="minorHAnsi" w:cstheme="minorHAnsi"/>
              </w:rPr>
              <w:t>the</w:t>
            </w:r>
            <w:r w:rsidRPr="005A5BE2">
              <w:rPr>
                <w:rFonts w:asciiTheme="minorHAnsi" w:hAnsiTheme="minorHAnsi" w:cstheme="minorHAnsi"/>
                <w:spacing w:val="45"/>
              </w:rPr>
              <w:t xml:space="preserve"> </w:t>
            </w:r>
            <w:r w:rsidRPr="005A5BE2">
              <w:rPr>
                <w:rFonts w:asciiTheme="minorHAnsi" w:hAnsiTheme="minorHAnsi" w:cstheme="minorHAnsi"/>
              </w:rPr>
              <w:t>invoice</w:t>
            </w:r>
            <w:r w:rsidRPr="005A5BE2">
              <w:rPr>
                <w:rFonts w:asciiTheme="minorHAnsi" w:hAnsiTheme="minorHAnsi" w:cstheme="minorHAnsi"/>
                <w:spacing w:val="43"/>
              </w:rPr>
              <w:t xml:space="preserve"> </w:t>
            </w:r>
            <w:r w:rsidRPr="005A5BE2">
              <w:rPr>
                <w:rFonts w:asciiTheme="minorHAnsi" w:hAnsiTheme="minorHAnsi" w:cstheme="minorHAnsi"/>
              </w:rPr>
              <w:t>to</w:t>
            </w:r>
            <w:r w:rsidRPr="005A5BE2">
              <w:rPr>
                <w:rFonts w:asciiTheme="minorHAnsi" w:hAnsiTheme="minorHAnsi" w:cstheme="minorHAnsi"/>
                <w:spacing w:val="47"/>
              </w:rPr>
              <w:t xml:space="preserve"> </w:t>
            </w:r>
            <w:r w:rsidRPr="005A5BE2">
              <w:rPr>
                <w:rFonts w:asciiTheme="minorHAnsi" w:hAnsiTheme="minorHAnsi" w:cstheme="minorHAnsi"/>
                <w:spacing w:val="-5"/>
              </w:rPr>
              <w:t>the</w:t>
            </w:r>
          </w:p>
          <w:p w14:paraId="590C27A1" w14:textId="77777777" w:rsidR="00A01084" w:rsidRPr="005A5BE2" w:rsidRDefault="00013AF0">
            <w:pPr>
              <w:pStyle w:val="TableParagraph"/>
              <w:spacing w:line="243" w:lineRule="exact"/>
              <w:ind w:left="172"/>
              <w:jc w:val="both"/>
              <w:rPr>
                <w:rFonts w:asciiTheme="minorHAnsi" w:hAnsiTheme="minorHAnsi" w:cstheme="minorHAnsi"/>
              </w:rPr>
            </w:pPr>
            <w:r w:rsidRPr="005A5BE2">
              <w:rPr>
                <w:rFonts w:asciiTheme="minorHAnsi" w:hAnsiTheme="minorHAnsi" w:cstheme="minorHAnsi"/>
              </w:rPr>
              <w:t>satisfaction</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Client</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upon</w:t>
            </w:r>
            <w:r w:rsidRPr="005A5BE2">
              <w:rPr>
                <w:rFonts w:asciiTheme="minorHAnsi" w:hAnsiTheme="minorHAnsi" w:cstheme="minorHAnsi"/>
                <w:spacing w:val="-5"/>
              </w:rPr>
              <w:t xml:space="preserve"> </w:t>
            </w:r>
            <w:r w:rsidRPr="005A5BE2">
              <w:rPr>
                <w:rFonts w:asciiTheme="minorHAnsi" w:hAnsiTheme="minorHAnsi" w:cstheme="minorHAnsi"/>
              </w:rPr>
              <w:t>such</w:t>
            </w:r>
            <w:r w:rsidRPr="005A5BE2">
              <w:rPr>
                <w:rFonts w:asciiTheme="minorHAnsi" w:hAnsiTheme="minorHAnsi" w:cstheme="minorHAnsi"/>
                <w:spacing w:val="-6"/>
              </w:rPr>
              <w:t xml:space="preserve"> </w:t>
            </w:r>
            <w:r w:rsidRPr="005A5BE2">
              <w:rPr>
                <w:rFonts w:asciiTheme="minorHAnsi" w:hAnsiTheme="minorHAnsi" w:cstheme="minorHAnsi"/>
              </w:rPr>
              <w:t>deemed</w:t>
            </w:r>
            <w:r w:rsidRPr="005A5BE2">
              <w:rPr>
                <w:rFonts w:asciiTheme="minorHAnsi" w:hAnsiTheme="minorHAnsi" w:cstheme="minorHAnsi"/>
                <w:spacing w:val="-5"/>
              </w:rPr>
              <w:t xml:space="preserve"> </w:t>
            </w:r>
            <w:r w:rsidRPr="005A5BE2">
              <w:rPr>
                <w:rFonts w:asciiTheme="minorHAnsi" w:hAnsiTheme="minorHAnsi" w:cstheme="minorHAnsi"/>
              </w:rPr>
              <w:t>acceptance</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invoice</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spacing w:val="-2"/>
              </w:rPr>
              <w:t>payable</w:t>
            </w:r>
          </w:p>
        </w:tc>
      </w:tr>
    </w:tbl>
    <w:p w14:paraId="590C27A3" w14:textId="77777777" w:rsidR="00A01084" w:rsidRPr="005A5BE2" w:rsidRDefault="00A01084">
      <w:pPr>
        <w:spacing w:line="243"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7A4"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50"/>
        <w:gridCol w:w="549"/>
        <w:gridCol w:w="7961"/>
      </w:tblGrid>
      <w:tr w:rsidR="00A01084" w:rsidRPr="005A5BE2" w14:paraId="590C27A9" w14:textId="77777777">
        <w:trPr>
          <w:trHeight w:val="634"/>
        </w:trPr>
        <w:tc>
          <w:tcPr>
            <w:tcW w:w="450" w:type="dxa"/>
          </w:tcPr>
          <w:p w14:paraId="590C27A5" w14:textId="77777777" w:rsidR="00A01084" w:rsidRPr="005A5BE2" w:rsidRDefault="00A01084">
            <w:pPr>
              <w:pStyle w:val="TableParagraph"/>
              <w:rPr>
                <w:rFonts w:asciiTheme="minorHAnsi" w:hAnsiTheme="minorHAnsi" w:cstheme="minorHAnsi"/>
              </w:rPr>
            </w:pPr>
          </w:p>
        </w:tc>
        <w:tc>
          <w:tcPr>
            <w:tcW w:w="549" w:type="dxa"/>
          </w:tcPr>
          <w:p w14:paraId="590C27A6" w14:textId="77777777" w:rsidR="00A01084" w:rsidRPr="005A5BE2" w:rsidRDefault="00A01084">
            <w:pPr>
              <w:pStyle w:val="TableParagraph"/>
              <w:rPr>
                <w:rFonts w:asciiTheme="minorHAnsi" w:hAnsiTheme="minorHAnsi" w:cstheme="minorHAnsi"/>
              </w:rPr>
            </w:pPr>
          </w:p>
        </w:tc>
        <w:tc>
          <w:tcPr>
            <w:tcW w:w="7961" w:type="dxa"/>
          </w:tcPr>
          <w:p w14:paraId="590C27A7" w14:textId="77777777" w:rsidR="00A01084" w:rsidRPr="005A5BE2" w:rsidRDefault="00013AF0">
            <w:pPr>
              <w:pStyle w:val="TableParagraph"/>
              <w:spacing w:line="225" w:lineRule="exact"/>
              <w:ind w:left="171"/>
              <w:rPr>
                <w:rFonts w:asciiTheme="minorHAnsi" w:hAnsiTheme="minorHAnsi" w:cstheme="minorHAnsi"/>
              </w:rPr>
            </w:pPr>
            <w:r w:rsidRPr="005A5BE2">
              <w:rPr>
                <w:rFonts w:asciiTheme="minorHAnsi" w:hAnsiTheme="minorHAnsi" w:cstheme="minorHAnsi"/>
              </w:rPr>
              <w:t>by</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Payment</w:t>
            </w:r>
            <w:r w:rsidRPr="005A5BE2">
              <w:rPr>
                <w:rFonts w:asciiTheme="minorHAnsi" w:hAnsiTheme="minorHAnsi" w:cstheme="minorHAnsi"/>
                <w:spacing w:val="7"/>
              </w:rPr>
              <w:t xml:space="preserve"> </w:t>
            </w:r>
            <w:r w:rsidRPr="005A5BE2">
              <w:rPr>
                <w:rFonts w:asciiTheme="minorHAnsi" w:hAnsiTheme="minorHAnsi" w:cstheme="minorHAnsi"/>
              </w:rPr>
              <w:t>is</w:t>
            </w:r>
            <w:r w:rsidRPr="005A5BE2">
              <w:rPr>
                <w:rFonts w:asciiTheme="minorHAnsi" w:hAnsiTheme="minorHAnsi" w:cstheme="minorHAnsi"/>
                <w:spacing w:val="7"/>
              </w:rPr>
              <w:t xml:space="preserve"> </w:t>
            </w:r>
            <w:r w:rsidRPr="005A5BE2">
              <w:rPr>
                <w:rFonts w:asciiTheme="minorHAnsi" w:hAnsiTheme="minorHAnsi" w:cstheme="minorHAnsi"/>
              </w:rPr>
              <w:t>subject</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rights</w:t>
            </w:r>
            <w:r w:rsidRPr="005A5BE2">
              <w:rPr>
                <w:rFonts w:asciiTheme="minorHAnsi" w:hAnsiTheme="minorHAnsi" w:cstheme="minorHAnsi"/>
                <w:spacing w:val="4"/>
              </w:rPr>
              <w:t xml:space="preserve"> </w:t>
            </w:r>
            <w:r w:rsidRPr="005A5BE2">
              <w:rPr>
                <w:rFonts w:asciiTheme="minorHAnsi" w:hAnsiTheme="minorHAnsi" w:cstheme="minorHAnsi"/>
              </w:rPr>
              <w:t>reserved</w:t>
            </w:r>
            <w:r w:rsidRPr="005A5BE2">
              <w:rPr>
                <w:rFonts w:asciiTheme="minorHAnsi" w:hAnsiTheme="minorHAnsi" w:cstheme="minorHAnsi"/>
                <w:spacing w:val="6"/>
              </w:rPr>
              <w:t xml:space="preserve"> </w:t>
            </w:r>
            <w:r w:rsidRPr="005A5BE2">
              <w:rPr>
                <w:rFonts w:asciiTheme="minorHAnsi" w:hAnsiTheme="minorHAnsi" w:cstheme="minorHAnsi"/>
              </w:rPr>
              <w:t>by</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Client</w:t>
            </w:r>
            <w:r w:rsidRPr="005A5BE2">
              <w:rPr>
                <w:rFonts w:asciiTheme="minorHAnsi" w:hAnsiTheme="minorHAnsi" w:cstheme="minorHAnsi"/>
                <w:spacing w:val="7"/>
              </w:rPr>
              <w:t xml:space="preserve"> </w:t>
            </w:r>
            <w:r w:rsidRPr="005A5BE2">
              <w:rPr>
                <w:rFonts w:asciiTheme="minorHAnsi" w:hAnsiTheme="minorHAnsi" w:cstheme="minorHAnsi"/>
              </w:rPr>
              <w:t>under</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spacing w:val="-2"/>
              </w:rPr>
              <w:t>other</w:t>
            </w:r>
          </w:p>
          <w:p w14:paraId="590C27A8" w14:textId="77777777" w:rsidR="00A01084" w:rsidRPr="005A5BE2" w:rsidRDefault="00013AF0">
            <w:pPr>
              <w:pStyle w:val="TableParagraph"/>
              <w:spacing w:before="41"/>
              <w:ind w:left="171"/>
              <w:rPr>
                <w:rFonts w:asciiTheme="minorHAnsi" w:hAnsiTheme="minorHAnsi" w:cstheme="minorHAnsi"/>
              </w:rPr>
            </w:pPr>
            <w:r w:rsidRPr="005A5BE2">
              <w:rPr>
                <w:rFonts w:asciiTheme="minorHAnsi" w:hAnsiTheme="minorHAnsi" w:cstheme="minorHAnsi"/>
              </w:rPr>
              <w:t>provision</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2"/>
              </w:rPr>
              <w:t xml:space="preserve"> </w:t>
            </w:r>
            <w:r w:rsidRPr="005A5BE2">
              <w:rPr>
                <w:rFonts w:asciiTheme="minorHAnsi" w:hAnsiTheme="minorHAnsi" w:cstheme="minorHAnsi"/>
                <w:spacing w:val="-5"/>
              </w:rPr>
              <w:t>and</w:t>
            </w:r>
          </w:p>
        </w:tc>
      </w:tr>
      <w:tr w:rsidR="00A01084" w:rsidRPr="005A5BE2" w14:paraId="590C27AD" w14:textId="77777777">
        <w:trPr>
          <w:trHeight w:val="1046"/>
        </w:trPr>
        <w:tc>
          <w:tcPr>
            <w:tcW w:w="450" w:type="dxa"/>
          </w:tcPr>
          <w:p w14:paraId="590C27AA" w14:textId="77777777" w:rsidR="00A01084" w:rsidRPr="005A5BE2" w:rsidRDefault="00A01084">
            <w:pPr>
              <w:pStyle w:val="TableParagraph"/>
              <w:rPr>
                <w:rFonts w:asciiTheme="minorHAnsi" w:hAnsiTheme="minorHAnsi" w:cstheme="minorHAnsi"/>
              </w:rPr>
            </w:pPr>
          </w:p>
        </w:tc>
        <w:tc>
          <w:tcPr>
            <w:tcW w:w="549" w:type="dxa"/>
          </w:tcPr>
          <w:p w14:paraId="590C27AB" w14:textId="77777777" w:rsidR="00A01084" w:rsidRPr="005A5BE2" w:rsidRDefault="00013AF0">
            <w:pPr>
              <w:pStyle w:val="TableParagraph"/>
              <w:spacing w:before="60"/>
              <w:ind w:left="207"/>
              <w:rPr>
                <w:rFonts w:asciiTheme="minorHAnsi" w:hAnsiTheme="minorHAnsi" w:cstheme="minorHAnsi"/>
              </w:rPr>
            </w:pPr>
            <w:r w:rsidRPr="005A5BE2">
              <w:rPr>
                <w:rFonts w:asciiTheme="minorHAnsi" w:hAnsiTheme="minorHAnsi" w:cstheme="minorHAnsi"/>
                <w:spacing w:val="-5"/>
              </w:rPr>
              <w:t>4.</w:t>
            </w:r>
          </w:p>
        </w:tc>
        <w:tc>
          <w:tcPr>
            <w:tcW w:w="7961" w:type="dxa"/>
          </w:tcPr>
          <w:p w14:paraId="590C27AC" w14:textId="77777777" w:rsidR="00A01084" w:rsidRPr="005A5BE2" w:rsidRDefault="00013AF0">
            <w:pPr>
              <w:pStyle w:val="TableParagraph"/>
              <w:spacing w:before="60" w:line="276" w:lineRule="auto"/>
              <w:ind w:left="171" w:right="51"/>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Client</w:t>
            </w:r>
            <w:r w:rsidRPr="005A5BE2">
              <w:rPr>
                <w:rFonts w:asciiTheme="minorHAnsi" w:hAnsiTheme="minorHAnsi" w:cstheme="minorHAnsi"/>
                <w:spacing w:val="-11"/>
              </w:rPr>
              <w:t xml:space="preserve"> </w:t>
            </w:r>
            <w:r w:rsidRPr="005A5BE2">
              <w:rPr>
                <w:rFonts w:asciiTheme="minorHAnsi" w:hAnsiTheme="minorHAnsi" w:cstheme="minorHAnsi"/>
              </w:rPr>
              <w:t>being</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1"/>
              </w:rPr>
              <w:t xml:space="preserve"> </w:t>
            </w:r>
            <w:r w:rsidRPr="005A5BE2">
              <w:rPr>
                <w:rFonts w:asciiTheme="minorHAnsi" w:hAnsiTheme="minorHAnsi" w:cstheme="minorHAnsi"/>
              </w:rPr>
              <w:t>possession</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Contractor’s</w:t>
            </w:r>
            <w:r w:rsidRPr="005A5BE2">
              <w:rPr>
                <w:rFonts w:asciiTheme="minorHAnsi" w:hAnsiTheme="minorHAnsi" w:cstheme="minorHAnsi"/>
                <w:spacing w:val="-11"/>
              </w:rPr>
              <w:t xml:space="preserve"> </w:t>
            </w:r>
            <w:r w:rsidRPr="005A5BE2">
              <w:rPr>
                <w:rFonts w:asciiTheme="minorHAnsi" w:hAnsiTheme="minorHAnsi" w:cstheme="minorHAnsi"/>
              </w:rPr>
              <w:t>current</w:t>
            </w:r>
            <w:r w:rsidRPr="005A5BE2">
              <w:rPr>
                <w:rFonts w:asciiTheme="minorHAnsi" w:hAnsiTheme="minorHAnsi" w:cstheme="minorHAnsi"/>
                <w:spacing w:val="-10"/>
              </w:rPr>
              <w:t xml:space="preserve"> </w:t>
            </w:r>
            <w:r w:rsidRPr="005A5BE2">
              <w:rPr>
                <w:rFonts w:asciiTheme="minorHAnsi" w:hAnsiTheme="minorHAnsi" w:cstheme="minorHAnsi"/>
              </w:rPr>
              <w:t>Tax</w:t>
            </w:r>
            <w:r w:rsidRPr="005A5BE2">
              <w:rPr>
                <w:rFonts w:asciiTheme="minorHAnsi" w:hAnsiTheme="minorHAnsi" w:cstheme="minorHAnsi"/>
                <w:spacing w:val="-11"/>
              </w:rPr>
              <w:t xml:space="preserve"> </w:t>
            </w:r>
            <w:r w:rsidRPr="005A5BE2">
              <w:rPr>
                <w:rFonts w:asciiTheme="minorHAnsi" w:hAnsiTheme="minorHAnsi" w:cstheme="minorHAnsi"/>
              </w:rPr>
              <w:t>Clearance</w:t>
            </w:r>
            <w:r w:rsidRPr="005A5BE2">
              <w:rPr>
                <w:rFonts w:asciiTheme="minorHAnsi" w:hAnsiTheme="minorHAnsi" w:cstheme="minorHAnsi"/>
                <w:spacing w:val="-13"/>
              </w:rPr>
              <w:t xml:space="preserve"> </w:t>
            </w:r>
            <w:r w:rsidRPr="005A5BE2">
              <w:rPr>
                <w:rFonts w:asciiTheme="minorHAnsi" w:hAnsiTheme="minorHAnsi" w:cstheme="minorHAnsi"/>
              </w:rPr>
              <w:t>Certificate.</w:t>
            </w:r>
            <w:r w:rsidRPr="005A5BE2">
              <w:rPr>
                <w:rFonts w:asciiTheme="minorHAnsi" w:hAnsiTheme="minorHAnsi" w:cstheme="minorHAnsi"/>
                <w:spacing w:val="-10"/>
              </w:rPr>
              <w:t xml:space="preserve"> </w:t>
            </w:r>
            <w:r w:rsidRPr="005A5BE2">
              <w:rPr>
                <w:rFonts w:asciiTheme="minorHAnsi" w:hAnsiTheme="minorHAnsi" w:cstheme="minorHAnsi"/>
              </w:rPr>
              <w:t xml:space="preserve">The Contractor shall comply with all applicable EU and domestic taxation law and </w:t>
            </w:r>
            <w:r w:rsidRPr="005A5BE2">
              <w:rPr>
                <w:rFonts w:asciiTheme="minorHAnsi" w:hAnsiTheme="minorHAnsi" w:cstheme="minorHAnsi"/>
                <w:spacing w:val="-2"/>
              </w:rPr>
              <w:t>requirements.</w:t>
            </w:r>
          </w:p>
        </w:tc>
      </w:tr>
      <w:tr w:rsidR="00A01084" w:rsidRPr="005A5BE2" w14:paraId="590C27B0" w14:textId="77777777">
        <w:trPr>
          <w:trHeight w:val="1046"/>
        </w:trPr>
        <w:tc>
          <w:tcPr>
            <w:tcW w:w="450" w:type="dxa"/>
          </w:tcPr>
          <w:p w14:paraId="590C27AE"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10" w:type="dxa"/>
            <w:gridSpan w:val="2"/>
          </w:tcPr>
          <w:p w14:paraId="590C27AF" w14:textId="77777777" w:rsidR="00A01084" w:rsidRPr="005A5BE2" w:rsidRDefault="00013AF0">
            <w:pPr>
              <w:pStyle w:val="TableParagraph"/>
              <w:spacing w:before="60" w:line="276" w:lineRule="auto"/>
              <w:ind w:left="207" w:right="48"/>
              <w:jc w:val="both"/>
              <w:rPr>
                <w:rFonts w:asciiTheme="minorHAnsi" w:hAnsiTheme="minorHAnsi" w:cstheme="minorHAnsi"/>
              </w:rPr>
            </w:pPr>
            <w:r w:rsidRPr="005A5BE2">
              <w:rPr>
                <w:rFonts w:asciiTheme="minorHAnsi" w:hAnsiTheme="minorHAnsi" w:cstheme="minorHAnsi"/>
              </w:rPr>
              <w:t>The European Communities (Late Payment in Commercial Transactions) Regulations, 2012 shall apply to all payments. Incorrect invoices will be returned for correction with consequential effects on the due date of payment.</w:t>
            </w:r>
          </w:p>
        </w:tc>
      </w:tr>
      <w:tr w:rsidR="00A01084" w:rsidRPr="005A5BE2" w14:paraId="590C27B3" w14:textId="77777777">
        <w:trPr>
          <w:trHeight w:val="2282"/>
        </w:trPr>
        <w:tc>
          <w:tcPr>
            <w:tcW w:w="450" w:type="dxa"/>
          </w:tcPr>
          <w:p w14:paraId="590C27B1"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10" w:type="dxa"/>
            <w:gridSpan w:val="2"/>
          </w:tcPr>
          <w:p w14:paraId="590C27B2" w14:textId="77777777" w:rsidR="00A01084" w:rsidRPr="005A5BE2" w:rsidRDefault="00013AF0">
            <w:pPr>
              <w:pStyle w:val="TableParagraph"/>
              <w:spacing w:before="60" w:line="276" w:lineRule="auto"/>
              <w:ind w:left="206" w:right="49"/>
              <w:jc w:val="both"/>
              <w:rPr>
                <w:rFonts w:asciiTheme="minorHAnsi" w:hAnsiTheme="minorHAnsi" w:cstheme="minorHAnsi"/>
              </w:rPr>
            </w:pPr>
            <w:r w:rsidRPr="005A5BE2">
              <w:rPr>
                <w:rFonts w:asciiTheme="minorHAnsi" w:hAnsiTheme="minorHAnsi" w:cstheme="minorHAnsi"/>
              </w:rPr>
              <w:t>Wherever under this Agreement any sum of money is recoverable from or payable by the Contractor</w:t>
            </w:r>
            <w:r w:rsidRPr="005A5BE2">
              <w:rPr>
                <w:rFonts w:asciiTheme="minorHAnsi" w:hAnsiTheme="minorHAnsi" w:cstheme="minorHAnsi"/>
                <w:spacing w:val="-4"/>
              </w:rPr>
              <w:t xml:space="preserve"> </w:t>
            </w:r>
            <w:r w:rsidRPr="005A5BE2">
              <w:rPr>
                <w:rFonts w:asciiTheme="minorHAnsi" w:hAnsiTheme="minorHAnsi" w:cstheme="minorHAnsi"/>
              </w:rPr>
              <w:t>(including</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sum</w:t>
            </w:r>
            <w:r w:rsidRPr="005A5BE2">
              <w:rPr>
                <w:rFonts w:asciiTheme="minorHAnsi" w:hAnsiTheme="minorHAnsi" w:cstheme="minorHAnsi"/>
                <w:spacing w:val="-3"/>
              </w:rPr>
              <w:t xml:space="preserve"> </w:t>
            </w:r>
            <w:r w:rsidRPr="005A5BE2">
              <w:rPr>
                <w:rFonts w:asciiTheme="minorHAnsi" w:hAnsiTheme="minorHAnsi" w:cstheme="minorHAnsi"/>
              </w:rPr>
              <w:t>which</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is</w:t>
            </w:r>
            <w:r w:rsidRPr="005A5BE2">
              <w:rPr>
                <w:rFonts w:asciiTheme="minorHAnsi" w:hAnsiTheme="minorHAnsi" w:cstheme="minorHAnsi"/>
                <w:spacing w:val="-7"/>
              </w:rPr>
              <w:t xml:space="preserve"> </w:t>
            </w:r>
            <w:r w:rsidRPr="005A5BE2">
              <w:rPr>
                <w:rFonts w:asciiTheme="minorHAnsi" w:hAnsiTheme="minorHAnsi" w:cstheme="minorHAnsi"/>
              </w:rPr>
              <w:t>liable</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pay</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Client</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respect</w:t>
            </w:r>
            <w:r w:rsidRPr="005A5BE2">
              <w:rPr>
                <w:rFonts w:asciiTheme="minorHAnsi" w:hAnsiTheme="minorHAnsi" w:cstheme="minorHAnsi"/>
                <w:spacing w:val="-6"/>
              </w:rPr>
              <w:t xml:space="preserve"> </w:t>
            </w:r>
            <w:r w:rsidRPr="005A5BE2">
              <w:rPr>
                <w:rFonts w:asciiTheme="minorHAnsi" w:hAnsiTheme="minorHAnsi" w:cstheme="minorHAnsi"/>
              </w:rPr>
              <w:t>of any</w:t>
            </w:r>
            <w:r w:rsidRPr="005A5BE2">
              <w:rPr>
                <w:rFonts w:asciiTheme="minorHAnsi" w:hAnsiTheme="minorHAnsi" w:cstheme="minorHAnsi"/>
                <w:spacing w:val="-3"/>
              </w:rPr>
              <w:t xml:space="preserve"> </w:t>
            </w:r>
            <w:r w:rsidRPr="005A5BE2">
              <w:rPr>
                <w:rFonts w:asciiTheme="minorHAnsi" w:hAnsiTheme="minorHAnsi" w:cstheme="minorHAnsi"/>
              </w:rPr>
              <w:t>breach</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Parties</w:t>
            </w:r>
            <w:r w:rsidRPr="005A5BE2">
              <w:rPr>
                <w:rFonts w:asciiTheme="minorHAnsi" w:hAnsiTheme="minorHAnsi" w:cstheme="minorHAnsi"/>
                <w:spacing w:val="-7"/>
              </w:rPr>
              <w:t xml:space="preserve"> </w:t>
            </w:r>
            <w:r w:rsidRPr="005A5BE2">
              <w:rPr>
                <w:rFonts w:asciiTheme="minorHAnsi" w:hAnsiTheme="minorHAnsi" w:cstheme="minorHAnsi"/>
              </w:rPr>
              <w:t>may</w:t>
            </w:r>
            <w:r w:rsidRPr="005A5BE2">
              <w:rPr>
                <w:rFonts w:asciiTheme="minorHAnsi" w:hAnsiTheme="minorHAnsi" w:cstheme="minorHAnsi"/>
                <w:spacing w:val="-3"/>
              </w:rPr>
              <w:t xml:space="preserve"> </w:t>
            </w:r>
            <w:r w:rsidRPr="005A5BE2">
              <w:rPr>
                <w:rFonts w:asciiTheme="minorHAnsi" w:hAnsiTheme="minorHAnsi" w:cstheme="minorHAnsi"/>
              </w:rPr>
              <w:t>agree</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deduct</w:t>
            </w:r>
            <w:r w:rsidRPr="005A5BE2">
              <w:rPr>
                <w:rFonts w:asciiTheme="minorHAnsi" w:hAnsiTheme="minorHAnsi" w:cstheme="minorHAnsi"/>
                <w:spacing w:val="-4"/>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sum</w:t>
            </w:r>
            <w:r w:rsidRPr="005A5BE2">
              <w:rPr>
                <w:rFonts w:asciiTheme="minorHAnsi" w:hAnsiTheme="minorHAnsi" w:cstheme="minorHAnsi"/>
                <w:spacing w:val="-3"/>
              </w:rPr>
              <w:t xml:space="preserve"> </w:t>
            </w:r>
            <w:r w:rsidRPr="005A5BE2">
              <w:rPr>
                <w:rFonts w:asciiTheme="minorHAnsi" w:hAnsiTheme="minorHAnsi" w:cstheme="minorHAnsi"/>
              </w:rPr>
              <w:t>from</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sum</w:t>
            </w:r>
            <w:r w:rsidRPr="005A5BE2">
              <w:rPr>
                <w:rFonts w:asciiTheme="minorHAnsi" w:hAnsiTheme="minorHAnsi" w:cstheme="minorHAnsi"/>
                <w:spacing w:val="-3"/>
              </w:rPr>
              <w:t xml:space="preserve"> </w:t>
            </w:r>
            <w:r w:rsidRPr="005A5BE2">
              <w:rPr>
                <w:rFonts w:asciiTheme="minorHAnsi" w:hAnsiTheme="minorHAnsi" w:cstheme="minorHAnsi"/>
              </w:rPr>
              <w:t>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A01084" w:rsidRPr="005A5BE2" w14:paraId="590C27B6" w14:textId="77777777">
        <w:trPr>
          <w:trHeight w:val="1046"/>
        </w:trPr>
        <w:tc>
          <w:tcPr>
            <w:tcW w:w="450" w:type="dxa"/>
          </w:tcPr>
          <w:p w14:paraId="590C27B4"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E.</w:t>
            </w:r>
          </w:p>
        </w:tc>
        <w:tc>
          <w:tcPr>
            <w:tcW w:w="8510" w:type="dxa"/>
            <w:gridSpan w:val="2"/>
          </w:tcPr>
          <w:p w14:paraId="590C27B5" w14:textId="77777777" w:rsidR="00A01084" w:rsidRPr="005A5BE2" w:rsidRDefault="00013AF0">
            <w:pPr>
              <w:pStyle w:val="TableParagraph"/>
              <w:spacing w:before="60" w:line="276" w:lineRule="auto"/>
              <w:ind w:left="207" w:right="50"/>
              <w:jc w:val="both"/>
              <w:rPr>
                <w:rFonts w:asciiTheme="minorHAnsi" w:hAnsiTheme="minorHAnsi" w:cstheme="minorHAnsi"/>
              </w:rPr>
            </w:pPr>
            <w:r w:rsidRPr="005A5BE2">
              <w:rPr>
                <w:rFonts w:asciiTheme="minorHAnsi" w:hAnsiTheme="minorHAnsi" w:cstheme="minorHAnsi"/>
              </w:rPr>
              <w:t>Where indicated in the Specification, the Charges shall include the cost of instruction of the Client’s</w:t>
            </w:r>
            <w:r w:rsidRPr="005A5BE2">
              <w:rPr>
                <w:rFonts w:asciiTheme="minorHAnsi" w:hAnsiTheme="minorHAnsi" w:cstheme="minorHAnsi"/>
                <w:spacing w:val="-2"/>
              </w:rPr>
              <w:t xml:space="preserve"> </w:t>
            </w:r>
            <w:r w:rsidRPr="005A5BE2">
              <w:rPr>
                <w:rFonts w:asciiTheme="minorHAnsi" w:hAnsiTheme="minorHAnsi" w:cstheme="minorHAnsi"/>
              </w:rPr>
              <w:t>personnel</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use</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maintenance</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Goods</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such</w:t>
            </w:r>
            <w:r w:rsidRPr="005A5BE2">
              <w:rPr>
                <w:rFonts w:asciiTheme="minorHAnsi" w:hAnsiTheme="minorHAnsi" w:cstheme="minorHAnsi"/>
                <w:spacing w:val="-3"/>
              </w:rPr>
              <w:t xml:space="preserve"> </w:t>
            </w:r>
            <w:r w:rsidRPr="005A5BE2">
              <w:rPr>
                <w:rFonts w:asciiTheme="minorHAnsi" w:hAnsiTheme="minorHAnsi" w:cstheme="minorHAnsi"/>
              </w:rPr>
              <w:t>instructions</w:t>
            </w:r>
            <w:r w:rsidRPr="005A5BE2">
              <w:rPr>
                <w:rFonts w:asciiTheme="minorHAnsi" w:hAnsiTheme="minorHAnsi" w:cstheme="minorHAnsi"/>
                <w:spacing w:val="-2"/>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1"/>
              </w:rPr>
              <w:t xml:space="preserve"> </w:t>
            </w:r>
            <w:r w:rsidRPr="005A5BE2">
              <w:rPr>
                <w:rFonts w:asciiTheme="minorHAnsi" w:hAnsiTheme="minorHAnsi" w:cstheme="minorHAnsi"/>
              </w:rPr>
              <w:t>in accordance with the requirements detailed in the Specification.</w:t>
            </w:r>
          </w:p>
        </w:tc>
      </w:tr>
      <w:tr w:rsidR="00A01084" w:rsidRPr="005A5BE2" w14:paraId="590C27BA" w14:textId="77777777">
        <w:trPr>
          <w:trHeight w:val="1561"/>
        </w:trPr>
        <w:tc>
          <w:tcPr>
            <w:tcW w:w="450" w:type="dxa"/>
          </w:tcPr>
          <w:p w14:paraId="590C27B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F.</w:t>
            </w:r>
          </w:p>
        </w:tc>
        <w:tc>
          <w:tcPr>
            <w:tcW w:w="8510" w:type="dxa"/>
            <w:gridSpan w:val="2"/>
          </w:tcPr>
          <w:p w14:paraId="590C27B8" w14:textId="77777777" w:rsidR="00A01084" w:rsidRPr="005A5BE2" w:rsidRDefault="00013AF0">
            <w:pPr>
              <w:pStyle w:val="TableParagraph"/>
              <w:spacing w:before="60" w:line="276" w:lineRule="auto"/>
              <w:ind w:left="207" w:right="48"/>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Charges</w:t>
            </w:r>
            <w:r w:rsidRPr="005A5BE2">
              <w:rPr>
                <w:rFonts w:asciiTheme="minorHAnsi" w:hAnsiTheme="minorHAnsi" w:cstheme="minorHAnsi"/>
                <w:spacing w:val="-2"/>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1"/>
              </w:rPr>
              <w:t xml:space="preserve"> </w:t>
            </w:r>
            <w:r w:rsidRPr="005A5BE2">
              <w:rPr>
                <w:rFonts w:asciiTheme="minorHAnsi" w:hAnsiTheme="minorHAnsi" w:cstheme="minorHAnsi"/>
              </w:rPr>
              <w:t>discharged</w:t>
            </w:r>
            <w:r w:rsidRPr="005A5BE2">
              <w:rPr>
                <w:rFonts w:asciiTheme="minorHAnsi" w:hAnsiTheme="minorHAnsi" w:cstheme="minorHAnsi"/>
                <w:spacing w:val="-3"/>
              </w:rPr>
              <w:t xml:space="preserve"> </w:t>
            </w:r>
            <w:r w:rsidRPr="005A5BE2">
              <w:rPr>
                <w:rFonts w:asciiTheme="minorHAnsi" w:hAnsiTheme="minorHAnsi" w:cstheme="minorHAnsi"/>
              </w:rPr>
              <w:t>as</w:t>
            </w:r>
            <w:r w:rsidRPr="005A5BE2">
              <w:rPr>
                <w:rFonts w:asciiTheme="minorHAnsi" w:hAnsiTheme="minorHAnsi" w:cstheme="minorHAnsi"/>
                <w:spacing w:val="-2"/>
              </w:rPr>
              <w:t xml:space="preserve"> </w:t>
            </w:r>
            <w:r w:rsidRPr="005A5BE2">
              <w:rPr>
                <w:rFonts w:asciiTheme="minorHAnsi" w:hAnsiTheme="minorHAnsi" w:cstheme="minorHAnsi"/>
              </w:rPr>
              <w:t>provided</w:t>
            </w:r>
            <w:r w:rsidRPr="005A5BE2">
              <w:rPr>
                <w:rFonts w:asciiTheme="minorHAnsi" w:hAnsiTheme="minorHAnsi" w:cstheme="minorHAnsi"/>
                <w:spacing w:val="-3"/>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clause</w:t>
            </w:r>
            <w:r w:rsidRPr="005A5BE2">
              <w:rPr>
                <w:rFonts w:asciiTheme="minorHAnsi" w:hAnsiTheme="minorHAnsi" w:cstheme="minorHAnsi"/>
                <w:spacing w:val="-1"/>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retention</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the Client</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accordance</w:t>
            </w:r>
            <w:r w:rsidRPr="005A5BE2">
              <w:rPr>
                <w:rFonts w:asciiTheme="minorHAnsi" w:hAnsiTheme="minorHAnsi" w:cstheme="minorHAnsi"/>
                <w:spacing w:val="-11"/>
              </w:rPr>
              <w:t xml:space="preserve"> </w:t>
            </w:r>
            <w:r w:rsidRPr="005A5BE2">
              <w:rPr>
                <w:rFonts w:asciiTheme="minorHAnsi" w:hAnsiTheme="minorHAnsi" w:cstheme="minorHAnsi"/>
              </w:rPr>
              <w:t>with</w:t>
            </w:r>
            <w:r w:rsidRPr="005A5BE2">
              <w:rPr>
                <w:rFonts w:asciiTheme="minorHAnsi" w:hAnsiTheme="minorHAnsi" w:cstheme="minorHAnsi"/>
                <w:spacing w:val="-7"/>
              </w:rPr>
              <w:t xml:space="preserve"> </w:t>
            </w:r>
            <w:r w:rsidRPr="005A5BE2">
              <w:rPr>
                <w:rFonts w:asciiTheme="minorHAnsi" w:hAnsiTheme="minorHAnsi" w:cstheme="minorHAnsi"/>
              </w:rPr>
              <w:t>section</w:t>
            </w:r>
            <w:r w:rsidRPr="005A5BE2">
              <w:rPr>
                <w:rFonts w:asciiTheme="minorHAnsi" w:hAnsiTheme="minorHAnsi" w:cstheme="minorHAnsi"/>
                <w:spacing w:val="-10"/>
              </w:rPr>
              <w:t xml:space="preserve"> </w:t>
            </w:r>
            <w:r w:rsidRPr="005A5BE2">
              <w:rPr>
                <w:rFonts w:asciiTheme="minorHAnsi" w:hAnsiTheme="minorHAnsi" w:cstheme="minorHAnsi"/>
              </w:rPr>
              <w:t>523</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Taxes</w:t>
            </w:r>
            <w:r w:rsidRPr="005A5BE2">
              <w:rPr>
                <w:rFonts w:asciiTheme="minorHAnsi" w:hAnsiTheme="minorHAnsi" w:cstheme="minorHAnsi"/>
                <w:spacing w:val="-9"/>
              </w:rPr>
              <w:t xml:space="preserve"> </w:t>
            </w:r>
            <w:r w:rsidRPr="005A5BE2">
              <w:rPr>
                <w:rFonts w:asciiTheme="minorHAnsi" w:hAnsiTheme="minorHAnsi" w:cstheme="minorHAnsi"/>
              </w:rPr>
              <w:t>Consolidation</w:t>
            </w:r>
            <w:r w:rsidRPr="005A5BE2">
              <w:rPr>
                <w:rFonts w:asciiTheme="minorHAnsi" w:hAnsiTheme="minorHAnsi" w:cstheme="minorHAnsi"/>
                <w:spacing w:val="-7"/>
              </w:rPr>
              <w:t xml:space="preserve"> </w:t>
            </w:r>
            <w:r w:rsidRPr="005A5BE2">
              <w:rPr>
                <w:rFonts w:asciiTheme="minorHAnsi" w:hAnsiTheme="minorHAnsi" w:cstheme="minorHAnsi"/>
              </w:rPr>
              <w:t>Act</w:t>
            </w:r>
            <w:r w:rsidRPr="005A5BE2">
              <w:rPr>
                <w:rFonts w:asciiTheme="minorHAnsi" w:hAnsiTheme="minorHAnsi" w:cstheme="minorHAnsi"/>
                <w:spacing w:val="-9"/>
              </w:rPr>
              <w:t xml:space="preserve"> </w:t>
            </w:r>
            <w:r w:rsidRPr="005A5BE2">
              <w:rPr>
                <w:rFonts w:asciiTheme="minorHAnsi" w:hAnsiTheme="minorHAnsi" w:cstheme="minorHAnsi"/>
              </w:rPr>
              <w:t>1997</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any</w:t>
            </w:r>
            <w:r w:rsidRPr="005A5BE2">
              <w:rPr>
                <w:rFonts w:asciiTheme="minorHAnsi" w:hAnsiTheme="minorHAnsi" w:cstheme="minorHAnsi"/>
                <w:spacing w:val="-10"/>
              </w:rPr>
              <w:t xml:space="preserve"> </w:t>
            </w:r>
            <w:r w:rsidRPr="005A5BE2">
              <w:rPr>
                <w:rFonts w:asciiTheme="minorHAnsi" w:hAnsiTheme="minorHAnsi" w:cstheme="minorHAnsi"/>
              </w:rPr>
              <w:t>Professional Services</w:t>
            </w:r>
            <w:r w:rsidRPr="005A5BE2">
              <w:rPr>
                <w:rFonts w:asciiTheme="minorHAnsi" w:hAnsiTheme="minorHAnsi" w:cstheme="minorHAnsi"/>
                <w:spacing w:val="-13"/>
              </w:rPr>
              <w:t xml:space="preserve"> </w:t>
            </w:r>
            <w:r w:rsidRPr="005A5BE2">
              <w:rPr>
                <w:rFonts w:asciiTheme="minorHAnsi" w:hAnsiTheme="minorHAnsi" w:cstheme="minorHAnsi"/>
              </w:rPr>
              <w:t>Withholding</w:t>
            </w:r>
            <w:r w:rsidRPr="005A5BE2">
              <w:rPr>
                <w:rFonts w:asciiTheme="minorHAnsi" w:hAnsiTheme="minorHAnsi" w:cstheme="minorHAnsi"/>
                <w:spacing w:val="-12"/>
              </w:rPr>
              <w:t xml:space="preserve"> </w:t>
            </w:r>
            <w:r w:rsidRPr="005A5BE2">
              <w:rPr>
                <w:rFonts w:asciiTheme="minorHAnsi" w:hAnsiTheme="minorHAnsi" w:cstheme="minorHAnsi"/>
              </w:rPr>
              <w:t>Tax</w:t>
            </w:r>
            <w:r w:rsidRPr="005A5BE2">
              <w:rPr>
                <w:rFonts w:asciiTheme="minorHAnsi" w:hAnsiTheme="minorHAnsi" w:cstheme="minorHAnsi"/>
                <w:spacing w:val="-13"/>
              </w:rPr>
              <w:t xml:space="preserve"> </w:t>
            </w:r>
            <w:r w:rsidRPr="005A5BE2">
              <w:rPr>
                <w:rFonts w:asciiTheme="minorHAnsi" w:hAnsiTheme="minorHAnsi" w:cstheme="minorHAnsi"/>
              </w:rPr>
              <w:t>payable</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taxes</w:t>
            </w:r>
            <w:r w:rsidRPr="005A5BE2">
              <w:rPr>
                <w:rFonts w:asciiTheme="minorHAnsi" w:hAnsiTheme="minorHAnsi" w:cstheme="minorHAnsi"/>
                <w:spacing w:val="-13"/>
              </w:rPr>
              <w:t xml:space="preserve"> </w:t>
            </w:r>
            <w:r w:rsidRPr="005A5BE2">
              <w:rPr>
                <w:rFonts w:asciiTheme="minorHAnsi" w:hAnsiTheme="minorHAnsi" w:cstheme="minorHAnsi"/>
              </w:rPr>
              <w:t>applicable</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supply of</w:t>
            </w:r>
            <w:r w:rsidRPr="005A5BE2">
              <w:rPr>
                <w:rFonts w:asciiTheme="minorHAnsi" w:hAnsiTheme="minorHAnsi" w:cstheme="minorHAnsi"/>
                <w:spacing w:val="58"/>
              </w:rPr>
              <w:t xml:space="preserve"> </w:t>
            </w:r>
            <w:r w:rsidRPr="005A5BE2">
              <w:rPr>
                <w:rFonts w:asciiTheme="minorHAnsi" w:hAnsiTheme="minorHAnsi" w:cstheme="minorHAnsi"/>
              </w:rPr>
              <w:t>the</w:t>
            </w:r>
            <w:r w:rsidRPr="005A5BE2">
              <w:rPr>
                <w:rFonts w:asciiTheme="minorHAnsi" w:hAnsiTheme="minorHAnsi" w:cstheme="minorHAnsi"/>
                <w:spacing w:val="59"/>
              </w:rPr>
              <w:t xml:space="preserve"> </w:t>
            </w:r>
            <w:r w:rsidRPr="005A5BE2">
              <w:rPr>
                <w:rFonts w:asciiTheme="minorHAnsi" w:hAnsiTheme="minorHAnsi" w:cstheme="minorHAnsi"/>
              </w:rPr>
              <w:t>Goods</w:t>
            </w:r>
            <w:r w:rsidRPr="005A5BE2">
              <w:rPr>
                <w:rFonts w:asciiTheme="minorHAnsi" w:hAnsiTheme="minorHAnsi" w:cstheme="minorHAnsi"/>
                <w:spacing w:val="59"/>
              </w:rPr>
              <w:t xml:space="preserve"> </w:t>
            </w:r>
            <w:r w:rsidRPr="005A5BE2">
              <w:rPr>
                <w:rFonts w:asciiTheme="minorHAnsi" w:hAnsiTheme="minorHAnsi" w:cstheme="minorHAnsi"/>
              </w:rPr>
              <w:t>will</w:t>
            </w:r>
            <w:r w:rsidRPr="005A5BE2">
              <w:rPr>
                <w:rFonts w:asciiTheme="minorHAnsi" w:hAnsiTheme="minorHAnsi" w:cstheme="minorHAnsi"/>
                <w:spacing w:val="58"/>
              </w:rPr>
              <w:t xml:space="preserve"> </w:t>
            </w:r>
            <w:r w:rsidRPr="005A5BE2">
              <w:rPr>
                <w:rFonts w:asciiTheme="minorHAnsi" w:hAnsiTheme="minorHAnsi" w:cstheme="minorHAnsi"/>
              </w:rPr>
              <w:t>be</w:t>
            </w:r>
            <w:r w:rsidRPr="005A5BE2">
              <w:rPr>
                <w:rFonts w:asciiTheme="minorHAnsi" w:hAnsiTheme="minorHAnsi" w:cstheme="minorHAnsi"/>
                <w:spacing w:val="59"/>
              </w:rPr>
              <w:t xml:space="preserve"> </w:t>
            </w:r>
            <w:r w:rsidRPr="005A5BE2">
              <w:rPr>
                <w:rFonts w:asciiTheme="minorHAnsi" w:hAnsiTheme="minorHAnsi" w:cstheme="minorHAnsi"/>
              </w:rPr>
              <w:t>the</w:t>
            </w:r>
            <w:r w:rsidRPr="005A5BE2">
              <w:rPr>
                <w:rFonts w:asciiTheme="minorHAnsi" w:hAnsiTheme="minorHAnsi" w:cstheme="minorHAnsi"/>
                <w:spacing w:val="59"/>
              </w:rPr>
              <w:t xml:space="preserve"> </w:t>
            </w:r>
            <w:r w:rsidRPr="005A5BE2">
              <w:rPr>
                <w:rFonts w:asciiTheme="minorHAnsi" w:hAnsiTheme="minorHAnsi" w:cstheme="minorHAnsi"/>
              </w:rPr>
              <w:t>sole</w:t>
            </w:r>
            <w:r w:rsidRPr="005A5BE2">
              <w:rPr>
                <w:rFonts w:asciiTheme="minorHAnsi" w:hAnsiTheme="minorHAnsi" w:cstheme="minorHAnsi"/>
                <w:spacing w:val="59"/>
              </w:rPr>
              <w:t xml:space="preserve"> </w:t>
            </w:r>
            <w:r w:rsidRPr="005A5BE2">
              <w:rPr>
                <w:rFonts w:asciiTheme="minorHAnsi" w:hAnsiTheme="minorHAnsi" w:cstheme="minorHAnsi"/>
              </w:rPr>
              <w:t>responsibility</w:t>
            </w:r>
            <w:r w:rsidRPr="005A5BE2">
              <w:rPr>
                <w:rFonts w:asciiTheme="minorHAnsi" w:hAnsiTheme="minorHAnsi" w:cstheme="minorHAnsi"/>
                <w:spacing w:val="59"/>
              </w:rPr>
              <w:t xml:space="preserve"> </w:t>
            </w:r>
            <w:r w:rsidRPr="005A5BE2">
              <w:rPr>
                <w:rFonts w:asciiTheme="minorHAnsi" w:hAnsiTheme="minorHAnsi" w:cstheme="minorHAnsi"/>
              </w:rPr>
              <w:t>of</w:t>
            </w:r>
            <w:r w:rsidRPr="005A5BE2">
              <w:rPr>
                <w:rFonts w:asciiTheme="minorHAnsi" w:hAnsiTheme="minorHAnsi" w:cstheme="minorHAnsi"/>
                <w:spacing w:val="58"/>
              </w:rPr>
              <w:t xml:space="preserve"> </w:t>
            </w:r>
            <w:r w:rsidRPr="005A5BE2">
              <w:rPr>
                <w:rFonts w:asciiTheme="minorHAnsi" w:hAnsiTheme="minorHAnsi" w:cstheme="minorHAnsi"/>
              </w:rPr>
              <w:t>the</w:t>
            </w:r>
            <w:r w:rsidRPr="005A5BE2">
              <w:rPr>
                <w:rFonts w:asciiTheme="minorHAnsi" w:hAnsiTheme="minorHAnsi" w:cstheme="minorHAnsi"/>
                <w:spacing w:val="61"/>
              </w:rPr>
              <w:t xml:space="preserve"> </w:t>
            </w:r>
            <w:r w:rsidRPr="005A5BE2">
              <w:rPr>
                <w:rFonts w:asciiTheme="minorHAnsi" w:hAnsiTheme="minorHAnsi" w:cstheme="minorHAnsi"/>
              </w:rPr>
              <w:t>Contractor</w:t>
            </w:r>
            <w:r w:rsidRPr="005A5BE2">
              <w:rPr>
                <w:rFonts w:asciiTheme="minorHAnsi" w:hAnsiTheme="minorHAnsi" w:cstheme="minorHAnsi"/>
                <w:spacing w:val="58"/>
              </w:rPr>
              <w:t xml:space="preserve"> </w:t>
            </w:r>
            <w:r w:rsidRPr="005A5BE2">
              <w:rPr>
                <w:rFonts w:asciiTheme="minorHAnsi" w:hAnsiTheme="minorHAnsi" w:cstheme="minorHAnsi"/>
              </w:rPr>
              <w:t>and</w:t>
            </w:r>
            <w:r w:rsidRPr="005A5BE2">
              <w:rPr>
                <w:rFonts w:asciiTheme="minorHAnsi" w:hAnsiTheme="minorHAnsi" w:cstheme="minorHAnsi"/>
                <w:spacing w:val="58"/>
              </w:rPr>
              <w:t xml:space="preserve"> </w:t>
            </w:r>
            <w:r w:rsidRPr="005A5BE2">
              <w:rPr>
                <w:rFonts w:asciiTheme="minorHAnsi" w:hAnsiTheme="minorHAnsi" w:cstheme="minorHAnsi"/>
              </w:rPr>
              <w:t>the</w:t>
            </w:r>
            <w:r w:rsidRPr="005A5BE2">
              <w:rPr>
                <w:rFonts w:asciiTheme="minorHAnsi" w:hAnsiTheme="minorHAnsi" w:cstheme="minorHAnsi"/>
                <w:spacing w:val="59"/>
              </w:rPr>
              <w:t xml:space="preserve"> </w:t>
            </w:r>
            <w:r w:rsidRPr="005A5BE2">
              <w:rPr>
                <w:rFonts w:asciiTheme="minorHAnsi" w:hAnsiTheme="minorHAnsi" w:cstheme="minorHAnsi"/>
              </w:rPr>
              <w:t>Contractor</w:t>
            </w:r>
            <w:r w:rsidRPr="005A5BE2">
              <w:rPr>
                <w:rFonts w:asciiTheme="minorHAnsi" w:hAnsiTheme="minorHAnsi" w:cstheme="minorHAnsi"/>
                <w:spacing w:val="58"/>
              </w:rPr>
              <w:t xml:space="preserve"> </w:t>
            </w:r>
            <w:r w:rsidRPr="005A5BE2">
              <w:rPr>
                <w:rFonts w:asciiTheme="minorHAnsi" w:hAnsiTheme="minorHAnsi" w:cstheme="minorHAnsi"/>
              </w:rPr>
              <w:t>so</w:t>
            </w:r>
          </w:p>
          <w:p w14:paraId="590C27B9" w14:textId="77777777" w:rsidR="00A01084" w:rsidRPr="005A5BE2" w:rsidRDefault="00013AF0">
            <w:pPr>
              <w:pStyle w:val="TableParagraph"/>
              <w:spacing w:before="1" w:line="245" w:lineRule="exact"/>
              <w:ind w:left="207"/>
              <w:jc w:val="both"/>
              <w:rPr>
                <w:rFonts w:asciiTheme="minorHAnsi" w:hAnsiTheme="minorHAnsi" w:cstheme="minorHAnsi"/>
              </w:rPr>
            </w:pPr>
            <w:r w:rsidRPr="005A5BE2">
              <w:rPr>
                <w:rFonts w:asciiTheme="minorHAnsi" w:hAnsiTheme="minorHAnsi" w:cstheme="minorHAnsi"/>
              </w:rPr>
              <w:t>acknowledges</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spacing w:val="-2"/>
              </w:rPr>
              <w:t>confirms.</w:t>
            </w:r>
          </w:p>
        </w:tc>
      </w:tr>
    </w:tbl>
    <w:p w14:paraId="590C27BB" w14:textId="77777777" w:rsidR="00A01084" w:rsidRPr="005A5BE2" w:rsidRDefault="00013AF0">
      <w:pPr>
        <w:pStyle w:val="BodyText"/>
        <w:spacing w:before="137"/>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1632" behindDoc="1" locked="0" layoutInCell="1" allowOverlap="1" wp14:anchorId="590C2B0B" wp14:editId="590C2B0C">
                <wp:simplePos x="0" y="0"/>
                <wp:positionH relativeFrom="page">
                  <wp:posOffset>882396</wp:posOffset>
                </wp:positionH>
                <wp:positionV relativeFrom="paragraph">
                  <wp:posOffset>257683</wp:posOffset>
                </wp:positionV>
                <wp:extent cx="5797550" cy="227329"/>
                <wp:effectExtent l="0" t="0" r="0" b="0"/>
                <wp:wrapTopAndBottom/>
                <wp:docPr id="193" name="Group 1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94" name="Graphic 194"/>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95" name="Graphic 195"/>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96" name="Textbox 196"/>
                        <wps:cNvSpPr txBox="1"/>
                        <wps:spPr>
                          <a:xfrm>
                            <a:off x="0" y="0"/>
                            <a:ext cx="5797550" cy="208915"/>
                          </a:xfrm>
                          <a:prstGeom prst="rect">
                            <a:avLst/>
                          </a:prstGeom>
                        </wps:spPr>
                        <wps:txbx>
                          <w:txbxContent>
                            <w:p w14:paraId="590C2B8D" w14:textId="77777777" w:rsidR="00A01084" w:rsidRDefault="00013AF0">
                              <w:pPr>
                                <w:tabs>
                                  <w:tab w:val="left" w:pos="595"/>
                                </w:tabs>
                                <w:spacing w:line="268" w:lineRule="exact"/>
                                <w:ind w:left="86"/>
                                <w:rPr>
                                  <w:b/>
                                </w:rPr>
                              </w:pPr>
                              <w:bookmarkStart w:id="56" w:name="6._Warranties,_Representations_and_Under"/>
                              <w:bookmarkEnd w:id="56"/>
                              <w:r>
                                <w:rPr>
                                  <w:b/>
                                  <w:color w:val="FFFFFF"/>
                                  <w:spacing w:val="-5"/>
                                </w:rPr>
                                <w:t>6.</w:t>
                              </w:r>
                              <w:r>
                                <w:rPr>
                                  <w:b/>
                                  <w:color w:val="FFFFFF"/>
                                </w:rPr>
                                <w:tab/>
                                <w:t>WARRANTIES,</w:t>
                              </w:r>
                              <w:r>
                                <w:rPr>
                                  <w:b/>
                                  <w:color w:val="FFFFFF"/>
                                  <w:spacing w:val="-7"/>
                                </w:rPr>
                                <w:t xml:space="preserve"> </w:t>
                              </w:r>
                              <w:r>
                                <w:rPr>
                                  <w:b/>
                                  <w:color w:val="FFFFFF"/>
                                </w:rPr>
                                <w:t>REPRESENTATIONS</w:t>
                              </w:r>
                              <w:r>
                                <w:rPr>
                                  <w:b/>
                                  <w:color w:val="FFFFFF"/>
                                  <w:spacing w:val="-8"/>
                                </w:rPr>
                                <w:t xml:space="preserve"> </w:t>
                              </w:r>
                              <w:r>
                                <w:rPr>
                                  <w:b/>
                                  <w:color w:val="FFFFFF"/>
                                </w:rPr>
                                <w:t>AND</w:t>
                              </w:r>
                              <w:r>
                                <w:rPr>
                                  <w:b/>
                                  <w:color w:val="FFFFFF"/>
                                  <w:spacing w:val="-9"/>
                                </w:rPr>
                                <w:t xml:space="preserve"> </w:t>
                              </w:r>
                              <w:r>
                                <w:rPr>
                                  <w:b/>
                                  <w:color w:val="FFFFFF"/>
                                  <w:spacing w:val="-2"/>
                                </w:rPr>
                                <w:t>UNDERTAKINGS</w:t>
                              </w:r>
                            </w:p>
                          </w:txbxContent>
                        </wps:txbx>
                        <wps:bodyPr wrap="square" lIns="0" tIns="0" rIns="0" bIns="0" rtlCol="0">
                          <a:noAutofit/>
                        </wps:bodyPr>
                      </wps:wsp>
                    </wpg:wgp>
                  </a:graphicData>
                </a:graphic>
              </wp:anchor>
            </w:drawing>
          </mc:Choice>
          <mc:Fallback xmlns:w16cei="http://schemas.microsoft.com/office/word/2026/wordml/cei">
            <w:pict>
              <v:group w14:anchorId="590C2B0B" id="Group 193" o:spid="_x0000_s1171" style="position:absolute;margin-left:69.5pt;margin-top:20.3pt;width:456.5pt;height:17.9pt;z-index:-1569484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VMdIHwMAAOYKAAAOAAAAZHJzL2Uyb0RvYy54bWzsVt9v2yAQfp+0/wHxvjpOm8axmlRbu0aT&#10;qq5SM+2ZYPxDw4YBid3/fgeYxEqmaemqaQ/zg32Y4zi+++6Oq+uu5mjLlK5EM8fx2Qgj1lCRVU0x&#10;x19Wd+8SjLQhTUa4aNgcPzONrxdv31y1MmVjUQqeMYXASKPTVs5xaYxMo0jTktVEnwnJGpjMhaqJ&#10;gaEqokyRFqzXPBqPRpdRK1QmlaBMa/h76yfxwtnPc0bN5zzXzCA+x+CbcW/l3mv7jhZXJC0UkWVF&#10;ezfIC7yoSdXApjtTt8QQtFHVkam6okpokZszKupI5HlFmTsDnCYeHZxmqcRGurMUaVvIHUwA7QFO&#10;LzZLH7ZLJZ/ko/Leg3gv6DcNuEStLNLhvB0Xe+UuV7VdBIdAnUP0eYco6wyi8HMynU0nEwCewtx4&#10;PD0fzzzktIS4HC2j5cdfL4xI6rd1zu2caSWwR+8B0n8G0FNJJHO4awvAo0JVBuSeXWDUkBpYvOwJ&#10;Y38BUnZ70LMo9iPdA3o6RqNkFk+s0d1RSUo32iyZcGiT7b02MA1Uy4JEyiDRrgmiAu5b1nPHeoMR&#10;sF5hBKxf+xBIYuw6a8qKqB2Eq4RoeU/sdC22bCWcorExs1Edzy4xCgEHX/c6vBnqQuwHWmEufKWz&#10;53Vgw2ky7Y8eFMLXKw43PlHdpTr4GQxSLjTzMNvTO7x3iIDeEHMteJXdVZxbCLQq1jdcoS2xJQWe&#10;JJgeqAE9depJYKW1yJ6BRS3QZo719w1RDCP+qQGe2qIUBBWEdRCU4TfClS6HvtJm1X0lSiIJ4hwb&#10;yLMHEehK0kAO8N8qeF27shHvN0bklWWO88171A8gdTyJ/0IOTY5zyNH9xBxy0U88kX9abOLk4t/I&#10;I++IDcI+RY7ZHDi01wlEHaZI0Apz4TvUiZPxCVl0mvbh/q+TROfwzFxfAN7+T6LBdSZkdp8cu0YE&#10;pdc3ohVwfy06FEM1htQeJBEy3QcBtToO/1+3JdnyYltSX4hss3H3n4MK5LvWQTU03bpzHfXcVftX&#10;LJC/UebcxQEuU67g9xc/e1sbjl1Z3F9PFz8AAAD//wMAUEsDBBQABgAIAAAAIQBAy+tM4QAAAAoB&#10;AAAPAAAAZHJzL2Rvd25yZXYueG1sTI/NTsMwEITvSLyDtUjcqJ3+hBLiVFUFnCokWiTU2zbZJlHj&#10;dRS7Sfr2uCc4zuxo9pt0NZpG9NS52rKGaKJAEOe2qLnU8L1/f1qCcB65wMYyabiSg1V2f5diUtiB&#10;v6jf+VKEEnYJaqi8bxMpXV6RQTexLXG4nWxn0AfZlbLocAjlppFTpWJpsObwocKWNhXl593FaPgY&#10;cFjPord+ez5trof94vNnG5HWjw/j+hWEp9H/heGGH9AhC0xHe+HCiSbo2UvY4jXMVQziFlCLaXCO&#10;Gp7jOcgslf8nZL8AAAD//wMAUEsBAi0AFAAGAAgAAAAhALaDOJL+AAAA4QEAABMAAAAAAAAAAAAA&#10;AAAAAAAAAFtDb250ZW50X1R5cGVzXS54bWxQSwECLQAUAAYACAAAACEAOP0h/9YAAACUAQAACwAA&#10;AAAAAAAAAAAAAAAvAQAAX3JlbHMvLnJlbHNQSwECLQAUAAYACAAAACEALlTHSB8DAADmCgAADgAA&#10;AAAAAAAAAAAAAAAuAgAAZHJzL2Uyb0RvYy54bWxQSwECLQAUAAYACAAAACEAQMvrTOEAAAAKAQAA&#10;DwAAAAAAAAAAAAAAAAB5BQAAZHJzL2Rvd25yZXYueG1sUEsFBgAAAAAEAAQA8wAAAIcGAAAAAA==&#10;">
                <v:shape id="Graphic 194" o:spid="_x0000_s117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PMf8wgAAANwAAAAPAAAAZHJzL2Rvd25yZXYueG1sRE/dasIw&#10;FL4f+A7hCN7NRB2lq0YRYUzYzWb3AMfm2BSbk9JEW99+GQx2dz6+37PZja4Vd+pD41nDYq5AEFfe&#10;NFxr+C7fnnMQISIbbD2ThgcF2G0nTxssjB/4i+6nWIsUwqFADTbGrpAyVJYchrnviBN38b3DmGBf&#10;S9PjkMJdK5dKZdJhw6nBYkcHS9X1dHMa1OUzWx2sOrdq0ZXv6nZu8vCh9Ww67tcgIo3xX/znPpo0&#10;//UFfp9JF8jtDwAAAP//AwBQSwECLQAUAAYACAAAACEA2+H2y+4AAACFAQAAEwAAAAAAAAAAAAAA&#10;AAAAAAAAW0NvbnRlbnRfVHlwZXNdLnhtbFBLAQItABQABgAIAAAAIQBa9CxbvwAAABUBAAALAAAA&#10;AAAAAAAAAAAAAB8BAABfcmVscy8ucmVsc1BLAQItABQABgAIAAAAIQA4PMf8wgAAANwAAAAPAAAA&#10;AAAAAAAAAAAAAAcCAABkcnMvZG93bnJldi54bWxQSwUGAAAAAAMAAwC3AAAA9gIAAAAA&#10;" path="m5797296,l,,,208787r5797296,l5797296,xe" fillcolor="navy" stroked="f">
                  <v:path arrowok="t"/>
                </v:shape>
                <v:shape id="Graphic 195" o:spid="_x0000_s117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UimKwwAAANwAAAAPAAAAZHJzL2Rvd25yZXYueG1sRE9La8JA&#10;EL4X/A/LFHopurEQH9FVUqHFk/gEj0N2TJZmZ0N2q/Hfu0Kht/n4njNfdrYWV2q9caxgOEhAEBdO&#10;Gy4VHA9f/QkIH5A11o5JwZ08LBe9lzlm2t14R9d9KEUMYZ+hgiqEJpPSFxVZ9APXEEfu4lqLIcK2&#10;lLrFWwy3tfxIkpG0aDg2VNjQqqLiZ/9rFeTpLjUbfTrn483n+/d9axJ3XCn19trlMxCBuvAv/nOv&#10;dZw/TeH5TLxALh4AAAD//wMAUEsBAi0AFAAGAAgAAAAhANvh9svuAAAAhQEAABMAAAAAAAAAAAAA&#10;AAAAAAAAAFtDb250ZW50X1R5cGVzXS54bWxQSwECLQAUAAYACAAAACEAWvQsW78AAAAVAQAACwAA&#10;AAAAAAAAAAAAAAAfAQAAX3JlbHMvLnJlbHNQSwECLQAUAAYACAAAACEAz1IpisMAAADcAAAADwAA&#10;AAAAAAAAAAAAAAAHAgAAZHJzL2Rvd25yZXYueG1sUEsFBgAAAAADAAMAtwAAAPcCAAAAAA==&#10;" path="m5797296,l,,,18287r5797296,l5797296,xe" fillcolor="#339" stroked="f">
                  <v:path arrowok="t"/>
                </v:shape>
                <v:shape id="Textbox 196" o:spid="_x0000_s117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cfmHwwAAANwAAAAPAAAAZHJzL2Rvd25yZXYueG1sRE9Na8JA&#10;EL0X+h+WKfTWbOohaOoqUioUCmJMDz1Os2OymJ1Ns9sk/ntXELzN433Ocj3ZVgzUe+NYwWuSgiCu&#10;nDZcK/guty9zED4ga2wdk4IzeVivHh+WmGs3ckHDIdQihrDPUUETQpdL6auGLPrEdcSRO7reYoiw&#10;r6XucYzhtpWzNM2kRcOxocGO3huqTod/q2Dzw8WH+dv97otjYcpykfJXdlLq+WnavIEINIW7+Ob+&#10;1HH+IoPrM/ECuboAAAD//wMAUEsBAi0AFAAGAAgAAAAhANvh9svuAAAAhQEAABMAAAAAAAAAAAAA&#10;AAAAAAAAAFtDb250ZW50X1R5cGVzXS54bWxQSwECLQAUAAYACAAAACEAWvQsW78AAAAVAQAACwAA&#10;AAAAAAAAAAAAAAAfAQAAX3JlbHMvLnJlbHNQSwECLQAUAAYACAAAACEAaXH5h8MAAADcAAAADwAA&#10;AAAAAAAAAAAAAAAHAgAAZHJzL2Rvd25yZXYueG1sUEsFBgAAAAADAAMAtwAAAPcCAAAAAA==&#10;" filled="f" stroked="f">
                  <v:textbox inset="0,0,0,0">
                    <w:txbxContent>
                      <w:p w14:paraId="590C2B8D" w14:textId="77777777" w:rsidR="00A01084" w:rsidRDefault="00013AF0">
                        <w:pPr>
                          <w:tabs>
                            <w:tab w:val="left" w:pos="595"/>
                          </w:tabs>
                          <w:spacing w:line="268" w:lineRule="exact"/>
                          <w:ind w:left="86"/>
                          <w:rPr>
                            <w:b/>
                          </w:rPr>
                        </w:pPr>
                        <w:bookmarkStart w:id="97" w:name="6._Warranties,_Representations_and_Under"/>
                        <w:bookmarkEnd w:id="97"/>
                        <w:r>
                          <w:rPr>
                            <w:b/>
                            <w:color w:val="FFFFFF"/>
                            <w:spacing w:val="-5"/>
                          </w:rPr>
                          <w:t>6.</w:t>
                        </w:r>
                        <w:r>
                          <w:rPr>
                            <w:b/>
                            <w:color w:val="FFFFFF"/>
                          </w:rPr>
                          <w:tab/>
                          <w:t>WARRANTIES,</w:t>
                        </w:r>
                        <w:r>
                          <w:rPr>
                            <w:b/>
                            <w:color w:val="FFFFFF"/>
                            <w:spacing w:val="-7"/>
                          </w:rPr>
                          <w:t xml:space="preserve"> </w:t>
                        </w:r>
                        <w:r>
                          <w:rPr>
                            <w:b/>
                            <w:color w:val="FFFFFF"/>
                          </w:rPr>
                          <w:t>REPRESENTATIONS</w:t>
                        </w:r>
                        <w:r>
                          <w:rPr>
                            <w:b/>
                            <w:color w:val="FFFFFF"/>
                            <w:spacing w:val="-8"/>
                          </w:rPr>
                          <w:t xml:space="preserve"> </w:t>
                        </w:r>
                        <w:r>
                          <w:rPr>
                            <w:b/>
                            <w:color w:val="FFFFFF"/>
                          </w:rPr>
                          <w:t>AND</w:t>
                        </w:r>
                        <w:r>
                          <w:rPr>
                            <w:b/>
                            <w:color w:val="FFFFFF"/>
                            <w:spacing w:val="-9"/>
                          </w:rPr>
                          <w:t xml:space="preserve"> </w:t>
                        </w:r>
                        <w:r>
                          <w:rPr>
                            <w:b/>
                            <w:color w:val="FFFFFF"/>
                            <w:spacing w:val="-2"/>
                          </w:rPr>
                          <w:t>UNDERTAKINGS</w:t>
                        </w:r>
                      </w:p>
                    </w:txbxContent>
                  </v:textbox>
                </v:shape>
                <w10:wrap type="topAndBottom" anchorx="page"/>
              </v:group>
            </w:pict>
          </mc:Fallback>
        </mc:AlternateContent>
      </w:r>
    </w:p>
    <w:p w14:paraId="590C27BC"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7"/>
        <w:gridCol w:w="555"/>
        <w:gridCol w:w="7954"/>
      </w:tblGrid>
      <w:tr w:rsidR="00A01084" w:rsidRPr="005A5BE2" w14:paraId="590C27BF" w14:textId="77777777">
        <w:trPr>
          <w:trHeight w:val="325"/>
        </w:trPr>
        <w:tc>
          <w:tcPr>
            <w:tcW w:w="447" w:type="dxa"/>
          </w:tcPr>
          <w:p w14:paraId="590C27BD"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9" w:type="dxa"/>
            <w:gridSpan w:val="2"/>
          </w:tcPr>
          <w:p w14:paraId="590C27BE" w14:textId="77777777" w:rsidR="00A01084" w:rsidRPr="005A5BE2" w:rsidRDefault="00013AF0">
            <w:pPr>
              <w:pStyle w:val="TableParagraph"/>
              <w:spacing w:line="225" w:lineRule="exact"/>
              <w:ind w:left="215"/>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Contractor</w:t>
            </w:r>
            <w:r w:rsidRPr="005A5BE2">
              <w:rPr>
                <w:rFonts w:asciiTheme="minorHAnsi" w:hAnsiTheme="minorHAnsi" w:cstheme="minorHAnsi"/>
                <w:spacing w:val="37"/>
              </w:rPr>
              <w:t xml:space="preserve"> </w:t>
            </w:r>
            <w:r w:rsidRPr="005A5BE2">
              <w:rPr>
                <w:rFonts w:asciiTheme="minorHAnsi" w:hAnsiTheme="minorHAnsi" w:cstheme="minorHAnsi"/>
              </w:rPr>
              <w:t>acknowledges,</w:t>
            </w:r>
            <w:r w:rsidRPr="005A5BE2">
              <w:rPr>
                <w:rFonts w:asciiTheme="minorHAnsi" w:hAnsiTheme="minorHAnsi" w:cstheme="minorHAnsi"/>
                <w:spacing w:val="-4"/>
              </w:rPr>
              <w:t xml:space="preserve"> </w:t>
            </w:r>
            <w:r w:rsidRPr="005A5BE2">
              <w:rPr>
                <w:rFonts w:asciiTheme="minorHAnsi" w:hAnsiTheme="minorHAnsi" w:cstheme="minorHAnsi"/>
              </w:rPr>
              <w:t>warrants,</w:t>
            </w:r>
            <w:r w:rsidRPr="005A5BE2">
              <w:rPr>
                <w:rFonts w:asciiTheme="minorHAnsi" w:hAnsiTheme="minorHAnsi" w:cstheme="minorHAnsi"/>
                <w:spacing w:val="-5"/>
              </w:rPr>
              <w:t xml:space="preserve"> </w:t>
            </w:r>
            <w:r w:rsidRPr="005A5BE2">
              <w:rPr>
                <w:rFonts w:asciiTheme="minorHAnsi" w:hAnsiTheme="minorHAnsi" w:cstheme="minorHAnsi"/>
              </w:rPr>
              <w:t>represents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undertakes</w:t>
            </w:r>
            <w:r w:rsidRPr="005A5BE2">
              <w:rPr>
                <w:rFonts w:asciiTheme="minorHAnsi" w:hAnsiTheme="minorHAnsi" w:cstheme="minorHAnsi"/>
                <w:spacing w:val="-6"/>
              </w:rPr>
              <w:t xml:space="preserve"> </w:t>
            </w:r>
            <w:r w:rsidRPr="005A5BE2">
              <w:rPr>
                <w:rFonts w:asciiTheme="minorHAnsi" w:hAnsiTheme="minorHAnsi" w:cstheme="minorHAnsi"/>
                <w:spacing w:val="-2"/>
              </w:rPr>
              <w:t>that:</w:t>
            </w:r>
          </w:p>
        </w:tc>
      </w:tr>
      <w:tr w:rsidR="00A01084" w:rsidRPr="005A5BE2" w14:paraId="590C27C3" w14:textId="77777777">
        <w:trPr>
          <w:trHeight w:val="736"/>
        </w:trPr>
        <w:tc>
          <w:tcPr>
            <w:tcW w:w="447" w:type="dxa"/>
          </w:tcPr>
          <w:p w14:paraId="590C27C0" w14:textId="77777777" w:rsidR="00A01084" w:rsidRPr="005A5BE2" w:rsidRDefault="00A01084">
            <w:pPr>
              <w:pStyle w:val="TableParagraph"/>
              <w:rPr>
                <w:rFonts w:asciiTheme="minorHAnsi" w:hAnsiTheme="minorHAnsi" w:cstheme="minorHAnsi"/>
              </w:rPr>
            </w:pPr>
          </w:p>
        </w:tc>
        <w:tc>
          <w:tcPr>
            <w:tcW w:w="555" w:type="dxa"/>
          </w:tcPr>
          <w:p w14:paraId="590C27C1" w14:textId="77777777" w:rsidR="00A01084" w:rsidRPr="005A5BE2" w:rsidRDefault="00013AF0">
            <w:pPr>
              <w:pStyle w:val="TableParagraph"/>
              <w:spacing w:before="60"/>
              <w:ind w:left="44"/>
              <w:jc w:val="center"/>
              <w:rPr>
                <w:rFonts w:asciiTheme="minorHAnsi" w:hAnsiTheme="minorHAnsi" w:cstheme="minorHAnsi"/>
              </w:rPr>
            </w:pPr>
            <w:r w:rsidRPr="005A5BE2">
              <w:rPr>
                <w:rFonts w:asciiTheme="minorHAnsi" w:hAnsiTheme="minorHAnsi" w:cstheme="minorHAnsi"/>
                <w:spacing w:val="-5"/>
              </w:rPr>
              <w:t>1.</w:t>
            </w:r>
          </w:p>
        </w:tc>
        <w:tc>
          <w:tcPr>
            <w:tcW w:w="7954" w:type="dxa"/>
          </w:tcPr>
          <w:p w14:paraId="590C27C2" w14:textId="77777777" w:rsidR="00A01084" w:rsidRPr="005A5BE2" w:rsidRDefault="00013AF0">
            <w:pPr>
              <w:pStyle w:val="TableParagraph"/>
              <w:spacing w:before="60" w:line="273" w:lineRule="auto"/>
              <w:ind w:left="173"/>
              <w:rPr>
                <w:rFonts w:asciiTheme="minorHAnsi" w:hAnsiTheme="minorHAnsi" w:cstheme="minorHAnsi"/>
              </w:rPr>
            </w:pPr>
            <w:r w:rsidRPr="005A5BE2">
              <w:rPr>
                <w:rFonts w:asciiTheme="minorHAnsi" w:hAnsiTheme="minorHAnsi" w:cstheme="minorHAnsi"/>
              </w:rPr>
              <w:t>it has the authority and right under law to enter into, and to carry out its obligations and responsibilities under this Agreement and to supply the Goods hereunder;</w:t>
            </w:r>
          </w:p>
        </w:tc>
      </w:tr>
      <w:tr w:rsidR="00A01084" w:rsidRPr="005A5BE2" w14:paraId="590C27C7" w14:textId="77777777">
        <w:trPr>
          <w:trHeight w:val="738"/>
        </w:trPr>
        <w:tc>
          <w:tcPr>
            <w:tcW w:w="447" w:type="dxa"/>
          </w:tcPr>
          <w:p w14:paraId="590C27C4" w14:textId="77777777" w:rsidR="00A01084" w:rsidRPr="005A5BE2" w:rsidRDefault="00A01084">
            <w:pPr>
              <w:pStyle w:val="TableParagraph"/>
              <w:rPr>
                <w:rFonts w:asciiTheme="minorHAnsi" w:hAnsiTheme="minorHAnsi" w:cstheme="minorHAnsi"/>
              </w:rPr>
            </w:pPr>
          </w:p>
        </w:tc>
        <w:tc>
          <w:tcPr>
            <w:tcW w:w="555" w:type="dxa"/>
          </w:tcPr>
          <w:p w14:paraId="590C27C5" w14:textId="77777777" w:rsidR="00A01084" w:rsidRPr="005A5BE2" w:rsidRDefault="00013AF0">
            <w:pPr>
              <w:pStyle w:val="TableParagraph"/>
              <w:spacing w:before="60"/>
              <w:ind w:left="44"/>
              <w:jc w:val="center"/>
              <w:rPr>
                <w:rFonts w:asciiTheme="minorHAnsi" w:hAnsiTheme="minorHAnsi" w:cstheme="minorHAnsi"/>
              </w:rPr>
            </w:pPr>
            <w:r w:rsidRPr="005A5BE2">
              <w:rPr>
                <w:rFonts w:asciiTheme="minorHAnsi" w:hAnsiTheme="minorHAnsi" w:cstheme="minorHAnsi"/>
                <w:spacing w:val="-5"/>
              </w:rPr>
              <w:t>2.</w:t>
            </w:r>
          </w:p>
        </w:tc>
        <w:tc>
          <w:tcPr>
            <w:tcW w:w="7954" w:type="dxa"/>
          </w:tcPr>
          <w:p w14:paraId="590C27C6" w14:textId="77777777" w:rsidR="00A01084" w:rsidRPr="005A5BE2" w:rsidRDefault="00013AF0">
            <w:pPr>
              <w:pStyle w:val="TableParagraph"/>
              <w:spacing w:before="60" w:line="276" w:lineRule="auto"/>
              <w:ind w:left="173"/>
              <w:rPr>
                <w:rFonts w:asciiTheme="minorHAnsi" w:hAnsiTheme="minorHAnsi" w:cstheme="minorHAnsi"/>
              </w:rPr>
            </w:pPr>
            <w:r w:rsidRPr="005A5BE2">
              <w:rPr>
                <w:rFonts w:asciiTheme="minorHAnsi" w:hAnsiTheme="minorHAnsi" w:cstheme="minorHAnsi"/>
              </w:rPr>
              <w:t>it is entering into this Agreement with a full understanding of its material terms and</w:t>
            </w:r>
            <w:r w:rsidRPr="005A5BE2">
              <w:rPr>
                <w:rFonts w:asciiTheme="minorHAnsi" w:hAnsiTheme="minorHAnsi" w:cstheme="minorHAnsi"/>
                <w:spacing w:val="40"/>
              </w:rPr>
              <w:t xml:space="preserve"> </w:t>
            </w:r>
            <w:r w:rsidRPr="005A5BE2">
              <w:rPr>
                <w:rFonts w:asciiTheme="minorHAnsi" w:hAnsiTheme="minorHAnsi" w:cstheme="minorHAnsi"/>
              </w:rPr>
              <w:t>risks and is capable of assuming those risks;</w:t>
            </w:r>
          </w:p>
        </w:tc>
      </w:tr>
      <w:tr w:rsidR="00A01084" w:rsidRPr="005A5BE2" w14:paraId="590C27CB" w14:textId="77777777">
        <w:trPr>
          <w:trHeight w:val="1047"/>
        </w:trPr>
        <w:tc>
          <w:tcPr>
            <w:tcW w:w="447" w:type="dxa"/>
          </w:tcPr>
          <w:p w14:paraId="590C27C8" w14:textId="77777777" w:rsidR="00A01084" w:rsidRPr="005A5BE2" w:rsidRDefault="00A01084">
            <w:pPr>
              <w:pStyle w:val="TableParagraph"/>
              <w:rPr>
                <w:rFonts w:asciiTheme="minorHAnsi" w:hAnsiTheme="minorHAnsi" w:cstheme="minorHAnsi"/>
              </w:rPr>
            </w:pPr>
          </w:p>
        </w:tc>
        <w:tc>
          <w:tcPr>
            <w:tcW w:w="555" w:type="dxa"/>
          </w:tcPr>
          <w:p w14:paraId="590C27C9" w14:textId="77777777" w:rsidR="00A01084" w:rsidRPr="005A5BE2" w:rsidRDefault="00013AF0">
            <w:pPr>
              <w:pStyle w:val="TableParagraph"/>
              <w:spacing w:before="59"/>
              <w:ind w:left="44"/>
              <w:jc w:val="center"/>
              <w:rPr>
                <w:rFonts w:asciiTheme="minorHAnsi" w:hAnsiTheme="minorHAnsi" w:cstheme="minorHAnsi"/>
              </w:rPr>
            </w:pPr>
            <w:r w:rsidRPr="005A5BE2">
              <w:rPr>
                <w:rFonts w:asciiTheme="minorHAnsi" w:hAnsiTheme="minorHAnsi" w:cstheme="minorHAnsi"/>
                <w:spacing w:val="-5"/>
              </w:rPr>
              <w:t>3.</w:t>
            </w:r>
          </w:p>
        </w:tc>
        <w:tc>
          <w:tcPr>
            <w:tcW w:w="7954" w:type="dxa"/>
          </w:tcPr>
          <w:p w14:paraId="590C27CA" w14:textId="77777777" w:rsidR="00A01084" w:rsidRPr="005A5BE2" w:rsidRDefault="00013AF0">
            <w:pPr>
              <w:pStyle w:val="TableParagraph"/>
              <w:spacing w:before="59" w:line="276" w:lineRule="auto"/>
              <w:ind w:left="173" w:right="46"/>
              <w:jc w:val="both"/>
              <w:rPr>
                <w:rFonts w:asciiTheme="minorHAnsi" w:hAnsiTheme="minorHAnsi" w:cstheme="minorHAnsi"/>
              </w:rPr>
            </w:pPr>
            <w:r w:rsidRPr="005A5BE2">
              <w:rPr>
                <w:rFonts w:asciiTheme="minorHAnsi" w:hAnsiTheme="minorHAnsi" w:cstheme="minorHAnsi"/>
              </w:rPr>
              <w:t>it</w:t>
            </w:r>
            <w:r w:rsidRPr="005A5BE2">
              <w:rPr>
                <w:rFonts w:asciiTheme="minorHAnsi" w:hAnsiTheme="minorHAnsi" w:cstheme="minorHAnsi"/>
                <w:spacing w:val="-10"/>
              </w:rPr>
              <w:t xml:space="preserve"> </w:t>
            </w:r>
            <w:r w:rsidRPr="005A5BE2">
              <w:rPr>
                <w:rFonts w:asciiTheme="minorHAnsi" w:hAnsiTheme="minorHAnsi" w:cstheme="minorHAnsi"/>
              </w:rPr>
              <w:t>is</w:t>
            </w:r>
            <w:r w:rsidRPr="005A5BE2">
              <w:rPr>
                <w:rFonts w:asciiTheme="minorHAnsi" w:hAnsiTheme="minorHAnsi" w:cstheme="minorHAnsi"/>
                <w:spacing w:val="-11"/>
              </w:rPr>
              <w:t xml:space="preserve"> </w:t>
            </w:r>
            <w:r w:rsidRPr="005A5BE2">
              <w:rPr>
                <w:rFonts w:asciiTheme="minorHAnsi" w:hAnsiTheme="minorHAnsi" w:cstheme="minorHAnsi"/>
              </w:rPr>
              <w:t>entering</w:t>
            </w:r>
            <w:r w:rsidRPr="005A5BE2">
              <w:rPr>
                <w:rFonts w:asciiTheme="minorHAnsi" w:hAnsiTheme="minorHAnsi" w:cstheme="minorHAnsi"/>
                <w:spacing w:val="-12"/>
              </w:rPr>
              <w:t xml:space="preserve"> </w:t>
            </w:r>
            <w:r w:rsidRPr="005A5BE2">
              <w:rPr>
                <w:rFonts w:asciiTheme="minorHAnsi" w:hAnsiTheme="minorHAnsi" w:cstheme="minorHAnsi"/>
              </w:rPr>
              <w:t>into</w:t>
            </w:r>
            <w:r w:rsidRPr="005A5BE2">
              <w:rPr>
                <w:rFonts w:asciiTheme="minorHAnsi" w:hAnsiTheme="minorHAnsi" w:cstheme="minorHAnsi"/>
                <w:spacing w:val="-10"/>
              </w:rPr>
              <w:t xml:space="preserve"> </w:t>
            </w:r>
            <w:r w:rsidRPr="005A5BE2">
              <w:rPr>
                <w:rFonts w:asciiTheme="minorHAnsi" w:hAnsiTheme="minorHAnsi" w:cstheme="minorHAnsi"/>
              </w:rPr>
              <w:t>this</w:t>
            </w:r>
            <w:r w:rsidRPr="005A5BE2">
              <w:rPr>
                <w:rFonts w:asciiTheme="minorHAnsi" w:hAnsiTheme="minorHAnsi" w:cstheme="minorHAnsi"/>
                <w:spacing w:val="-11"/>
              </w:rPr>
              <w:t xml:space="preserve"> </w:t>
            </w:r>
            <w:r w:rsidRPr="005A5BE2">
              <w:rPr>
                <w:rFonts w:asciiTheme="minorHAnsi" w:hAnsiTheme="minorHAnsi" w:cstheme="minorHAnsi"/>
              </w:rPr>
              <w:t>Agreement</w:t>
            </w:r>
            <w:r w:rsidRPr="005A5BE2">
              <w:rPr>
                <w:rFonts w:asciiTheme="minorHAnsi" w:hAnsiTheme="minorHAnsi" w:cstheme="minorHAnsi"/>
                <w:spacing w:val="-11"/>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a</w:t>
            </w:r>
            <w:r w:rsidRPr="005A5BE2">
              <w:rPr>
                <w:rFonts w:asciiTheme="minorHAnsi" w:hAnsiTheme="minorHAnsi" w:cstheme="minorHAnsi"/>
                <w:spacing w:val="-12"/>
              </w:rPr>
              <w:t xml:space="preserve"> </w:t>
            </w:r>
            <w:r w:rsidRPr="005A5BE2">
              <w:rPr>
                <w:rFonts w:asciiTheme="minorHAnsi" w:hAnsiTheme="minorHAnsi" w:cstheme="minorHAnsi"/>
              </w:rPr>
              <w:t>full</w:t>
            </w:r>
            <w:r w:rsidRPr="005A5BE2">
              <w:rPr>
                <w:rFonts w:asciiTheme="minorHAnsi" w:hAnsiTheme="minorHAnsi" w:cstheme="minorHAnsi"/>
                <w:spacing w:val="-10"/>
              </w:rPr>
              <w:t xml:space="preserve"> </w:t>
            </w:r>
            <w:r w:rsidRPr="005A5BE2">
              <w:rPr>
                <w:rFonts w:asciiTheme="minorHAnsi" w:hAnsiTheme="minorHAnsi" w:cstheme="minorHAnsi"/>
              </w:rPr>
              <w:t>understanding</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10"/>
              </w:rPr>
              <w:t xml:space="preserve"> </w:t>
            </w:r>
            <w:r w:rsidRPr="005A5BE2">
              <w:rPr>
                <w:rFonts w:asciiTheme="minorHAnsi" w:hAnsiTheme="minorHAnsi" w:cstheme="minorHAnsi"/>
              </w:rPr>
              <w:t>its</w:t>
            </w:r>
            <w:r w:rsidRPr="005A5BE2">
              <w:rPr>
                <w:rFonts w:asciiTheme="minorHAnsi" w:hAnsiTheme="minorHAnsi" w:cstheme="minorHAnsi"/>
                <w:spacing w:val="-11"/>
              </w:rPr>
              <w:t xml:space="preserve"> </w:t>
            </w:r>
            <w:r w:rsidRPr="005A5BE2">
              <w:rPr>
                <w:rFonts w:asciiTheme="minorHAnsi" w:hAnsiTheme="minorHAnsi" w:cstheme="minorHAnsi"/>
              </w:rPr>
              <w:t>obligations</w:t>
            </w:r>
            <w:r w:rsidRPr="005A5BE2">
              <w:rPr>
                <w:rFonts w:asciiTheme="minorHAnsi" w:hAnsiTheme="minorHAnsi" w:cstheme="minorHAnsi"/>
                <w:spacing w:val="-11"/>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regard to taxation, employment, social and environmental protection and is capable of assuming and fulfilling those obligations;</w:t>
            </w:r>
          </w:p>
        </w:tc>
      </w:tr>
      <w:tr w:rsidR="00A01084" w:rsidRPr="005A5BE2" w14:paraId="590C27CF" w14:textId="77777777">
        <w:trPr>
          <w:trHeight w:val="1046"/>
        </w:trPr>
        <w:tc>
          <w:tcPr>
            <w:tcW w:w="447" w:type="dxa"/>
          </w:tcPr>
          <w:p w14:paraId="590C27CC" w14:textId="77777777" w:rsidR="00A01084" w:rsidRPr="005A5BE2" w:rsidRDefault="00A01084">
            <w:pPr>
              <w:pStyle w:val="TableParagraph"/>
              <w:rPr>
                <w:rFonts w:asciiTheme="minorHAnsi" w:hAnsiTheme="minorHAnsi" w:cstheme="minorHAnsi"/>
              </w:rPr>
            </w:pPr>
          </w:p>
        </w:tc>
        <w:tc>
          <w:tcPr>
            <w:tcW w:w="555" w:type="dxa"/>
          </w:tcPr>
          <w:p w14:paraId="590C27CD" w14:textId="77777777" w:rsidR="00A01084" w:rsidRPr="005A5BE2" w:rsidRDefault="00013AF0">
            <w:pPr>
              <w:pStyle w:val="TableParagraph"/>
              <w:spacing w:before="60"/>
              <w:ind w:left="44"/>
              <w:jc w:val="center"/>
              <w:rPr>
                <w:rFonts w:asciiTheme="minorHAnsi" w:hAnsiTheme="minorHAnsi" w:cstheme="minorHAnsi"/>
              </w:rPr>
            </w:pPr>
            <w:r w:rsidRPr="005A5BE2">
              <w:rPr>
                <w:rFonts w:asciiTheme="minorHAnsi" w:hAnsiTheme="minorHAnsi" w:cstheme="minorHAnsi"/>
                <w:spacing w:val="-5"/>
              </w:rPr>
              <w:t>4.</w:t>
            </w:r>
          </w:p>
        </w:tc>
        <w:tc>
          <w:tcPr>
            <w:tcW w:w="7954" w:type="dxa"/>
          </w:tcPr>
          <w:p w14:paraId="590C27CE" w14:textId="77777777" w:rsidR="00A01084" w:rsidRPr="005A5BE2" w:rsidRDefault="00013AF0">
            <w:pPr>
              <w:pStyle w:val="TableParagraph"/>
              <w:spacing w:before="60" w:line="276" w:lineRule="auto"/>
              <w:ind w:left="173" w:right="45"/>
              <w:jc w:val="both"/>
              <w:rPr>
                <w:rFonts w:asciiTheme="minorHAnsi" w:hAnsiTheme="minorHAnsi" w:cstheme="minorHAnsi"/>
              </w:rPr>
            </w:pPr>
            <w:r w:rsidRPr="005A5BE2">
              <w:rPr>
                <w:rFonts w:asciiTheme="minorHAnsi" w:hAnsiTheme="minorHAnsi" w:cstheme="minorHAnsi"/>
              </w:rPr>
              <w:t>it has acquainted itself with and shall comply with all legal requirements</w:t>
            </w:r>
            <w:r w:rsidRPr="005A5BE2">
              <w:rPr>
                <w:rFonts w:asciiTheme="minorHAnsi" w:hAnsiTheme="minorHAnsi" w:cstheme="minorHAnsi"/>
                <w:spacing w:val="-2"/>
              </w:rPr>
              <w:t xml:space="preserve"> </w:t>
            </w:r>
            <w:r w:rsidRPr="005A5BE2">
              <w:rPr>
                <w:rFonts w:asciiTheme="minorHAnsi" w:hAnsiTheme="minorHAnsi" w:cstheme="minorHAnsi"/>
              </w:rPr>
              <w:t>or such</w:t>
            </w:r>
            <w:r w:rsidRPr="005A5BE2">
              <w:rPr>
                <w:rFonts w:asciiTheme="minorHAnsi" w:hAnsiTheme="minorHAnsi" w:cstheme="minorHAnsi"/>
                <w:spacing w:val="-3"/>
              </w:rPr>
              <w:t xml:space="preserve"> </w:t>
            </w:r>
            <w:r w:rsidRPr="005A5BE2">
              <w:rPr>
                <w:rFonts w:asciiTheme="minorHAnsi" w:hAnsiTheme="minorHAnsi" w:cstheme="minorHAnsi"/>
              </w:rPr>
              <w:t>other laws, recommendations, guidance or practices as may affect the supply of the Goods (to include manufacture and distribution process) as they apply to the Contractor;</w:t>
            </w:r>
          </w:p>
        </w:tc>
      </w:tr>
      <w:tr w:rsidR="00A01084" w:rsidRPr="005A5BE2" w14:paraId="590C27D3" w14:textId="77777777">
        <w:trPr>
          <w:trHeight w:val="736"/>
        </w:trPr>
        <w:tc>
          <w:tcPr>
            <w:tcW w:w="447" w:type="dxa"/>
          </w:tcPr>
          <w:p w14:paraId="590C27D0" w14:textId="77777777" w:rsidR="00A01084" w:rsidRPr="005A5BE2" w:rsidRDefault="00A01084">
            <w:pPr>
              <w:pStyle w:val="TableParagraph"/>
              <w:rPr>
                <w:rFonts w:asciiTheme="minorHAnsi" w:hAnsiTheme="minorHAnsi" w:cstheme="minorHAnsi"/>
              </w:rPr>
            </w:pPr>
          </w:p>
        </w:tc>
        <w:tc>
          <w:tcPr>
            <w:tcW w:w="555" w:type="dxa"/>
          </w:tcPr>
          <w:p w14:paraId="590C27D1" w14:textId="77777777" w:rsidR="00A01084" w:rsidRPr="005A5BE2" w:rsidRDefault="00013AF0">
            <w:pPr>
              <w:pStyle w:val="TableParagraph"/>
              <w:spacing w:before="60"/>
              <w:ind w:left="44"/>
              <w:jc w:val="center"/>
              <w:rPr>
                <w:rFonts w:asciiTheme="minorHAnsi" w:hAnsiTheme="minorHAnsi" w:cstheme="minorHAnsi"/>
              </w:rPr>
            </w:pPr>
            <w:r w:rsidRPr="005A5BE2">
              <w:rPr>
                <w:rFonts w:asciiTheme="minorHAnsi" w:hAnsiTheme="minorHAnsi" w:cstheme="minorHAnsi"/>
                <w:spacing w:val="-5"/>
              </w:rPr>
              <w:t>5.</w:t>
            </w:r>
          </w:p>
        </w:tc>
        <w:tc>
          <w:tcPr>
            <w:tcW w:w="7954" w:type="dxa"/>
          </w:tcPr>
          <w:p w14:paraId="590C27D2" w14:textId="77777777" w:rsidR="00A01084" w:rsidRPr="005A5BE2" w:rsidRDefault="00013AF0">
            <w:pPr>
              <w:pStyle w:val="TableParagraph"/>
              <w:spacing w:before="60" w:line="273" w:lineRule="auto"/>
              <w:ind w:left="173"/>
              <w:rPr>
                <w:rFonts w:asciiTheme="minorHAnsi" w:hAnsiTheme="minorHAnsi" w:cstheme="minorHAnsi"/>
              </w:rPr>
            </w:pPr>
            <w:r w:rsidRPr="005A5BE2">
              <w:rPr>
                <w:rFonts w:asciiTheme="minorHAnsi" w:hAnsiTheme="minorHAnsi" w:cstheme="minorHAnsi"/>
              </w:rPr>
              <w:t>it</w:t>
            </w:r>
            <w:r w:rsidRPr="005A5BE2">
              <w:rPr>
                <w:rFonts w:asciiTheme="minorHAnsi" w:hAnsiTheme="minorHAnsi" w:cstheme="minorHAnsi"/>
                <w:spacing w:val="-4"/>
              </w:rPr>
              <w:t xml:space="preserve"> </w:t>
            </w:r>
            <w:r w:rsidRPr="005A5BE2">
              <w:rPr>
                <w:rFonts w:asciiTheme="minorHAnsi" w:hAnsiTheme="minorHAnsi" w:cstheme="minorHAnsi"/>
              </w:rPr>
              <w:t>has</w:t>
            </w:r>
            <w:r w:rsidRPr="005A5BE2">
              <w:rPr>
                <w:rFonts w:asciiTheme="minorHAnsi" w:hAnsiTheme="minorHAnsi" w:cstheme="minorHAnsi"/>
                <w:spacing w:val="-7"/>
              </w:rPr>
              <w:t xml:space="preserve"> </w:t>
            </w:r>
            <w:r w:rsidRPr="005A5BE2">
              <w:rPr>
                <w:rFonts w:asciiTheme="minorHAnsi" w:hAnsiTheme="minorHAnsi" w:cstheme="minorHAnsi"/>
              </w:rPr>
              <w:t>taken</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6"/>
              </w:rPr>
              <w:t xml:space="preserve"> </w:t>
            </w:r>
            <w:r w:rsidRPr="005A5BE2">
              <w:rPr>
                <w:rFonts w:asciiTheme="minorHAnsi" w:hAnsiTheme="minorHAnsi" w:cstheme="minorHAnsi"/>
              </w:rPr>
              <w:t>action</w:t>
            </w:r>
            <w:r w:rsidRPr="005A5BE2">
              <w:rPr>
                <w:rFonts w:asciiTheme="minorHAnsi" w:hAnsiTheme="minorHAnsi" w:cstheme="minorHAnsi"/>
                <w:spacing w:val="-5"/>
              </w:rPr>
              <w:t xml:space="preserve"> </w:t>
            </w:r>
            <w:r w:rsidRPr="005A5BE2">
              <w:rPr>
                <w:rFonts w:asciiTheme="minorHAnsi" w:hAnsiTheme="minorHAnsi" w:cstheme="minorHAnsi"/>
              </w:rPr>
              <w:t>necessary</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ensure</w:t>
            </w:r>
            <w:r w:rsidRPr="005A5BE2">
              <w:rPr>
                <w:rFonts w:asciiTheme="minorHAnsi" w:hAnsiTheme="minorHAnsi" w:cstheme="minorHAnsi"/>
                <w:spacing w:val="-6"/>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it</w:t>
            </w:r>
            <w:r w:rsidRPr="005A5BE2">
              <w:rPr>
                <w:rFonts w:asciiTheme="minorHAnsi" w:hAnsiTheme="minorHAnsi" w:cstheme="minorHAnsi"/>
                <w:spacing w:val="-6"/>
              </w:rPr>
              <w:t xml:space="preserve"> </w:t>
            </w:r>
            <w:r w:rsidRPr="005A5BE2">
              <w:rPr>
                <w:rFonts w:asciiTheme="minorHAnsi" w:hAnsiTheme="minorHAnsi" w:cstheme="minorHAnsi"/>
              </w:rPr>
              <w:t>has</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power</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execute</w:t>
            </w:r>
            <w:r w:rsidRPr="005A5BE2">
              <w:rPr>
                <w:rFonts w:asciiTheme="minorHAnsi" w:hAnsiTheme="minorHAnsi" w:cstheme="minorHAnsi"/>
                <w:spacing w:val="-4"/>
              </w:rPr>
              <w:t xml:space="preserve"> </w:t>
            </w:r>
            <w:r w:rsidRPr="005A5BE2">
              <w:rPr>
                <w:rFonts w:asciiTheme="minorHAnsi" w:hAnsiTheme="minorHAnsi" w:cstheme="minorHAnsi"/>
              </w:rPr>
              <w:t>and enter into this Agreement;</w:t>
            </w:r>
          </w:p>
        </w:tc>
      </w:tr>
      <w:tr w:rsidR="00A01084" w:rsidRPr="005A5BE2" w14:paraId="590C27D7" w14:textId="77777777">
        <w:trPr>
          <w:trHeight w:val="325"/>
        </w:trPr>
        <w:tc>
          <w:tcPr>
            <w:tcW w:w="447" w:type="dxa"/>
          </w:tcPr>
          <w:p w14:paraId="590C27D4" w14:textId="77777777" w:rsidR="00A01084" w:rsidRPr="005A5BE2" w:rsidRDefault="00A01084">
            <w:pPr>
              <w:pStyle w:val="TableParagraph"/>
              <w:rPr>
                <w:rFonts w:asciiTheme="minorHAnsi" w:hAnsiTheme="minorHAnsi" w:cstheme="minorHAnsi"/>
              </w:rPr>
            </w:pPr>
          </w:p>
        </w:tc>
        <w:tc>
          <w:tcPr>
            <w:tcW w:w="555" w:type="dxa"/>
          </w:tcPr>
          <w:p w14:paraId="590C27D5" w14:textId="77777777" w:rsidR="00A01084" w:rsidRPr="005A5BE2" w:rsidRDefault="00013AF0">
            <w:pPr>
              <w:pStyle w:val="TableParagraph"/>
              <w:spacing w:before="60" w:line="245" w:lineRule="exact"/>
              <w:ind w:left="44" w:right="1"/>
              <w:jc w:val="center"/>
              <w:rPr>
                <w:rFonts w:asciiTheme="minorHAnsi" w:hAnsiTheme="minorHAnsi" w:cstheme="minorHAnsi"/>
              </w:rPr>
            </w:pPr>
            <w:r w:rsidRPr="005A5BE2">
              <w:rPr>
                <w:rFonts w:asciiTheme="minorHAnsi" w:hAnsiTheme="minorHAnsi" w:cstheme="minorHAnsi"/>
                <w:spacing w:val="-5"/>
              </w:rPr>
              <w:t>6.</w:t>
            </w:r>
          </w:p>
        </w:tc>
        <w:tc>
          <w:tcPr>
            <w:tcW w:w="7954" w:type="dxa"/>
          </w:tcPr>
          <w:p w14:paraId="590C27D6" w14:textId="6AF1D02F" w:rsidR="00A01084" w:rsidRPr="005A5BE2" w:rsidRDefault="00013AF0" w:rsidP="00971319">
            <w:pPr>
              <w:pStyle w:val="TableParagraph"/>
              <w:spacing w:before="60" w:line="245" w:lineRule="exact"/>
              <w:rPr>
                <w:rFonts w:asciiTheme="minorHAnsi" w:hAnsiTheme="minorHAnsi" w:cstheme="minorHAnsi"/>
                <w:i/>
              </w:rPr>
            </w:pPr>
            <w:r w:rsidRPr="005A5BE2">
              <w:rPr>
                <w:rFonts w:asciiTheme="minorHAnsi" w:hAnsiTheme="minorHAnsi" w:cstheme="minorHAnsi"/>
                <w:i/>
                <w:color w:val="FF0000"/>
                <w:spacing w:val="-6"/>
                <w:highlight w:val="lightGray"/>
              </w:rPr>
              <w:t xml:space="preserve"> </w:t>
            </w:r>
            <w:r w:rsidRPr="005A5BE2">
              <w:rPr>
                <w:rFonts w:asciiTheme="minorHAnsi" w:hAnsiTheme="minorHAnsi" w:cstheme="minorHAnsi"/>
                <w:i/>
                <w:color w:val="FF0000"/>
                <w:highlight w:val="lightGray"/>
              </w:rPr>
              <w:t>“Not</w:t>
            </w:r>
            <w:r w:rsidRPr="005A5BE2">
              <w:rPr>
                <w:rFonts w:asciiTheme="minorHAnsi" w:hAnsiTheme="minorHAnsi" w:cstheme="minorHAnsi"/>
                <w:i/>
                <w:color w:val="FF0000"/>
                <w:spacing w:val="-2"/>
                <w:highlight w:val="lightGray"/>
              </w:rPr>
              <w:t xml:space="preserve"> </w:t>
            </w:r>
            <w:r w:rsidRPr="005A5BE2">
              <w:rPr>
                <w:rFonts w:asciiTheme="minorHAnsi" w:hAnsiTheme="minorHAnsi" w:cstheme="minorHAnsi"/>
                <w:i/>
                <w:color w:val="FF0000"/>
                <w:highlight w:val="lightGray"/>
              </w:rPr>
              <w:t>Used”</w:t>
            </w:r>
            <w:r w:rsidRPr="005A5BE2">
              <w:rPr>
                <w:rFonts w:asciiTheme="minorHAnsi" w:hAnsiTheme="minorHAnsi" w:cstheme="minorHAnsi"/>
                <w:i/>
                <w:color w:val="FF0000"/>
                <w:spacing w:val="-1"/>
                <w:highlight w:val="lightGray"/>
              </w:rPr>
              <w:t xml:space="preserve"> </w:t>
            </w:r>
          </w:p>
        </w:tc>
      </w:tr>
    </w:tbl>
    <w:p w14:paraId="590C27D8"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7D9"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52"/>
        <w:gridCol w:w="551"/>
        <w:gridCol w:w="7957"/>
      </w:tblGrid>
      <w:tr w:rsidR="00A01084" w:rsidRPr="005A5BE2" w14:paraId="590C27DE" w14:textId="77777777">
        <w:trPr>
          <w:trHeight w:val="944"/>
        </w:trPr>
        <w:tc>
          <w:tcPr>
            <w:tcW w:w="452" w:type="dxa"/>
          </w:tcPr>
          <w:p w14:paraId="590C27DA" w14:textId="77777777" w:rsidR="00A01084" w:rsidRPr="005A5BE2" w:rsidRDefault="00A01084">
            <w:pPr>
              <w:pStyle w:val="TableParagraph"/>
              <w:rPr>
                <w:rFonts w:asciiTheme="minorHAnsi" w:hAnsiTheme="minorHAnsi" w:cstheme="minorHAnsi"/>
              </w:rPr>
            </w:pPr>
          </w:p>
        </w:tc>
        <w:tc>
          <w:tcPr>
            <w:tcW w:w="551" w:type="dxa"/>
          </w:tcPr>
          <w:p w14:paraId="590C27DB" w14:textId="77777777" w:rsidR="00A01084" w:rsidRPr="005A5BE2" w:rsidRDefault="00A01084">
            <w:pPr>
              <w:pStyle w:val="TableParagraph"/>
              <w:rPr>
                <w:rFonts w:asciiTheme="minorHAnsi" w:hAnsiTheme="minorHAnsi" w:cstheme="minorHAnsi"/>
              </w:rPr>
            </w:pPr>
          </w:p>
        </w:tc>
        <w:tc>
          <w:tcPr>
            <w:tcW w:w="7957" w:type="dxa"/>
          </w:tcPr>
          <w:p w14:paraId="590C27DC" w14:textId="77777777" w:rsidR="00A01084" w:rsidRPr="005A5BE2" w:rsidRDefault="00013AF0">
            <w:pPr>
              <w:pStyle w:val="TableParagraph"/>
              <w:spacing w:line="225" w:lineRule="exact"/>
              <w:ind w:left="172"/>
              <w:rPr>
                <w:rFonts w:asciiTheme="minorHAnsi" w:hAnsiTheme="minorHAnsi" w:cstheme="minorHAnsi"/>
              </w:rPr>
            </w:pPr>
            <w:r w:rsidRPr="005A5BE2">
              <w:rPr>
                <w:rFonts w:asciiTheme="minorHAnsi" w:hAnsiTheme="minorHAnsi" w:cstheme="minorHAnsi"/>
              </w:rPr>
              <w:t>it</w:t>
            </w:r>
            <w:r w:rsidRPr="005A5BE2">
              <w:rPr>
                <w:rFonts w:asciiTheme="minorHAnsi" w:hAnsiTheme="minorHAnsi" w:cstheme="minorHAnsi"/>
                <w:spacing w:val="62"/>
              </w:rPr>
              <w:t xml:space="preserve"> </w:t>
            </w:r>
            <w:r w:rsidRPr="005A5BE2">
              <w:rPr>
                <w:rFonts w:asciiTheme="minorHAnsi" w:hAnsiTheme="minorHAnsi" w:cstheme="minorHAnsi"/>
              </w:rPr>
              <w:t>has</w:t>
            </w:r>
            <w:r w:rsidRPr="005A5BE2">
              <w:rPr>
                <w:rFonts w:asciiTheme="minorHAnsi" w:hAnsiTheme="minorHAnsi" w:cstheme="minorHAnsi"/>
                <w:spacing w:val="63"/>
              </w:rPr>
              <w:t xml:space="preserve"> </w:t>
            </w:r>
            <w:r w:rsidRPr="005A5BE2">
              <w:rPr>
                <w:rFonts w:asciiTheme="minorHAnsi" w:hAnsiTheme="minorHAnsi" w:cstheme="minorHAnsi"/>
              </w:rPr>
              <w:t>inspected</w:t>
            </w:r>
            <w:r w:rsidRPr="005A5BE2">
              <w:rPr>
                <w:rFonts w:asciiTheme="minorHAnsi" w:hAnsiTheme="minorHAnsi" w:cstheme="minorHAnsi"/>
                <w:spacing w:val="62"/>
              </w:rPr>
              <w:t xml:space="preserve"> </w:t>
            </w:r>
            <w:r w:rsidRPr="005A5BE2">
              <w:rPr>
                <w:rFonts w:asciiTheme="minorHAnsi" w:hAnsiTheme="minorHAnsi" w:cstheme="minorHAnsi"/>
              </w:rPr>
              <w:t>the</w:t>
            </w:r>
            <w:r w:rsidRPr="005A5BE2">
              <w:rPr>
                <w:rFonts w:asciiTheme="minorHAnsi" w:hAnsiTheme="minorHAnsi" w:cstheme="minorHAnsi"/>
                <w:spacing w:val="63"/>
              </w:rPr>
              <w:t xml:space="preserve"> </w:t>
            </w:r>
            <w:r w:rsidRPr="005A5BE2">
              <w:rPr>
                <w:rFonts w:asciiTheme="minorHAnsi" w:hAnsiTheme="minorHAnsi" w:cstheme="minorHAnsi"/>
              </w:rPr>
              <w:t>Client’s</w:t>
            </w:r>
            <w:r w:rsidRPr="005A5BE2">
              <w:rPr>
                <w:rFonts w:asciiTheme="minorHAnsi" w:hAnsiTheme="minorHAnsi" w:cstheme="minorHAnsi"/>
                <w:spacing w:val="63"/>
              </w:rPr>
              <w:t xml:space="preserve"> </w:t>
            </w:r>
            <w:r w:rsidRPr="005A5BE2">
              <w:rPr>
                <w:rFonts w:asciiTheme="minorHAnsi" w:hAnsiTheme="minorHAnsi" w:cstheme="minorHAnsi"/>
              </w:rPr>
              <w:t>premises,</w:t>
            </w:r>
            <w:r w:rsidRPr="005A5BE2">
              <w:rPr>
                <w:rFonts w:asciiTheme="minorHAnsi" w:hAnsiTheme="minorHAnsi" w:cstheme="minorHAnsi"/>
                <w:spacing w:val="63"/>
              </w:rPr>
              <w:t xml:space="preserve"> </w:t>
            </w:r>
            <w:r w:rsidRPr="005A5BE2">
              <w:rPr>
                <w:rFonts w:asciiTheme="minorHAnsi" w:hAnsiTheme="minorHAnsi" w:cstheme="minorHAnsi"/>
              </w:rPr>
              <w:t>lands</w:t>
            </w:r>
            <w:r w:rsidRPr="005A5BE2">
              <w:rPr>
                <w:rFonts w:asciiTheme="minorHAnsi" w:hAnsiTheme="minorHAnsi" w:cstheme="minorHAnsi"/>
                <w:spacing w:val="63"/>
              </w:rPr>
              <w:t xml:space="preserve"> </w:t>
            </w:r>
            <w:r w:rsidRPr="005A5BE2">
              <w:rPr>
                <w:rFonts w:asciiTheme="minorHAnsi" w:hAnsiTheme="minorHAnsi" w:cstheme="minorHAnsi"/>
              </w:rPr>
              <w:t>and</w:t>
            </w:r>
            <w:r w:rsidRPr="005A5BE2">
              <w:rPr>
                <w:rFonts w:asciiTheme="minorHAnsi" w:hAnsiTheme="minorHAnsi" w:cstheme="minorHAnsi"/>
                <w:spacing w:val="62"/>
              </w:rPr>
              <w:t xml:space="preserve"> </w:t>
            </w:r>
            <w:r w:rsidRPr="005A5BE2">
              <w:rPr>
                <w:rFonts w:asciiTheme="minorHAnsi" w:hAnsiTheme="minorHAnsi" w:cstheme="minorHAnsi"/>
              </w:rPr>
              <w:t>facilities</w:t>
            </w:r>
            <w:r w:rsidRPr="005A5BE2">
              <w:rPr>
                <w:rFonts w:asciiTheme="minorHAnsi" w:hAnsiTheme="minorHAnsi" w:cstheme="minorHAnsi"/>
                <w:spacing w:val="63"/>
              </w:rPr>
              <w:t xml:space="preserve"> </w:t>
            </w:r>
            <w:r w:rsidRPr="005A5BE2">
              <w:rPr>
                <w:rFonts w:asciiTheme="minorHAnsi" w:hAnsiTheme="minorHAnsi" w:cstheme="minorHAnsi"/>
              </w:rPr>
              <w:t>before</w:t>
            </w:r>
            <w:r w:rsidRPr="005A5BE2">
              <w:rPr>
                <w:rFonts w:asciiTheme="minorHAnsi" w:hAnsiTheme="minorHAnsi" w:cstheme="minorHAnsi"/>
                <w:spacing w:val="63"/>
              </w:rPr>
              <w:t xml:space="preserve"> </w:t>
            </w:r>
            <w:r w:rsidRPr="005A5BE2">
              <w:rPr>
                <w:rFonts w:asciiTheme="minorHAnsi" w:hAnsiTheme="minorHAnsi" w:cstheme="minorHAnsi"/>
              </w:rPr>
              <w:t>submitting</w:t>
            </w:r>
            <w:r w:rsidRPr="005A5BE2">
              <w:rPr>
                <w:rFonts w:asciiTheme="minorHAnsi" w:hAnsiTheme="minorHAnsi" w:cstheme="minorHAnsi"/>
                <w:spacing w:val="62"/>
              </w:rPr>
              <w:t xml:space="preserve"> </w:t>
            </w:r>
            <w:r w:rsidRPr="005A5BE2">
              <w:rPr>
                <w:rFonts w:asciiTheme="minorHAnsi" w:hAnsiTheme="minorHAnsi" w:cstheme="minorHAnsi"/>
                <w:spacing w:val="-5"/>
              </w:rPr>
              <w:t>its</w:t>
            </w:r>
          </w:p>
          <w:p w14:paraId="590C27DD" w14:textId="77777777" w:rsidR="00A01084" w:rsidRPr="005A5BE2" w:rsidRDefault="00013AF0">
            <w:pPr>
              <w:pStyle w:val="TableParagraph"/>
              <w:spacing w:before="41" w:line="276" w:lineRule="auto"/>
              <w:ind w:left="172"/>
              <w:rPr>
                <w:rFonts w:asciiTheme="minorHAnsi" w:hAnsiTheme="minorHAnsi" w:cstheme="minorHAnsi"/>
              </w:rPr>
            </w:pPr>
            <w:r w:rsidRPr="005A5BE2">
              <w:rPr>
                <w:rFonts w:asciiTheme="minorHAnsi" w:hAnsiTheme="minorHAnsi" w:cstheme="minorHAnsi"/>
              </w:rPr>
              <w:t>Submission and has made appropriate enquiries so as to be satisfied in relation to all matters connected with the performance of its obligations under this Agreement;</w:t>
            </w:r>
          </w:p>
        </w:tc>
      </w:tr>
      <w:tr w:rsidR="00A01084" w:rsidRPr="005A5BE2" w14:paraId="590C27E2" w14:textId="77777777">
        <w:trPr>
          <w:trHeight w:val="1354"/>
        </w:trPr>
        <w:tc>
          <w:tcPr>
            <w:tcW w:w="452" w:type="dxa"/>
          </w:tcPr>
          <w:p w14:paraId="590C27DF" w14:textId="77777777" w:rsidR="00A01084" w:rsidRPr="005A5BE2" w:rsidRDefault="00A01084">
            <w:pPr>
              <w:pStyle w:val="TableParagraph"/>
              <w:rPr>
                <w:rFonts w:asciiTheme="minorHAnsi" w:hAnsiTheme="minorHAnsi" w:cstheme="minorHAnsi"/>
              </w:rPr>
            </w:pPr>
          </w:p>
        </w:tc>
        <w:tc>
          <w:tcPr>
            <w:tcW w:w="551" w:type="dxa"/>
          </w:tcPr>
          <w:p w14:paraId="590C27E0" w14:textId="77777777" w:rsidR="00A01084" w:rsidRPr="005A5BE2" w:rsidRDefault="00013AF0">
            <w:pPr>
              <w:pStyle w:val="TableParagraph"/>
              <w:spacing w:before="60"/>
              <w:ind w:left="57" w:right="19"/>
              <w:jc w:val="center"/>
              <w:rPr>
                <w:rFonts w:asciiTheme="minorHAnsi" w:hAnsiTheme="minorHAnsi" w:cstheme="minorHAnsi"/>
              </w:rPr>
            </w:pPr>
            <w:r w:rsidRPr="005A5BE2">
              <w:rPr>
                <w:rFonts w:asciiTheme="minorHAnsi" w:hAnsiTheme="minorHAnsi" w:cstheme="minorHAnsi"/>
                <w:spacing w:val="-5"/>
              </w:rPr>
              <w:t>7.</w:t>
            </w:r>
          </w:p>
        </w:tc>
        <w:tc>
          <w:tcPr>
            <w:tcW w:w="7957" w:type="dxa"/>
          </w:tcPr>
          <w:p w14:paraId="590C27E1" w14:textId="77777777" w:rsidR="00A01084" w:rsidRPr="005A5BE2" w:rsidRDefault="00013AF0">
            <w:pPr>
              <w:pStyle w:val="TableParagraph"/>
              <w:spacing w:before="60" w:line="276" w:lineRule="auto"/>
              <w:ind w:left="172" w:right="52"/>
              <w:jc w:val="both"/>
              <w:rPr>
                <w:rFonts w:asciiTheme="minorHAnsi" w:hAnsiTheme="minorHAnsi" w:cstheme="minorHAnsi"/>
              </w:rPr>
            </w:pPr>
            <w:r w:rsidRPr="005A5BE2">
              <w:rPr>
                <w:rFonts w:asciiTheme="minorHAnsi" w:hAnsiTheme="minorHAnsi" w:cstheme="minorHAnsi"/>
              </w:rPr>
              <w:t>the status of the Contractor, as declared in the “Declaration as to Personal Circumstances of Tenderer” dated [Insert Date]which confirms that none of the excluding circumstances listed in Regulation 57 of the Regulations apply to the Contractor, remains unchanged; and</w:t>
            </w:r>
          </w:p>
        </w:tc>
      </w:tr>
      <w:tr w:rsidR="00A01084" w:rsidRPr="005A5BE2" w14:paraId="590C27E6" w14:textId="77777777">
        <w:trPr>
          <w:trHeight w:val="737"/>
        </w:trPr>
        <w:tc>
          <w:tcPr>
            <w:tcW w:w="452" w:type="dxa"/>
          </w:tcPr>
          <w:p w14:paraId="590C27E3" w14:textId="77777777" w:rsidR="00A01084" w:rsidRPr="005A5BE2" w:rsidRDefault="00A01084">
            <w:pPr>
              <w:pStyle w:val="TableParagraph"/>
              <w:rPr>
                <w:rFonts w:asciiTheme="minorHAnsi" w:hAnsiTheme="minorHAnsi" w:cstheme="minorHAnsi"/>
              </w:rPr>
            </w:pPr>
          </w:p>
        </w:tc>
        <w:tc>
          <w:tcPr>
            <w:tcW w:w="551" w:type="dxa"/>
          </w:tcPr>
          <w:p w14:paraId="590C27E4" w14:textId="77777777" w:rsidR="00A01084" w:rsidRPr="005A5BE2" w:rsidRDefault="00013AF0">
            <w:pPr>
              <w:pStyle w:val="TableParagraph"/>
              <w:spacing w:before="59"/>
              <w:ind w:left="57" w:right="19"/>
              <w:jc w:val="center"/>
              <w:rPr>
                <w:rFonts w:asciiTheme="minorHAnsi" w:hAnsiTheme="minorHAnsi" w:cstheme="minorHAnsi"/>
              </w:rPr>
            </w:pPr>
            <w:r w:rsidRPr="005A5BE2">
              <w:rPr>
                <w:rFonts w:asciiTheme="minorHAnsi" w:hAnsiTheme="minorHAnsi" w:cstheme="minorHAnsi"/>
                <w:spacing w:val="-5"/>
              </w:rPr>
              <w:t>8.</w:t>
            </w:r>
          </w:p>
        </w:tc>
        <w:tc>
          <w:tcPr>
            <w:tcW w:w="7957" w:type="dxa"/>
          </w:tcPr>
          <w:p w14:paraId="590C27E5" w14:textId="77777777" w:rsidR="00A01084" w:rsidRPr="005A5BE2" w:rsidRDefault="00013AF0">
            <w:pPr>
              <w:pStyle w:val="TableParagraph"/>
              <w:spacing w:before="59" w:line="276" w:lineRule="auto"/>
              <w:ind w:left="172"/>
              <w:rPr>
                <w:rFonts w:asciiTheme="minorHAnsi" w:hAnsiTheme="minorHAnsi" w:cstheme="minorHAnsi"/>
              </w:rPr>
            </w:pPr>
            <w:r w:rsidRPr="005A5BE2">
              <w:rPr>
                <w:rFonts w:asciiTheme="minorHAnsi" w:hAnsiTheme="minorHAnsi" w:cstheme="minorHAnsi"/>
              </w:rPr>
              <w:t xml:space="preserve">the Client shall be under no obligation to purchase any minimum number or value of </w:t>
            </w:r>
            <w:r w:rsidRPr="005A5BE2">
              <w:rPr>
                <w:rFonts w:asciiTheme="minorHAnsi" w:hAnsiTheme="minorHAnsi" w:cstheme="minorHAnsi"/>
                <w:spacing w:val="-2"/>
              </w:rPr>
              <w:t>Goods.</w:t>
            </w:r>
          </w:p>
        </w:tc>
      </w:tr>
      <w:tr w:rsidR="00A01084" w:rsidRPr="005A5BE2" w14:paraId="590C27E9" w14:textId="77777777">
        <w:trPr>
          <w:trHeight w:val="1354"/>
        </w:trPr>
        <w:tc>
          <w:tcPr>
            <w:tcW w:w="452" w:type="dxa"/>
          </w:tcPr>
          <w:p w14:paraId="590C27E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08" w:type="dxa"/>
            <w:gridSpan w:val="2"/>
          </w:tcPr>
          <w:p w14:paraId="590C27E8" w14:textId="77777777" w:rsidR="00A01084" w:rsidRPr="005A5BE2" w:rsidRDefault="00013AF0">
            <w:pPr>
              <w:pStyle w:val="TableParagraph"/>
              <w:spacing w:before="60" w:line="276" w:lineRule="auto"/>
              <w:ind w:left="210" w:right="49"/>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undertakes</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responsible</w:t>
            </w:r>
            <w:r w:rsidRPr="005A5BE2">
              <w:rPr>
                <w:rFonts w:asciiTheme="minorHAnsi" w:hAnsiTheme="minorHAnsi" w:cstheme="minorHAnsi"/>
                <w:spacing w:val="-6"/>
              </w:rPr>
              <w:t xml:space="preserve"> </w:t>
            </w:r>
            <w:r w:rsidRPr="005A5BE2">
              <w:rPr>
                <w:rFonts w:asciiTheme="minorHAnsi" w:hAnsiTheme="minorHAnsi" w:cstheme="minorHAnsi"/>
              </w:rPr>
              <w:t>for</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take</w:t>
            </w:r>
            <w:r w:rsidRPr="005A5BE2">
              <w:rPr>
                <w:rFonts w:asciiTheme="minorHAnsi" w:hAnsiTheme="minorHAnsi" w:cstheme="minorHAnsi"/>
                <w:spacing w:val="-6"/>
              </w:rPr>
              <w:t xml:space="preserve"> </w:t>
            </w:r>
            <w:r w:rsidRPr="005A5BE2">
              <w:rPr>
                <w:rFonts w:asciiTheme="minorHAnsi" w:hAnsiTheme="minorHAnsi" w:cstheme="minorHAnsi"/>
              </w:rPr>
              <w:t>due</w:t>
            </w:r>
            <w:r w:rsidRPr="005A5BE2">
              <w:rPr>
                <w:rFonts w:asciiTheme="minorHAnsi" w:hAnsiTheme="minorHAnsi" w:cstheme="minorHAnsi"/>
                <w:spacing w:val="-6"/>
              </w:rPr>
              <w:t xml:space="preserve"> </w:t>
            </w:r>
            <w:r w:rsidRPr="005A5BE2">
              <w:rPr>
                <w:rFonts w:asciiTheme="minorHAnsi" w:hAnsiTheme="minorHAnsi" w:cstheme="minorHAnsi"/>
              </w:rPr>
              <w:t>precautions</w:t>
            </w:r>
            <w:r w:rsidRPr="005A5BE2">
              <w:rPr>
                <w:rFonts w:asciiTheme="minorHAnsi" w:hAnsiTheme="minorHAnsi" w:cstheme="minorHAnsi"/>
                <w:spacing w:val="-7"/>
              </w:rPr>
              <w:t xml:space="preserve"> </w:t>
            </w:r>
            <w:r w:rsidRPr="005A5BE2">
              <w:rPr>
                <w:rFonts w:asciiTheme="minorHAnsi" w:hAnsiTheme="minorHAnsi" w:cstheme="minorHAnsi"/>
              </w:rPr>
              <w:t>for the safe</w:t>
            </w:r>
            <w:r w:rsidRPr="005A5BE2">
              <w:rPr>
                <w:rFonts w:asciiTheme="minorHAnsi" w:hAnsiTheme="minorHAnsi" w:cstheme="minorHAnsi"/>
                <w:spacing w:val="-1"/>
              </w:rPr>
              <w:t xml:space="preserve"> </w:t>
            </w:r>
            <w:r w:rsidRPr="005A5BE2">
              <w:rPr>
                <w:rFonts w:asciiTheme="minorHAnsi" w:hAnsiTheme="minorHAnsi" w:cstheme="minorHAnsi"/>
              </w:rPr>
              <w:t>custody</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any</w:t>
            </w:r>
            <w:r w:rsidRPr="005A5BE2">
              <w:rPr>
                <w:rFonts w:asciiTheme="minorHAnsi" w:hAnsiTheme="minorHAnsi" w:cstheme="minorHAnsi"/>
                <w:spacing w:val="-1"/>
              </w:rPr>
              <w:t xml:space="preserve"> </w:t>
            </w:r>
            <w:r w:rsidRPr="005A5BE2">
              <w:rPr>
                <w:rFonts w:asciiTheme="minorHAnsi" w:hAnsiTheme="minorHAnsi" w:cstheme="minorHAnsi"/>
              </w:rPr>
              <w:t>Goods</w:t>
            </w:r>
            <w:r w:rsidRPr="005A5BE2">
              <w:rPr>
                <w:rFonts w:asciiTheme="minorHAnsi" w:hAnsiTheme="minorHAnsi" w:cstheme="minorHAnsi"/>
                <w:spacing w:val="-2"/>
              </w:rPr>
              <w:t xml:space="preserve"> </w:t>
            </w:r>
            <w:r w:rsidRPr="005A5BE2">
              <w:rPr>
                <w:rFonts w:asciiTheme="minorHAnsi" w:hAnsiTheme="minorHAnsi" w:cstheme="minorHAnsi"/>
              </w:rPr>
              <w:t>on his</w:t>
            </w:r>
            <w:r w:rsidRPr="005A5BE2">
              <w:rPr>
                <w:rFonts w:asciiTheme="minorHAnsi" w:hAnsiTheme="minorHAnsi" w:cstheme="minorHAnsi"/>
                <w:spacing w:val="-2"/>
              </w:rPr>
              <w:t xml:space="preserve"> </w:t>
            </w:r>
            <w:r w:rsidRPr="005A5BE2">
              <w:rPr>
                <w:rFonts w:asciiTheme="minorHAnsi" w:hAnsiTheme="minorHAnsi" w:cstheme="minorHAnsi"/>
              </w:rPr>
              <w:t>premises</w:t>
            </w:r>
            <w:r w:rsidRPr="005A5BE2">
              <w:rPr>
                <w:rFonts w:asciiTheme="minorHAnsi" w:hAnsiTheme="minorHAnsi" w:cstheme="minorHAnsi"/>
                <w:spacing w:val="-2"/>
              </w:rPr>
              <w:t xml:space="preserve"> </w:t>
            </w:r>
            <w:r w:rsidRPr="005A5BE2">
              <w:rPr>
                <w:rFonts w:asciiTheme="minorHAnsi" w:hAnsiTheme="minorHAnsi" w:cstheme="minorHAnsi"/>
              </w:rPr>
              <w:t>which</w:t>
            </w:r>
            <w:r w:rsidRPr="005A5BE2">
              <w:rPr>
                <w:rFonts w:asciiTheme="minorHAnsi" w:hAnsiTheme="minorHAnsi" w:cstheme="minorHAnsi"/>
                <w:spacing w:val="-3"/>
              </w:rPr>
              <w:t xml:space="preserve"> </w:t>
            </w:r>
            <w:r w:rsidRPr="005A5BE2">
              <w:rPr>
                <w:rFonts w:asciiTheme="minorHAnsi" w:hAnsiTheme="minorHAnsi" w:cstheme="minorHAnsi"/>
              </w:rPr>
              <w:t>are the property</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Contractor</w:t>
            </w:r>
            <w:r w:rsidRPr="005A5BE2">
              <w:rPr>
                <w:rFonts w:asciiTheme="minorHAnsi" w:hAnsiTheme="minorHAnsi" w:cstheme="minorHAnsi"/>
                <w:spacing w:val="-2"/>
              </w:rPr>
              <w:t xml:space="preserve"> </w:t>
            </w:r>
            <w:r w:rsidRPr="005A5BE2">
              <w:rPr>
                <w:rFonts w:asciiTheme="minorHAnsi" w:hAnsiTheme="minorHAnsi" w:cstheme="minorHAnsi"/>
              </w:rPr>
              <w:t>and shall</w:t>
            </w:r>
            <w:r w:rsidRPr="005A5BE2">
              <w:rPr>
                <w:rFonts w:asciiTheme="minorHAnsi" w:hAnsiTheme="minorHAnsi" w:cstheme="minorHAnsi"/>
                <w:spacing w:val="-13"/>
              </w:rPr>
              <w:t xml:space="preserve"> </w:t>
            </w:r>
            <w:r w:rsidRPr="005A5BE2">
              <w:rPr>
                <w:rFonts w:asciiTheme="minorHAnsi" w:hAnsiTheme="minorHAnsi" w:cstheme="minorHAnsi"/>
              </w:rPr>
              <w:t>insure</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same</w:t>
            </w:r>
            <w:r w:rsidRPr="005A5BE2">
              <w:rPr>
                <w:rFonts w:asciiTheme="minorHAnsi" w:hAnsiTheme="minorHAnsi" w:cstheme="minorHAnsi"/>
                <w:spacing w:val="-11"/>
              </w:rPr>
              <w:t xml:space="preserve"> </w:t>
            </w:r>
            <w:r w:rsidRPr="005A5BE2">
              <w:rPr>
                <w:rFonts w:asciiTheme="minorHAnsi" w:hAnsiTheme="minorHAnsi" w:cstheme="minorHAnsi"/>
              </w:rPr>
              <w:t>against</w:t>
            </w:r>
            <w:r w:rsidRPr="005A5BE2">
              <w:rPr>
                <w:rFonts w:asciiTheme="minorHAnsi" w:hAnsiTheme="minorHAnsi" w:cstheme="minorHAnsi"/>
                <w:spacing w:val="-11"/>
              </w:rPr>
              <w:t xml:space="preserve"> </w:t>
            </w:r>
            <w:r w:rsidRPr="005A5BE2">
              <w:rPr>
                <w:rFonts w:asciiTheme="minorHAnsi" w:hAnsiTheme="minorHAnsi" w:cstheme="minorHAnsi"/>
              </w:rPr>
              <w:t>any</w:t>
            </w:r>
            <w:r w:rsidRPr="005A5BE2">
              <w:rPr>
                <w:rFonts w:asciiTheme="minorHAnsi" w:hAnsiTheme="minorHAnsi" w:cstheme="minorHAnsi"/>
                <w:spacing w:val="-11"/>
              </w:rPr>
              <w:t xml:space="preserve"> </w:t>
            </w:r>
            <w:r w:rsidRPr="005A5BE2">
              <w:rPr>
                <w:rFonts w:asciiTheme="minorHAnsi" w:hAnsiTheme="minorHAnsi" w:cstheme="minorHAnsi"/>
              </w:rPr>
              <w:t>form</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1"/>
              </w:rPr>
              <w:t xml:space="preserve"> </w:t>
            </w:r>
            <w:r w:rsidRPr="005A5BE2">
              <w:rPr>
                <w:rFonts w:asciiTheme="minorHAnsi" w:hAnsiTheme="minorHAnsi" w:cstheme="minorHAnsi"/>
              </w:rPr>
              <w:t>loss</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11"/>
              </w:rPr>
              <w:t xml:space="preserve"> </w:t>
            </w:r>
            <w:r w:rsidRPr="005A5BE2">
              <w:rPr>
                <w:rFonts w:asciiTheme="minorHAnsi" w:hAnsiTheme="minorHAnsi" w:cstheme="minorHAnsi"/>
              </w:rPr>
              <w:t>damage</w:t>
            </w:r>
            <w:r w:rsidRPr="005A5BE2">
              <w:rPr>
                <w:rFonts w:asciiTheme="minorHAnsi" w:hAnsiTheme="minorHAnsi" w:cstheme="minorHAnsi"/>
                <w:spacing w:val="-11"/>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Contractor</w:t>
            </w:r>
            <w:r w:rsidRPr="005A5BE2">
              <w:rPr>
                <w:rFonts w:asciiTheme="minorHAnsi" w:hAnsiTheme="minorHAnsi" w:cstheme="minorHAnsi"/>
                <w:spacing w:val="-12"/>
              </w:rPr>
              <w:t xml:space="preserve"> </w:t>
            </w:r>
            <w:r w:rsidRPr="005A5BE2">
              <w:rPr>
                <w:rFonts w:asciiTheme="minorHAnsi" w:hAnsiTheme="minorHAnsi" w:cstheme="minorHAnsi"/>
              </w:rPr>
              <w:t>so</w:t>
            </w:r>
            <w:r w:rsidRPr="005A5BE2">
              <w:rPr>
                <w:rFonts w:asciiTheme="minorHAnsi" w:hAnsiTheme="minorHAnsi" w:cstheme="minorHAnsi"/>
                <w:spacing w:val="-10"/>
              </w:rPr>
              <w:t xml:space="preserve"> </w:t>
            </w:r>
            <w:r w:rsidRPr="005A5BE2">
              <w:rPr>
                <w:rFonts w:asciiTheme="minorHAnsi" w:hAnsiTheme="minorHAnsi" w:cstheme="minorHAnsi"/>
              </w:rPr>
              <w:t>acknowledges and confirms.</w:t>
            </w:r>
          </w:p>
        </w:tc>
      </w:tr>
      <w:tr w:rsidR="00A01084" w:rsidRPr="005A5BE2" w14:paraId="590C27EC" w14:textId="77777777">
        <w:trPr>
          <w:trHeight w:val="2281"/>
        </w:trPr>
        <w:tc>
          <w:tcPr>
            <w:tcW w:w="452" w:type="dxa"/>
          </w:tcPr>
          <w:p w14:paraId="590C27EA"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C.</w:t>
            </w:r>
          </w:p>
        </w:tc>
        <w:tc>
          <w:tcPr>
            <w:tcW w:w="8508" w:type="dxa"/>
            <w:gridSpan w:val="2"/>
          </w:tcPr>
          <w:p w14:paraId="590C27EB" w14:textId="77777777" w:rsidR="00A01084" w:rsidRPr="005A5BE2" w:rsidRDefault="00013AF0">
            <w:pPr>
              <w:pStyle w:val="TableParagraph"/>
              <w:spacing w:before="59" w:line="276" w:lineRule="auto"/>
              <w:ind w:left="210" w:right="47"/>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confirms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undertakes</w:t>
            </w:r>
            <w:r w:rsidRPr="005A5BE2">
              <w:rPr>
                <w:rFonts w:asciiTheme="minorHAnsi" w:hAnsiTheme="minorHAnsi" w:cstheme="minorHAnsi"/>
                <w:spacing w:val="-4"/>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Goods</w:t>
            </w:r>
            <w:r w:rsidRPr="005A5BE2">
              <w:rPr>
                <w:rFonts w:asciiTheme="minorHAnsi" w:hAnsiTheme="minorHAnsi" w:cstheme="minorHAnsi"/>
                <w:spacing w:val="-4"/>
              </w:rPr>
              <w:t xml:space="preserve"> </w:t>
            </w:r>
            <w:r w:rsidRPr="005A5BE2">
              <w:rPr>
                <w:rFonts w:asciiTheme="minorHAnsi" w:hAnsiTheme="minorHAnsi" w:cstheme="minorHAnsi"/>
              </w:rPr>
              <w:t>supplied</w:t>
            </w:r>
            <w:r w:rsidRPr="005A5BE2">
              <w:rPr>
                <w:rFonts w:asciiTheme="minorHAnsi" w:hAnsiTheme="minorHAnsi" w:cstheme="minorHAnsi"/>
                <w:spacing w:val="-5"/>
              </w:rPr>
              <w:t xml:space="preserve"> </w:t>
            </w:r>
            <w:r w:rsidRPr="005A5BE2">
              <w:rPr>
                <w:rFonts w:asciiTheme="minorHAnsi" w:hAnsiTheme="minorHAnsi" w:cstheme="minorHAnsi"/>
              </w:rPr>
              <w:t>will,</w:t>
            </w:r>
            <w:r w:rsidRPr="005A5BE2">
              <w:rPr>
                <w:rFonts w:asciiTheme="minorHAnsi" w:hAnsiTheme="minorHAnsi" w:cstheme="minorHAnsi"/>
                <w:spacing w:val="-4"/>
              </w:rPr>
              <w:t xml:space="preserve"> </w:t>
            </w:r>
            <w:r w:rsidRPr="005A5BE2">
              <w:rPr>
                <w:rFonts w:asciiTheme="minorHAnsi" w:hAnsiTheme="minorHAnsi" w:cstheme="minorHAnsi"/>
              </w:rPr>
              <w:t>at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time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provisions</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Sale</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Goods</w:t>
            </w:r>
            <w:r w:rsidRPr="005A5BE2">
              <w:rPr>
                <w:rFonts w:asciiTheme="minorHAnsi" w:hAnsiTheme="minorHAnsi" w:cstheme="minorHAnsi"/>
                <w:spacing w:val="-2"/>
              </w:rPr>
              <w:t xml:space="preserve"> </w:t>
            </w:r>
            <w:r w:rsidRPr="005A5BE2">
              <w:rPr>
                <w:rFonts w:asciiTheme="minorHAnsi" w:hAnsiTheme="minorHAnsi" w:cstheme="minorHAnsi"/>
              </w:rPr>
              <w:t>Acts</w:t>
            </w:r>
            <w:r w:rsidRPr="005A5BE2">
              <w:rPr>
                <w:rFonts w:asciiTheme="minorHAnsi" w:hAnsiTheme="minorHAnsi" w:cstheme="minorHAnsi"/>
                <w:spacing w:val="-3"/>
              </w:rPr>
              <w:t xml:space="preserve"> </w:t>
            </w:r>
            <w:r w:rsidRPr="005A5BE2">
              <w:rPr>
                <w:rFonts w:asciiTheme="minorHAnsi" w:hAnsiTheme="minorHAnsi" w:cstheme="minorHAnsi"/>
              </w:rPr>
              <w:t>1893</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1980</w:t>
            </w:r>
            <w:r w:rsidRPr="005A5BE2">
              <w:rPr>
                <w:rFonts w:asciiTheme="minorHAnsi" w:hAnsiTheme="minorHAnsi" w:cstheme="minorHAnsi"/>
                <w:spacing w:val="-1"/>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3"/>
              </w:rPr>
              <w:t xml:space="preserve"> </w:t>
            </w:r>
            <w:r w:rsidRPr="005A5BE2">
              <w:rPr>
                <w:rFonts w:asciiTheme="minorHAnsi" w:hAnsiTheme="minorHAnsi" w:cstheme="minorHAnsi"/>
              </w:rPr>
              <w:t>excluded</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limited</w:t>
            </w:r>
            <w:r w:rsidRPr="005A5BE2">
              <w:rPr>
                <w:rFonts w:asciiTheme="minorHAnsi" w:hAnsiTheme="minorHAnsi" w:cstheme="minorHAnsi"/>
                <w:spacing w:val="-3"/>
              </w:rPr>
              <w:t xml:space="preserve"> </w:t>
            </w:r>
            <w:r w:rsidRPr="005A5BE2">
              <w:rPr>
                <w:rFonts w:asciiTheme="minorHAnsi" w:hAnsiTheme="minorHAnsi" w:cstheme="minorHAnsi"/>
              </w:rPr>
              <w:t>under this Agreement.</w:t>
            </w:r>
          </w:p>
        </w:tc>
      </w:tr>
      <w:tr w:rsidR="00A01084" w:rsidRPr="005A5BE2" w14:paraId="590C27EF" w14:textId="77777777">
        <w:trPr>
          <w:trHeight w:val="1974"/>
        </w:trPr>
        <w:tc>
          <w:tcPr>
            <w:tcW w:w="452" w:type="dxa"/>
          </w:tcPr>
          <w:p w14:paraId="590C27ED"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08" w:type="dxa"/>
            <w:gridSpan w:val="2"/>
          </w:tcPr>
          <w:p w14:paraId="590C27EE" w14:textId="77777777" w:rsidR="00A01084" w:rsidRPr="005A5BE2" w:rsidRDefault="00013AF0">
            <w:pPr>
              <w:pStyle w:val="TableParagraph"/>
              <w:spacing w:before="60" w:line="276" w:lineRule="auto"/>
              <w:ind w:left="210" w:right="48"/>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Contractor</w:t>
            </w:r>
            <w:r w:rsidRPr="005A5BE2">
              <w:rPr>
                <w:rFonts w:asciiTheme="minorHAnsi" w:hAnsiTheme="minorHAnsi" w:cstheme="minorHAnsi"/>
                <w:spacing w:val="-5"/>
              </w:rPr>
              <w:t xml:space="preserve"> </w:t>
            </w:r>
            <w:r w:rsidRPr="005A5BE2">
              <w:rPr>
                <w:rFonts w:asciiTheme="minorHAnsi" w:hAnsiTheme="minorHAnsi" w:cstheme="minorHAnsi"/>
              </w:rPr>
              <w:t>undertakes</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ensure</w:t>
            </w:r>
            <w:r w:rsidRPr="005A5BE2">
              <w:rPr>
                <w:rFonts w:asciiTheme="minorHAnsi" w:hAnsiTheme="minorHAnsi" w:cstheme="minorHAnsi"/>
                <w:spacing w:val="-5"/>
              </w:rPr>
              <w:t xml:space="preserve"> </w:t>
            </w:r>
            <w:r w:rsidRPr="005A5BE2">
              <w:rPr>
                <w:rFonts w:asciiTheme="minorHAnsi" w:hAnsiTheme="minorHAnsi" w:cstheme="minorHAnsi"/>
              </w:rPr>
              <w:t>that</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necessary</w:t>
            </w:r>
            <w:r w:rsidRPr="005A5BE2">
              <w:rPr>
                <w:rFonts w:asciiTheme="minorHAnsi" w:hAnsiTheme="minorHAnsi" w:cstheme="minorHAnsi"/>
                <w:spacing w:val="-4"/>
              </w:rPr>
              <w:t xml:space="preserve"> </w:t>
            </w:r>
            <w:r w:rsidRPr="005A5BE2">
              <w:rPr>
                <w:rFonts w:asciiTheme="minorHAnsi" w:hAnsiTheme="minorHAnsi" w:cstheme="minorHAnsi"/>
              </w:rPr>
              <w:t>consents</w:t>
            </w:r>
            <w:r w:rsidRPr="005A5BE2">
              <w:rPr>
                <w:rFonts w:asciiTheme="minorHAnsi" w:hAnsiTheme="minorHAnsi" w:cstheme="minorHAnsi"/>
                <w:spacing w:val="-5"/>
              </w:rPr>
              <w:t xml:space="preserve"> </w:t>
            </w:r>
            <w:r w:rsidRPr="005A5BE2">
              <w:rPr>
                <w:rFonts w:asciiTheme="minorHAnsi" w:hAnsiTheme="minorHAnsi" w:cstheme="minorHAnsi"/>
              </w:rPr>
              <w:t>and/or</w:t>
            </w:r>
            <w:r w:rsidRPr="005A5BE2">
              <w:rPr>
                <w:rFonts w:asciiTheme="minorHAnsi" w:hAnsiTheme="minorHAnsi" w:cstheme="minorHAnsi"/>
                <w:spacing w:val="-5"/>
              </w:rPr>
              <w:t xml:space="preserve"> </w:t>
            </w:r>
            <w:r w:rsidRPr="005A5BE2">
              <w:rPr>
                <w:rFonts w:asciiTheme="minorHAnsi" w:hAnsiTheme="minorHAnsi" w:cstheme="minorHAnsi"/>
              </w:rPr>
              <w:t>licences</w:t>
            </w:r>
            <w:r w:rsidRPr="005A5BE2">
              <w:rPr>
                <w:rFonts w:asciiTheme="minorHAnsi" w:hAnsiTheme="minorHAnsi" w:cstheme="minorHAnsi"/>
                <w:spacing w:val="-8"/>
              </w:rPr>
              <w:t xml:space="preserve"> </w:t>
            </w:r>
            <w:r w:rsidRPr="005A5BE2">
              <w:rPr>
                <w:rFonts w:asciiTheme="minorHAnsi" w:hAnsiTheme="minorHAnsi" w:cstheme="minorHAnsi"/>
              </w:rPr>
              <w:t>are obtained</w:t>
            </w:r>
            <w:r w:rsidRPr="005A5BE2">
              <w:rPr>
                <w:rFonts w:asciiTheme="minorHAnsi" w:hAnsiTheme="minorHAnsi" w:cstheme="minorHAnsi"/>
                <w:spacing w:val="-11"/>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in</w:t>
            </w:r>
            <w:r w:rsidRPr="005A5BE2">
              <w:rPr>
                <w:rFonts w:asciiTheme="minorHAnsi" w:hAnsiTheme="minorHAnsi" w:cstheme="minorHAnsi"/>
                <w:spacing w:val="-11"/>
              </w:rPr>
              <w:t xml:space="preserve"> </w:t>
            </w:r>
            <w:r w:rsidRPr="005A5BE2">
              <w:rPr>
                <w:rFonts w:asciiTheme="minorHAnsi" w:hAnsiTheme="minorHAnsi" w:cstheme="minorHAnsi"/>
              </w:rPr>
              <w:t>place</w:t>
            </w:r>
            <w:r w:rsidRPr="005A5BE2">
              <w:rPr>
                <w:rFonts w:asciiTheme="minorHAnsi" w:hAnsiTheme="minorHAnsi" w:cstheme="minorHAnsi"/>
                <w:spacing w:val="-9"/>
              </w:rPr>
              <w:t xml:space="preserve"> </w:t>
            </w:r>
            <w:r w:rsidRPr="005A5BE2">
              <w:rPr>
                <w:rFonts w:asciiTheme="minorHAnsi" w:hAnsiTheme="minorHAnsi" w:cstheme="minorHAnsi"/>
              </w:rPr>
              <w:t>for</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purposes</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0"/>
              </w:rPr>
              <w:t xml:space="preserve"> </w:t>
            </w:r>
            <w:r w:rsidRPr="005A5BE2">
              <w:rPr>
                <w:rFonts w:asciiTheme="minorHAnsi" w:hAnsiTheme="minorHAnsi" w:cstheme="minorHAnsi"/>
              </w:rPr>
              <w:t>this</w:t>
            </w:r>
            <w:r w:rsidRPr="005A5BE2">
              <w:rPr>
                <w:rFonts w:asciiTheme="minorHAnsi" w:hAnsiTheme="minorHAnsi" w:cstheme="minorHAnsi"/>
                <w:spacing w:val="-12"/>
              </w:rPr>
              <w:t xml:space="preserve"> </w:t>
            </w:r>
            <w:r w:rsidRPr="005A5BE2">
              <w:rPr>
                <w:rFonts w:asciiTheme="minorHAnsi" w:hAnsiTheme="minorHAnsi" w:cstheme="minorHAnsi"/>
              </w:rPr>
              <w:t>Agreement.</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Contractor</w:t>
            </w:r>
            <w:r w:rsidRPr="005A5BE2">
              <w:rPr>
                <w:rFonts w:asciiTheme="minorHAnsi" w:hAnsiTheme="minorHAnsi" w:cstheme="minorHAnsi"/>
                <w:spacing w:val="-13"/>
              </w:rPr>
              <w:t xml:space="preserve"> </w:t>
            </w:r>
            <w:r w:rsidRPr="005A5BE2">
              <w:rPr>
                <w:rFonts w:asciiTheme="minorHAnsi" w:hAnsiTheme="minorHAnsi" w:cstheme="minorHAnsi"/>
              </w:rPr>
              <w:t>hereby</w:t>
            </w:r>
            <w:r w:rsidRPr="005A5BE2">
              <w:rPr>
                <w:rFonts w:asciiTheme="minorHAnsi" w:hAnsiTheme="minorHAnsi" w:cstheme="minorHAnsi"/>
                <w:spacing w:val="-8"/>
              </w:rPr>
              <w:t xml:space="preserve"> </w:t>
            </w:r>
            <w:r w:rsidRPr="005A5BE2">
              <w:rPr>
                <w:rFonts w:asciiTheme="minorHAnsi" w:hAnsiTheme="minorHAnsi" w:cstheme="minorHAnsi"/>
              </w:rPr>
              <w:t>indemnifies the</w:t>
            </w:r>
            <w:r w:rsidRPr="005A5BE2">
              <w:rPr>
                <w:rFonts w:asciiTheme="minorHAnsi" w:hAnsiTheme="minorHAnsi" w:cstheme="minorHAnsi"/>
                <w:spacing w:val="-13"/>
              </w:rPr>
              <w:t xml:space="preserve"> </w:t>
            </w:r>
            <w:r w:rsidRPr="005A5BE2">
              <w:rPr>
                <w:rFonts w:asciiTheme="minorHAnsi" w:hAnsiTheme="minorHAnsi" w:cstheme="minorHAnsi"/>
              </w:rPr>
              <w:t>Client</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keep</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hold</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Client</w:t>
            </w:r>
            <w:r w:rsidRPr="005A5BE2">
              <w:rPr>
                <w:rFonts w:asciiTheme="minorHAnsi" w:hAnsiTheme="minorHAnsi" w:cstheme="minorHAnsi"/>
                <w:spacing w:val="-12"/>
              </w:rPr>
              <w:t xml:space="preserve"> </w:t>
            </w:r>
            <w:r w:rsidRPr="005A5BE2">
              <w:rPr>
                <w:rFonts w:asciiTheme="minorHAnsi" w:hAnsiTheme="minorHAnsi" w:cstheme="minorHAnsi"/>
              </w:rPr>
              <w:t>harmless</w:t>
            </w:r>
            <w:r w:rsidRPr="005A5BE2">
              <w:rPr>
                <w:rFonts w:asciiTheme="minorHAnsi" w:hAnsiTheme="minorHAnsi" w:cstheme="minorHAnsi"/>
                <w:spacing w:val="-11"/>
              </w:rPr>
              <w:t xml:space="preserve"> </w:t>
            </w:r>
            <w:r w:rsidRPr="005A5BE2">
              <w:rPr>
                <w:rFonts w:asciiTheme="minorHAnsi" w:hAnsiTheme="minorHAnsi" w:cstheme="minorHAnsi"/>
              </w:rPr>
              <w:t>from</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in</w:t>
            </w:r>
            <w:r w:rsidRPr="005A5BE2">
              <w:rPr>
                <w:rFonts w:asciiTheme="minorHAnsi" w:hAnsiTheme="minorHAnsi" w:cstheme="minorHAnsi"/>
                <w:spacing w:val="-13"/>
              </w:rPr>
              <w:t xml:space="preserve"> </w:t>
            </w:r>
            <w:r w:rsidRPr="005A5BE2">
              <w:rPr>
                <w:rFonts w:asciiTheme="minorHAnsi" w:hAnsiTheme="minorHAnsi" w:cstheme="minorHAnsi"/>
              </w:rPr>
              <w:t>respect</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1"/>
              </w:rPr>
              <w:t xml:space="preserve"> </w:t>
            </w:r>
            <w:r w:rsidRPr="005A5BE2">
              <w:rPr>
                <w:rFonts w:asciiTheme="minorHAnsi" w:hAnsiTheme="minorHAnsi" w:cstheme="minorHAnsi"/>
              </w:rPr>
              <w:t>losses (whether direct, indirect or consequential), liability, damages, claims, costs or expenses which</w:t>
            </w:r>
            <w:r w:rsidRPr="005A5BE2">
              <w:rPr>
                <w:rFonts w:asciiTheme="minorHAnsi" w:hAnsiTheme="minorHAnsi" w:cstheme="minorHAnsi"/>
                <w:spacing w:val="-3"/>
              </w:rPr>
              <w:t xml:space="preserve"> </w:t>
            </w:r>
            <w:r w:rsidRPr="005A5BE2">
              <w:rPr>
                <w:rFonts w:asciiTheme="minorHAnsi" w:hAnsiTheme="minorHAnsi" w:cstheme="minorHAnsi"/>
              </w:rPr>
              <w:t>arise</w:t>
            </w:r>
            <w:r w:rsidRPr="005A5BE2">
              <w:rPr>
                <w:rFonts w:asciiTheme="minorHAnsi" w:hAnsiTheme="minorHAnsi" w:cstheme="minorHAnsi"/>
                <w:spacing w:val="-4"/>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reason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1"/>
              </w:rPr>
              <w:t xml:space="preserve"> </w:t>
            </w:r>
            <w:r w:rsidRPr="005A5BE2">
              <w:rPr>
                <w:rFonts w:asciiTheme="minorHAnsi" w:hAnsiTheme="minorHAnsi" w:cstheme="minorHAnsi"/>
              </w:rPr>
              <w:t>breach</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third</w:t>
            </w:r>
            <w:r w:rsidRPr="005A5BE2">
              <w:rPr>
                <w:rFonts w:asciiTheme="minorHAnsi" w:hAnsiTheme="minorHAnsi" w:cstheme="minorHAnsi"/>
                <w:spacing w:val="-5"/>
              </w:rPr>
              <w:t xml:space="preserve"> </w:t>
            </w:r>
            <w:r w:rsidRPr="005A5BE2">
              <w:rPr>
                <w:rFonts w:asciiTheme="minorHAnsi" w:hAnsiTheme="minorHAnsi" w:cstheme="minorHAnsi"/>
              </w:rPr>
              <w:t>party</w:t>
            </w:r>
            <w:r w:rsidRPr="005A5BE2">
              <w:rPr>
                <w:rFonts w:asciiTheme="minorHAnsi" w:hAnsiTheme="minorHAnsi" w:cstheme="minorHAnsi"/>
                <w:spacing w:val="-3"/>
              </w:rPr>
              <w:t xml:space="preserve"> </w:t>
            </w:r>
            <w:r w:rsidRPr="005A5BE2">
              <w:rPr>
                <w:rFonts w:asciiTheme="minorHAnsi" w:hAnsiTheme="minorHAnsi" w:cstheme="minorHAnsi"/>
              </w:rPr>
              <w:t>intellectual</w:t>
            </w:r>
            <w:r w:rsidRPr="005A5BE2">
              <w:rPr>
                <w:rFonts w:asciiTheme="minorHAnsi" w:hAnsiTheme="minorHAnsi" w:cstheme="minorHAnsi"/>
                <w:spacing w:val="-2"/>
              </w:rPr>
              <w:t xml:space="preserve"> </w:t>
            </w:r>
            <w:r w:rsidRPr="005A5BE2">
              <w:rPr>
                <w:rFonts w:asciiTheme="minorHAnsi" w:hAnsiTheme="minorHAnsi" w:cstheme="minorHAnsi"/>
              </w:rPr>
              <w:t>property</w:t>
            </w:r>
            <w:r w:rsidRPr="005A5BE2">
              <w:rPr>
                <w:rFonts w:asciiTheme="minorHAnsi" w:hAnsiTheme="minorHAnsi" w:cstheme="minorHAnsi"/>
                <w:spacing w:val="-1"/>
              </w:rPr>
              <w:t xml:space="preserve"> </w:t>
            </w:r>
            <w:r w:rsidRPr="005A5BE2">
              <w:rPr>
                <w:rFonts w:asciiTheme="minorHAnsi" w:hAnsiTheme="minorHAnsi" w:cstheme="minorHAnsi"/>
              </w:rPr>
              <w:t>rights</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so</w:t>
            </w:r>
            <w:r w:rsidRPr="005A5BE2">
              <w:rPr>
                <w:rFonts w:asciiTheme="minorHAnsi" w:hAnsiTheme="minorHAnsi" w:cstheme="minorHAnsi"/>
                <w:spacing w:val="-3"/>
              </w:rPr>
              <w:t xml:space="preserve"> </w:t>
            </w:r>
            <w:r w:rsidRPr="005A5BE2">
              <w:rPr>
                <w:rFonts w:asciiTheme="minorHAnsi" w:hAnsiTheme="minorHAnsi" w:cstheme="minorHAnsi"/>
              </w:rPr>
              <w:t>far</w:t>
            </w:r>
            <w:r w:rsidRPr="005A5BE2">
              <w:rPr>
                <w:rFonts w:asciiTheme="minorHAnsi" w:hAnsiTheme="minorHAnsi" w:cstheme="minorHAnsi"/>
                <w:spacing w:val="-2"/>
              </w:rPr>
              <w:t xml:space="preserve"> </w:t>
            </w:r>
            <w:r w:rsidRPr="005A5BE2">
              <w:rPr>
                <w:rFonts w:asciiTheme="minorHAnsi" w:hAnsiTheme="minorHAnsi" w:cstheme="minorHAnsi"/>
              </w:rPr>
              <w:t>as</w:t>
            </w:r>
            <w:r w:rsidRPr="005A5BE2">
              <w:rPr>
                <w:rFonts w:asciiTheme="minorHAnsi" w:hAnsiTheme="minorHAnsi" w:cstheme="minorHAnsi"/>
                <w:spacing w:val="-4"/>
              </w:rPr>
              <w:t xml:space="preserve"> </w:t>
            </w:r>
            <w:r w:rsidRPr="005A5BE2">
              <w:rPr>
                <w:rFonts w:asciiTheme="minorHAnsi" w:hAnsiTheme="minorHAnsi" w:cstheme="minorHAnsi"/>
              </w:rPr>
              <w:t>any such rights are used for the purposes of this Agreement.</w:t>
            </w:r>
          </w:p>
        </w:tc>
      </w:tr>
      <w:tr w:rsidR="00A01084" w:rsidRPr="005A5BE2" w14:paraId="590C27F3" w14:textId="77777777">
        <w:trPr>
          <w:trHeight w:val="1250"/>
        </w:trPr>
        <w:tc>
          <w:tcPr>
            <w:tcW w:w="452" w:type="dxa"/>
          </w:tcPr>
          <w:p w14:paraId="590C27F0"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E.</w:t>
            </w:r>
          </w:p>
        </w:tc>
        <w:tc>
          <w:tcPr>
            <w:tcW w:w="8508" w:type="dxa"/>
            <w:gridSpan w:val="2"/>
          </w:tcPr>
          <w:p w14:paraId="590C27F1" w14:textId="77777777" w:rsidR="00A01084" w:rsidRPr="005A5BE2" w:rsidRDefault="00013AF0">
            <w:pPr>
              <w:pStyle w:val="TableParagraph"/>
              <w:spacing w:before="59" w:line="276" w:lineRule="auto"/>
              <w:ind w:left="210" w:right="48"/>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undertakes</w:t>
            </w:r>
            <w:r w:rsidRPr="005A5BE2">
              <w:rPr>
                <w:rFonts w:asciiTheme="minorHAnsi" w:hAnsiTheme="minorHAnsi" w:cstheme="minorHAnsi"/>
                <w:spacing w:val="-9"/>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notify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forthwith</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6"/>
              </w:rPr>
              <w:t xml:space="preserve"> </w:t>
            </w:r>
            <w:r w:rsidRPr="005A5BE2">
              <w:rPr>
                <w:rFonts w:asciiTheme="minorHAnsi" w:hAnsiTheme="minorHAnsi" w:cstheme="minorHAnsi"/>
              </w:rPr>
              <w:t>material</w:t>
            </w:r>
            <w:r w:rsidRPr="005A5BE2">
              <w:rPr>
                <w:rFonts w:asciiTheme="minorHAnsi" w:hAnsiTheme="minorHAnsi" w:cstheme="minorHAnsi"/>
                <w:spacing w:val="-7"/>
              </w:rPr>
              <w:t xml:space="preserve"> </w:t>
            </w:r>
            <w:r w:rsidRPr="005A5BE2">
              <w:rPr>
                <w:rFonts w:asciiTheme="minorHAnsi" w:hAnsiTheme="minorHAnsi" w:cstheme="minorHAnsi"/>
              </w:rPr>
              <w:t>change</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status of the Contractor with regard to the warranties, acknowledgements, representations and undertakings</w:t>
            </w:r>
            <w:r w:rsidRPr="005A5BE2">
              <w:rPr>
                <w:rFonts w:asciiTheme="minorHAnsi" w:hAnsiTheme="minorHAnsi" w:cstheme="minorHAnsi"/>
                <w:spacing w:val="-9"/>
              </w:rPr>
              <w:t xml:space="preserve"> </w:t>
            </w:r>
            <w:r w:rsidRPr="005A5BE2">
              <w:rPr>
                <w:rFonts w:asciiTheme="minorHAnsi" w:hAnsiTheme="minorHAnsi" w:cstheme="minorHAnsi"/>
              </w:rPr>
              <w:t>as</w:t>
            </w:r>
            <w:r w:rsidRPr="005A5BE2">
              <w:rPr>
                <w:rFonts w:asciiTheme="minorHAnsi" w:hAnsiTheme="minorHAnsi" w:cstheme="minorHAnsi"/>
                <w:spacing w:val="-9"/>
              </w:rPr>
              <w:t xml:space="preserve"> </w:t>
            </w:r>
            <w:r w:rsidRPr="005A5BE2">
              <w:rPr>
                <w:rFonts w:asciiTheme="minorHAnsi" w:hAnsiTheme="minorHAnsi" w:cstheme="minorHAnsi"/>
              </w:rPr>
              <w:t>set</w:t>
            </w:r>
            <w:r w:rsidRPr="005A5BE2">
              <w:rPr>
                <w:rFonts w:asciiTheme="minorHAnsi" w:hAnsiTheme="minorHAnsi" w:cstheme="minorHAnsi"/>
                <w:spacing w:val="-8"/>
              </w:rPr>
              <w:t xml:space="preserve"> </w:t>
            </w:r>
            <w:r w:rsidRPr="005A5BE2">
              <w:rPr>
                <w:rFonts w:asciiTheme="minorHAnsi" w:hAnsiTheme="minorHAnsi" w:cstheme="minorHAnsi"/>
              </w:rPr>
              <w:t>out</w:t>
            </w:r>
            <w:r w:rsidRPr="005A5BE2">
              <w:rPr>
                <w:rFonts w:asciiTheme="minorHAnsi" w:hAnsiTheme="minorHAnsi" w:cstheme="minorHAnsi"/>
                <w:spacing w:val="-11"/>
              </w:rPr>
              <w:t xml:space="preserve"> </w:t>
            </w: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clause</w:t>
            </w:r>
            <w:r w:rsidRPr="005A5BE2">
              <w:rPr>
                <w:rFonts w:asciiTheme="minorHAnsi" w:hAnsiTheme="minorHAnsi" w:cstheme="minorHAnsi"/>
                <w:spacing w:val="-8"/>
              </w:rPr>
              <w:t xml:space="preserve"> </w:t>
            </w:r>
            <w:r w:rsidRPr="005A5BE2">
              <w:rPr>
                <w:rFonts w:asciiTheme="minorHAnsi" w:hAnsiTheme="minorHAnsi" w:cstheme="minorHAnsi"/>
              </w:rPr>
              <w:t>6A</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comply</w:t>
            </w:r>
            <w:r w:rsidRPr="005A5BE2">
              <w:rPr>
                <w:rFonts w:asciiTheme="minorHAnsi" w:hAnsiTheme="minorHAnsi" w:cstheme="minorHAnsi"/>
                <w:spacing w:val="-8"/>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all</w:t>
            </w:r>
            <w:r w:rsidRPr="005A5BE2">
              <w:rPr>
                <w:rFonts w:asciiTheme="minorHAnsi" w:hAnsiTheme="minorHAnsi" w:cstheme="minorHAnsi"/>
                <w:spacing w:val="-9"/>
              </w:rPr>
              <w:t xml:space="preserve"> </w:t>
            </w:r>
            <w:r w:rsidRPr="005A5BE2">
              <w:rPr>
                <w:rFonts w:asciiTheme="minorHAnsi" w:hAnsiTheme="minorHAnsi" w:cstheme="minorHAnsi"/>
              </w:rPr>
              <w:t>reasonable</w:t>
            </w:r>
            <w:r w:rsidRPr="005A5BE2">
              <w:rPr>
                <w:rFonts w:asciiTheme="minorHAnsi" w:hAnsiTheme="minorHAnsi" w:cstheme="minorHAnsi"/>
                <w:spacing w:val="-8"/>
              </w:rPr>
              <w:t xml:space="preserve"> </w:t>
            </w:r>
            <w:r w:rsidRPr="005A5BE2">
              <w:rPr>
                <w:rFonts w:asciiTheme="minorHAnsi" w:hAnsiTheme="minorHAnsi" w:cstheme="minorHAnsi"/>
              </w:rPr>
              <w:t>directions</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Client</w:t>
            </w:r>
          </w:p>
          <w:p w14:paraId="590C27F2" w14:textId="77777777" w:rsidR="00A01084" w:rsidRPr="005A5BE2" w:rsidRDefault="00013AF0">
            <w:pPr>
              <w:pStyle w:val="TableParagraph"/>
              <w:spacing w:line="244" w:lineRule="exact"/>
              <w:ind w:left="210"/>
              <w:jc w:val="both"/>
              <w:rPr>
                <w:rFonts w:asciiTheme="minorHAnsi" w:hAnsiTheme="minorHAnsi" w:cstheme="minorHAnsi"/>
              </w:rPr>
            </w:pP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regard</w:t>
            </w:r>
            <w:r w:rsidRPr="005A5BE2">
              <w:rPr>
                <w:rFonts w:asciiTheme="minorHAnsi" w:hAnsiTheme="minorHAnsi" w:cstheme="minorHAnsi"/>
                <w:spacing w:val="-6"/>
              </w:rPr>
              <w:t xml:space="preserve"> </w:t>
            </w:r>
            <w:r w:rsidRPr="005A5BE2">
              <w:rPr>
                <w:rFonts w:asciiTheme="minorHAnsi" w:hAnsiTheme="minorHAnsi" w:cstheme="minorHAnsi"/>
              </w:rPr>
              <w:t>thereto</w:t>
            </w:r>
            <w:r w:rsidRPr="005A5BE2">
              <w:rPr>
                <w:rFonts w:asciiTheme="minorHAnsi" w:hAnsiTheme="minorHAnsi" w:cstheme="minorHAnsi"/>
                <w:spacing w:val="-3"/>
              </w:rPr>
              <w:t xml:space="preserve"> </w:t>
            </w:r>
            <w:r w:rsidRPr="005A5BE2">
              <w:rPr>
                <w:rFonts w:asciiTheme="minorHAnsi" w:hAnsiTheme="minorHAnsi" w:cstheme="minorHAnsi"/>
              </w:rPr>
              <w:t>which</w:t>
            </w:r>
            <w:r w:rsidRPr="005A5BE2">
              <w:rPr>
                <w:rFonts w:asciiTheme="minorHAnsi" w:hAnsiTheme="minorHAnsi" w:cstheme="minorHAnsi"/>
                <w:spacing w:val="-6"/>
              </w:rPr>
              <w:t xml:space="preserve"> </w:t>
            </w:r>
            <w:r w:rsidRPr="005A5BE2">
              <w:rPr>
                <w:rFonts w:asciiTheme="minorHAnsi" w:hAnsiTheme="minorHAnsi" w:cstheme="minorHAnsi"/>
              </w:rPr>
              <w:t>may</w:t>
            </w:r>
            <w:r w:rsidRPr="005A5BE2">
              <w:rPr>
                <w:rFonts w:asciiTheme="minorHAnsi" w:hAnsiTheme="minorHAnsi" w:cstheme="minorHAnsi"/>
                <w:spacing w:val="-4"/>
              </w:rPr>
              <w:t xml:space="preserve"> </w:t>
            </w:r>
            <w:r w:rsidRPr="005A5BE2">
              <w:rPr>
                <w:rFonts w:asciiTheme="minorHAnsi" w:hAnsiTheme="minorHAnsi" w:cstheme="minorHAnsi"/>
              </w:rPr>
              <w:t>include</w:t>
            </w:r>
            <w:r w:rsidRPr="005A5BE2">
              <w:rPr>
                <w:rFonts w:asciiTheme="minorHAnsi" w:hAnsiTheme="minorHAnsi" w:cstheme="minorHAnsi"/>
                <w:spacing w:val="-2"/>
              </w:rPr>
              <w:t xml:space="preserve"> </w:t>
            </w:r>
            <w:r w:rsidRPr="005A5BE2">
              <w:rPr>
                <w:rFonts w:asciiTheme="minorHAnsi" w:hAnsiTheme="minorHAnsi" w:cstheme="minorHAnsi"/>
              </w:rPr>
              <w:t>termination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this</w:t>
            </w:r>
            <w:r w:rsidRPr="005A5BE2">
              <w:rPr>
                <w:rFonts w:asciiTheme="minorHAnsi" w:hAnsiTheme="minorHAnsi" w:cstheme="minorHAnsi"/>
                <w:spacing w:val="-2"/>
              </w:rPr>
              <w:t xml:space="preserve"> Agreement.</w:t>
            </w:r>
          </w:p>
        </w:tc>
      </w:tr>
    </w:tbl>
    <w:p w14:paraId="590C27F4" w14:textId="77777777" w:rsidR="00A01084" w:rsidRPr="005A5BE2" w:rsidRDefault="00013AF0">
      <w:pPr>
        <w:pStyle w:val="BodyText"/>
        <w:spacing w:before="141"/>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2144" behindDoc="1" locked="0" layoutInCell="1" allowOverlap="1" wp14:anchorId="590C2B0D" wp14:editId="590C2B0E">
                <wp:simplePos x="0" y="0"/>
                <wp:positionH relativeFrom="page">
                  <wp:posOffset>882396</wp:posOffset>
                </wp:positionH>
                <wp:positionV relativeFrom="paragraph">
                  <wp:posOffset>259841</wp:posOffset>
                </wp:positionV>
                <wp:extent cx="5797550" cy="227329"/>
                <wp:effectExtent l="0" t="0" r="0" b="0"/>
                <wp:wrapTopAndBottom/>
                <wp:docPr id="197" name="Group 1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98" name="Graphic 198"/>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199" name="Graphic 199"/>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00" name="Textbox 200"/>
                        <wps:cNvSpPr txBox="1"/>
                        <wps:spPr>
                          <a:xfrm>
                            <a:off x="0" y="0"/>
                            <a:ext cx="5797550" cy="208915"/>
                          </a:xfrm>
                          <a:prstGeom prst="rect">
                            <a:avLst/>
                          </a:prstGeom>
                        </wps:spPr>
                        <wps:txbx>
                          <w:txbxContent>
                            <w:p w14:paraId="590C2B8E" w14:textId="77777777" w:rsidR="00A01084" w:rsidRDefault="00013AF0">
                              <w:pPr>
                                <w:tabs>
                                  <w:tab w:val="left" w:pos="595"/>
                                </w:tabs>
                                <w:spacing w:line="268" w:lineRule="exact"/>
                                <w:ind w:left="86"/>
                                <w:rPr>
                                  <w:b/>
                                </w:rPr>
                              </w:pPr>
                              <w:bookmarkStart w:id="57" w:name="7._Remedies"/>
                              <w:bookmarkEnd w:id="57"/>
                              <w:r>
                                <w:rPr>
                                  <w:b/>
                                  <w:color w:val="FFFFFF"/>
                                  <w:spacing w:val="-5"/>
                                </w:rPr>
                                <w:t>7.</w:t>
                              </w:r>
                              <w:r>
                                <w:rPr>
                                  <w:b/>
                                  <w:color w:val="FFFFFF"/>
                                </w:rPr>
                                <w:tab/>
                              </w:r>
                              <w:r>
                                <w:rPr>
                                  <w:b/>
                                  <w:color w:val="FFFFFF"/>
                                  <w:spacing w:val="-2"/>
                                </w:rPr>
                                <w:t>REMEDIES</w:t>
                              </w:r>
                            </w:p>
                          </w:txbxContent>
                        </wps:txbx>
                        <wps:bodyPr wrap="square" lIns="0" tIns="0" rIns="0" bIns="0" rtlCol="0">
                          <a:noAutofit/>
                        </wps:bodyPr>
                      </wps:wsp>
                    </wpg:wgp>
                  </a:graphicData>
                </a:graphic>
              </wp:anchor>
            </w:drawing>
          </mc:Choice>
          <mc:Fallback xmlns:w16cei="http://schemas.microsoft.com/office/word/2026/wordml/cei">
            <w:pict>
              <v:group w14:anchorId="590C2B0D" id="Group 197" o:spid="_x0000_s1175" style="position:absolute;margin-left:69.5pt;margin-top:20.45pt;width:456.5pt;height:17.9pt;z-index:-1569433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JafdHgMAAOYKAAAOAAAAZHJzL2Uyb0RvYy54bWzsVt9v2yAQfp+0/wHxvjpJlyaxmlRbu0aT&#10;qrZSM+2ZYPxDsw0DErv//e7AJFYyTUtXTXuYH/ABx3F8993B5VVblWQrtClkPafDswElouYyKeps&#10;Tr+sbt9NKTGW1QkrZS3m9FkYerV4++ayUbEYyVyWidAEjNQmbtSc5taqOIoMz0XFzJlUoobJVOqK&#10;WejqLEo0a8B6VUajweAiaqROlJZcGAOjN36SLpz9NBXcPqSpEZaUcwq+Wddq166xjRaXLM40U3nB&#10;OzfYC7yoWFHDpjtTN8wystHFkamq4FoamdozLqtIpmnBhTsDnGY4ODjNUsuNcmfJ4iZTO5gA2gOc&#10;XmyW32+XWj2pR+29B/FO8m8GcIkalcX9eexne+U21RUugkOQ1iH6vENUtJZwGBxPZpPxGIDnMDca&#10;Tc5HMw85zyEuR8t4/unXCyMW+22dcztnGgXsMXuAzJ8B9JQzJRzuBgF41KRIgNwz4HLNKmDxsiMM&#10;DgFSuD3oIYpdz3SAno7RYDobjtHo7qgs5htjl0I6tNn2zliYBqolQWJ5kHhbB1ED95H1pWO9pQRY&#10;rykB1q99CBSzuA5NoUiaXrhyiJb3BKcruRUr6RQtxgyjOppdUBICDr7udcq6rwux72mFufBXzp7X&#10;gQ0n00l39KAQ/l6xv/GJ6i7Vwc9gkJfSCA8znt7hvUME9PqYG1kWyW1RlgiB0dn6utRky7CkwDcN&#10;pntqQE8TexKgtJbJM7CoAdrMqfm+YVpQUn6ugadYlIKgg7AOgrbltXSly6GvjV21X5lWRIE4pxby&#10;7F4GurI4kAP8RwWviytr+WFjZVogc5xv3qOuA6njSfwXcmh2nEOuJJyYQy76LvlY/NNiM5y+/zfy&#10;yDuCQdinyDGbA4f2OoGo/RQJWmEu/Ps6w+nohCw6Tftw/9dJonP4Zo4EwNv/SdR7zoTM7pKju4jg&#10;3ROSaAXcX8uW4BCkdi+JiG0/SqjVwzD+ulcSlhe8krpChJeNe/8cVCB/ax1UQ9uuW3ejnu9uz1cq&#10;kL9R5tzDAR5TruB3Dz98rfX7rizun6eLHwAAAP//AwBQSwMEFAAGAAgAAAAhAEiJKQfhAAAACgEA&#10;AA8AAABkcnMvZG93bnJldi54bWxMj81uwjAQhO+V+g7WVuqtOIHyl8ZBCLU9IaRCpYrbEi9JRGxH&#10;sUnC23c5tceZHc1+k64GU4uOWl85qyAeRSDI5k5XtlDwffh4WYDwAa3G2llScCMPq+zxIcVEu95+&#10;UbcPheAS6xNUUIbQJFL6vCSDfuQasnw7u9ZgYNkWUrfYc7mp5TiKZtJgZflDiQ1tSsov+6tR8Nlj&#10;v57E7932ct7cjofp7mcbk1LPT8P6DUSgIfyF4Y7P6JAx08ldrfaiZj1Z8pag4DVagrgHoumYnZOC&#10;+WwOMkvl/wnZLwAAAP//AwBQSwECLQAUAAYACAAAACEAtoM4kv4AAADhAQAAEwAAAAAAAAAAAAAA&#10;AAAAAAAAW0NvbnRlbnRfVHlwZXNdLnhtbFBLAQItABQABgAIAAAAIQA4/SH/1gAAAJQBAAALAAAA&#10;AAAAAAAAAAAAAC8BAABfcmVscy8ucmVsc1BLAQItABQABgAIAAAAIQBTJafdHgMAAOYKAAAOAAAA&#10;AAAAAAAAAAAAAC4CAABkcnMvZTJvRG9jLnhtbFBLAQItABQABgAIAAAAIQBIiSkH4QAAAAoBAAAP&#10;AAAAAAAAAAAAAAAAAHgFAABkcnMvZG93bnJldi54bWxQSwUGAAAAAAQABADzAAAAhgYAAAAA&#10;">
                <v:shape id="Graphic 198" o:spid="_x0000_s117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cc35wwAAANwAAAAPAAAAZHJzL2Rvd25yZXYueG1sRI/dagIx&#10;EIXvC75DmELvamIF0a1RiiAVvPHvAcbNuFm6mSybqNu3dy4E72Y4Z875Zr7sQ6Nu1KU6soXR0IAi&#10;LqOrubJwOq4/p6BSRnbYRCYL/5RguRi8zbFw8c57uh1ypSSEU4EWfM5toXUqPQVMw9gSi3aJXcAs&#10;a1dp1+FdwkOjv4yZ6IA1S4PHllaeyr/DNVgwl91kvPLm3JhRe/w113M9TVtrP977n29Qmfr8Mj+v&#10;N07wZ0Irz8gEevEAAAD//wMAUEsBAi0AFAAGAAgAAAAhANvh9svuAAAAhQEAABMAAAAAAAAAAAAA&#10;AAAAAAAAAFtDb250ZW50X1R5cGVzXS54bWxQSwECLQAUAAYACAAAACEAWvQsW78AAAAVAQAACwAA&#10;AAAAAAAAAAAAAAAfAQAAX3JlbHMvLnJlbHNQSwECLQAUAAYACAAAACEAuXHN+cMAAADcAAAADwAA&#10;AAAAAAAAAAAAAAAHAgAAZHJzL2Rvd25yZXYueG1sUEsFBgAAAAADAAMAtwAAAPcCAAAAAA==&#10;" path="m5797296,l,,,208787r5797296,l5797296,xe" fillcolor="navy" stroked="f">
                  <v:path arrowok="t"/>
                </v:shape>
                <v:shape id="Graphic 199" o:spid="_x0000_s117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HyOPxAAAANwAAAAPAAAAZHJzL2Rvd25yZXYueG1sRE9Na8JA&#10;EL0X+h+WEbyUuqlgW1PXEAOKJzHWQo9DdposZmdDdtX4791Cobd5vM9ZZINtxYV6bxwreJkkIIgr&#10;pw3XCo6f6+d3ED4ga2wdk4IbeciWjw8LTLW7ckmXQ6hFDGGfooImhC6V0lcNWfQT1xFH7sf1FkOE&#10;fS11j9cYbls5TZJXadFwbGiwo6Kh6nQ4WwX5rJyZnf76zt92q6fNbW8SdyyUGo+G/ANEoCH8i//c&#10;Wx3nz+fw+0y8QC7vAAAA//8DAFBLAQItABQABgAIAAAAIQDb4fbL7gAAAIUBAAATAAAAAAAAAAAA&#10;AAAAAAAAAABbQ29udGVudF9UeXBlc10ueG1sUEsBAi0AFAAGAAgAAAAhAFr0LFu/AAAAFQEAAAsA&#10;AAAAAAAAAAAAAAAAHwEAAF9yZWxzLy5yZWxzUEsBAi0AFAAGAAgAAAAhAE4fI4/EAAAA3AAAAA8A&#10;AAAAAAAAAAAAAAAABwIAAGRycy9kb3ducmV2LnhtbFBLBQYAAAAAAwADALcAAAD4AgAAAAA=&#10;" path="m5797296,l,,,18287r5797296,l5797296,xe" fillcolor="#339" stroked="f">
                  <v:path arrowok="t"/>
                </v:shape>
                <v:shape id="Textbox 200" o:spid="_x0000_s117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CTwwAAANwAAAAPAAAAZHJzL2Rvd25yZXYueG1sRI9Bi8Iw&#10;FITvC/6H8ARva6oHcatRRFwQBLHWg8dn82yDzUu3iVr/vVlY2OMwM98w82Vna/Gg1hvHCkbDBARx&#10;4bThUsEp//6cgvABWWPtmBS8yMNy0fuYY6rdkzN6HEMpIoR9igqqEJpUSl9UZNEPXUMcvatrLYYo&#10;21LqFp8Rbms5TpKJtGg4LlTY0Lqi4na8WwWrM2cb87O/HLJrZvL8K+Hd5KbUoN+tZiACdeE//Nfe&#10;agWRCL9n4hGQizcAAAD//wMAUEsBAi0AFAAGAAgAAAAhANvh9svuAAAAhQEAABMAAAAAAAAAAAAA&#10;AAAAAAAAAFtDb250ZW50X1R5cGVzXS54bWxQSwECLQAUAAYACAAAACEAWvQsW78AAAAVAQAACwAA&#10;AAAAAAAAAAAAAAAfAQAAX3JlbHMvLnJlbHNQSwECLQAUAAYACAAAACEAuvswk8MAAADcAAAADwAA&#10;AAAAAAAAAAAAAAAHAgAAZHJzL2Rvd25yZXYueG1sUEsFBgAAAAADAAMAtwAAAPcCAAAAAA==&#10;" filled="f" stroked="f">
                  <v:textbox inset="0,0,0,0">
                    <w:txbxContent>
                      <w:p w14:paraId="590C2B8E" w14:textId="77777777" w:rsidR="00A01084" w:rsidRDefault="00013AF0">
                        <w:pPr>
                          <w:tabs>
                            <w:tab w:val="left" w:pos="595"/>
                          </w:tabs>
                          <w:spacing w:line="268" w:lineRule="exact"/>
                          <w:ind w:left="86"/>
                          <w:rPr>
                            <w:b/>
                          </w:rPr>
                        </w:pPr>
                        <w:bookmarkStart w:id="99" w:name="7._Remedies"/>
                        <w:bookmarkEnd w:id="99"/>
                        <w:r>
                          <w:rPr>
                            <w:b/>
                            <w:color w:val="FFFFFF"/>
                            <w:spacing w:val="-5"/>
                          </w:rPr>
                          <w:t>7.</w:t>
                        </w:r>
                        <w:r>
                          <w:rPr>
                            <w:b/>
                            <w:color w:val="FFFFFF"/>
                          </w:rPr>
                          <w:tab/>
                        </w:r>
                        <w:r>
                          <w:rPr>
                            <w:b/>
                            <w:color w:val="FFFFFF"/>
                            <w:spacing w:val="-2"/>
                          </w:rPr>
                          <w:t>REMEDIES</w:t>
                        </w:r>
                      </w:p>
                    </w:txbxContent>
                  </v:textbox>
                </v:shape>
                <w10:wrap type="topAndBottom" anchorx="page"/>
              </v:group>
            </w:pict>
          </mc:Fallback>
        </mc:AlternateContent>
      </w:r>
    </w:p>
    <w:p w14:paraId="590C27F5"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5"/>
        <w:gridCol w:w="8513"/>
      </w:tblGrid>
      <w:tr w:rsidR="00A01084" w:rsidRPr="005A5BE2" w14:paraId="590C2803" w14:textId="77777777">
        <w:trPr>
          <w:trHeight w:val="3239"/>
        </w:trPr>
        <w:tc>
          <w:tcPr>
            <w:tcW w:w="445" w:type="dxa"/>
          </w:tcPr>
          <w:p w14:paraId="590C27F6" w14:textId="77777777" w:rsidR="00A01084" w:rsidRPr="005A5BE2" w:rsidRDefault="00A01084">
            <w:pPr>
              <w:pStyle w:val="TableParagraph"/>
              <w:rPr>
                <w:rFonts w:asciiTheme="minorHAnsi" w:hAnsiTheme="minorHAnsi" w:cstheme="minorHAnsi"/>
              </w:rPr>
            </w:pPr>
          </w:p>
          <w:p w14:paraId="590C27F7" w14:textId="77777777" w:rsidR="00A01084" w:rsidRPr="005A5BE2" w:rsidRDefault="00A01084">
            <w:pPr>
              <w:pStyle w:val="TableParagraph"/>
              <w:rPr>
                <w:rFonts w:asciiTheme="minorHAnsi" w:hAnsiTheme="minorHAnsi" w:cstheme="minorHAnsi"/>
              </w:rPr>
            </w:pPr>
          </w:p>
          <w:p w14:paraId="590C27F8" w14:textId="77777777" w:rsidR="00A01084" w:rsidRPr="005A5BE2" w:rsidRDefault="00A01084">
            <w:pPr>
              <w:pStyle w:val="TableParagraph"/>
              <w:rPr>
                <w:rFonts w:asciiTheme="minorHAnsi" w:hAnsiTheme="minorHAnsi" w:cstheme="minorHAnsi"/>
              </w:rPr>
            </w:pPr>
          </w:p>
          <w:p w14:paraId="590C27F9" w14:textId="77777777" w:rsidR="00A01084" w:rsidRPr="005A5BE2" w:rsidRDefault="00A01084">
            <w:pPr>
              <w:pStyle w:val="TableParagraph"/>
              <w:rPr>
                <w:rFonts w:asciiTheme="minorHAnsi" w:hAnsiTheme="minorHAnsi" w:cstheme="minorHAnsi"/>
              </w:rPr>
            </w:pPr>
          </w:p>
          <w:p w14:paraId="590C27FA" w14:textId="77777777" w:rsidR="00A01084" w:rsidRPr="005A5BE2" w:rsidRDefault="00A01084">
            <w:pPr>
              <w:pStyle w:val="TableParagraph"/>
              <w:rPr>
                <w:rFonts w:asciiTheme="minorHAnsi" w:hAnsiTheme="minorHAnsi" w:cstheme="minorHAnsi"/>
              </w:rPr>
            </w:pPr>
          </w:p>
          <w:p w14:paraId="590C27FB" w14:textId="77777777" w:rsidR="00A01084" w:rsidRPr="005A5BE2" w:rsidRDefault="00A01084">
            <w:pPr>
              <w:pStyle w:val="TableParagraph"/>
              <w:spacing w:before="61"/>
              <w:rPr>
                <w:rFonts w:asciiTheme="minorHAnsi" w:hAnsiTheme="minorHAnsi" w:cstheme="minorHAnsi"/>
              </w:rPr>
            </w:pPr>
          </w:p>
          <w:p w14:paraId="590C27FC" w14:textId="77777777" w:rsidR="00A01084" w:rsidRPr="005A5BE2" w:rsidRDefault="00013AF0">
            <w:pPr>
              <w:pStyle w:val="TableParagraph"/>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tcPr>
          <w:p w14:paraId="590C2800" w14:textId="77777777" w:rsidR="00A01084" w:rsidRPr="005A5BE2" w:rsidRDefault="00A01084">
            <w:pPr>
              <w:pStyle w:val="TableParagraph"/>
              <w:spacing w:before="51"/>
              <w:rPr>
                <w:rFonts w:asciiTheme="minorHAnsi" w:hAnsiTheme="minorHAnsi" w:cstheme="minorHAnsi"/>
              </w:rPr>
            </w:pPr>
          </w:p>
          <w:p w14:paraId="590C2801" w14:textId="77777777" w:rsidR="00A01084" w:rsidRPr="005A5BE2" w:rsidRDefault="00013AF0">
            <w:pPr>
              <w:pStyle w:val="TableParagraph"/>
              <w:spacing w:line="276" w:lineRule="auto"/>
              <w:ind w:left="212" w:right="47"/>
              <w:jc w:val="both"/>
              <w:rPr>
                <w:rFonts w:asciiTheme="minorHAnsi" w:hAnsiTheme="minorHAnsi" w:cstheme="minorHAnsi"/>
              </w:rPr>
            </w:pPr>
            <w:r w:rsidRPr="005A5BE2">
              <w:rPr>
                <w:rFonts w:asciiTheme="minorHAnsi" w:hAnsiTheme="minorHAnsi" w:cstheme="minorHAnsi"/>
              </w:rPr>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w:t>
            </w:r>
            <w:r w:rsidRPr="005A5BE2">
              <w:rPr>
                <w:rFonts w:asciiTheme="minorHAnsi" w:hAnsiTheme="minorHAnsi" w:cstheme="minorHAnsi"/>
                <w:spacing w:val="-4"/>
              </w:rPr>
              <w:t xml:space="preserve"> </w:t>
            </w:r>
            <w:r w:rsidRPr="005A5BE2">
              <w:rPr>
                <w:rFonts w:asciiTheme="minorHAnsi" w:hAnsiTheme="minorHAnsi" w:cstheme="minorHAnsi"/>
              </w:rPr>
              <w:t>Subcontractors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agents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them</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as</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result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Contractor’s</w:t>
            </w:r>
            <w:r w:rsidRPr="005A5BE2">
              <w:rPr>
                <w:rFonts w:asciiTheme="minorHAnsi" w:hAnsiTheme="minorHAnsi" w:cstheme="minorHAnsi"/>
                <w:spacing w:val="-2"/>
              </w:rPr>
              <w:t xml:space="preserve"> </w:t>
            </w:r>
            <w:r w:rsidRPr="005A5BE2">
              <w:rPr>
                <w:rFonts w:asciiTheme="minorHAnsi" w:hAnsiTheme="minorHAnsi" w:cstheme="minorHAnsi"/>
              </w:rPr>
              <w:t>failure to exercise skill, care and diligence as outlined in clause 1.</w:t>
            </w:r>
            <w:r w:rsidRPr="005A5BE2">
              <w:rPr>
                <w:rFonts w:asciiTheme="minorHAnsi" w:hAnsiTheme="minorHAnsi" w:cstheme="minorHAnsi"/>
                <w:spacing w:val="40"/>
              </w:rPr>
              <w:t xml:space="preserve"> </w:t>
            </w:r>
            <w:r w:rsidRPr="005A5BE2">
              <w:rPr>
                <w:rFonts w:asciiTheme="minorHAnsi" w:hAnsiTheme="minorHAnsi" w:cstheme="minorHAnsi"/>
              </w:rPr>
              <w:t>The terms of this clause 7A shall</w:t>
            </w:r>
          </w:p>
          <w:p w14:paraId="590C2802" w14:textId="77777777" w:rsidR="00A01084" w:rsidRPr="005A5BE2" w:rsidRDefault="00013AF0">
            <w:pPr>
              <w:pStyle w:val="TableParagraph"/>
              <w:spacing w:line="244" w:lineRule="exact"/>
              <w:ind w:left="212"/>
              <w:jc w:val="both"/>
              <w:rPr>
                <w:rFonts w:asciiTheme="minorHAnsi" w:hAnsiTheme="minorHAnsi" w:cstheme="minorHAnsi"/>
              </w:rPr>
            </w:pPr>
            <w:r w:rsidRPr="005A5BE2">
              <w:rPr>
                <w:rFonts w:asciiTheme="minorHAnsi" w:hAnsiTheme="minorHAnsi" w:cstheme="minorHAnsi"/>
              </w:rPr>
              <w:t>survive</w:t>
            </w:r>
            <w:r w:rsidRPr="005A5BE2">
              <w:rPr>
                <w:rFonts w:asciiTheme="minorHAnsi" w:hAnsiTheme="minorHAnsi" w:cstheme="minorHAnsi"/>
                <w:spacing w:val="-3"/>
              </w:rPr>
              <w:t xml:space="preserve"> </w:t>
            </w:r>
            <w:r w:rsidRPr="005A5BE2">
              <w:rPr>
                <w:rFonts w:asciiTheme="minorHAnsi" w:hAnsiTheme="minorHAnsi" w:cstheme="minorHAnsi"/>
              </w:rPr>
              <w:t>termination</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8"/>
              </w:rPr>
              <w:t xml:space="preserve"> </w:t>
            </w:r>
            <w:r w:rsidRPr="005A5BE2">
              <w:rPr>
                <w:rFonts w:asciiTheme="minorHAnsi" w:hAnsiTheme="minorHAnsi" w:cstheme="minorHAnsi"/>
              </w:rPr>
              <w:t>Agreement</w:t>
            </w:r>
            <w:r w:rsidRPr="005A5BE2">
              <w:rPr>
                <w:rFonts w:asciiTheme="minorHAnsi" w:hAnsiTheme="minorHAnsi" w:cstheme="minorHAnsi"/>
                <w:spacing w:val="-3"/>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reason.</w:t>
            </w:r>
          </w:p>
        </w:tc>
      </w:tr>
    </w:tbl>
    <w:p w14:paraId="590C2804" w14:textId="77777777" w:rsidR="00A01084" w:rsidRPr="005A5BE2" w:rsidRDefault="00A01084">
      <w:pPr>
        <w:spacing w:line="244"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805"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50"/>
        <w:gridCol w:w="8508"/>
      </w:tblGrid>
      <w:tr w:rsidR="00A01084" w:rsidRPr="005A5BE2" w14:paraId="590C2809" w14:textId="77777777">
        <w:trPr>
          <w:trHeight w:val="1561"/>
        </w:trPr>
        <w:tc>
          <w:tcPr>
            <w:tcW w:w="450" w:type="dxa"/>
          </w:tcPr>
          <w:p w14:paraId="590C2806"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B.</w:t>
            </w:r>
          </w:p>
        </w:tc>
        <w:tc>
          <w:tcPr>
            <w:tcW w:w="8508" w:type="dxa"/>
          </w:tcPr>
          <w:p w14:paraId="590C2807" w14:textId="77777777" w:rsidR="00A01084" w:rsidRPr="005A5BE2" w:rsidRDefault="00013AF0">
            <w:pPr>
              <w:pStyle w:val="TableParagraph"/>
              <w:spacing w:line="225" w:lineRule="exact"/>
              <w:ind w:left="207"/>
              <w:jc w:val="both"/>
              <w:rPr>
                <w:rFonts w:asciiTheme="minorHAnsi" w:hAnsiTheme="minorHAnsi" w:cstheme="minorHAnsi"/>
              </w:rPr>
            </w:pPr>
            <w:r w:rsidRPr="005A5BE2">
              <w:rPr>
                <w:rFonts w:asciiTheme="minorHAnsi" w:hAnsiTheme="minorHAnsi" w:cstheme="minorHAnsi"/>
              </w:rPr>
              <w:t>Save</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8"/>
              </w:rPr>
              <w:t xml:space="preserve"> </w:t>
            </w:r>
            <w:r w:rsidRPr="005A5BE2">
              <w:rPr>
                <w:rFonts w:asciiTheme="minorHAnsi" w:hAnsiTheme="minorHAnsi" w:cstheme="minorHAnsi"/>
              </w:rPr>
              <w:t>respect</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8"/>
              </w:rPr>
              <w:t xml:space="preserve"> </w:t>
            </w:r>
            <w:r w:rsidRPr="005A5BE2">
              <w:rPr>
                <w:rFonts w:asciiTheme="minorHAnsi" w:hAnsiTheme="minorHAnsi" w:cstheme="minorHAnsi"/>
              </w:rPr>
              <w:t>fraud</w:t>
            </w:r>
            <w:r w:rsidRPr="005A5BE2">
              <w:rPr>
                <w:rFonts w:asciiTheme="minorHAnsi" w:hAnsiTheme="minorHAnsi" w:cstheme="minorHAnsi"/>
                <w:spacing w:val="-7"/>
              </w:rPr>
              <w:t xml:space="preserve"> </w:t>
            </w:r>
            <w:r w:rsidRPr="005A5BE2">
              <w:rPr>
                <w:rFonts w:asciiTheme="minorHAnsi" w:hAnsiTheme="minorHAnsi" w:cstheme="minorHAnsi"/>
              </w:rPr>
              <w:t>(including</w:t>
            </w:r>
            <w:r w:rsidRPr="005A5BE2">
              <w:rPr>
                <w:rFonts w:asciiTheme="minorHAnsi" w:hAnsiTheme="minorHAnsi" w:cstheme="minorHAnsi"/>
                <w:spacing w:val="-8"/>
              </w:rPr>
              <w:t xml:space="preserve"> </w:t>
            </w:r>
            <w:r w:rsidRPr="005A5BE2">
              <w:rPr>
                <w:rFonts w:asciiTheme="minorHAnsi" w:hAnsiTheme="minorHAnsi" w:cstheme="minorHAnsi"/>
              </w:rPr>
              <w:t>fraudulent</w:t>
            </w:r>
            <w:r w:rsidRPr="005A5BE2">
              <w:rPr>
                <w:rFonts w:asciiTheme="minorHAnsi" w:hAnsiTheme="minorHAnsi" w:cstheme="minorHAnsi"/>
                <w:spacing w:val="-9"/>
              </w:rPr>
              <w:t xml:space="preserve"> </w:t>
            </w:r>
            <w:r w:rsidRPr="005A5BE2">
              <w:rPr>
                <w:rFonts w:asciiTheme="minorHAnsi" w:hAnsiTheme="minorHAnsi" w:cstheme="minorHAnsi"/>
              </w:rPr>
              <w:t>misrepresentation),</w:t>
            </w:r>
            <w:r w:rsidRPr="005A5BE2">
              <w:rPr>
                <w:rFonts w:asciiTheme="minorHAnsi" w:hAnsiTheme="minorHAnsi" w:cstheme="minorHAnsi"/>
                <w:spacing w:val="-9"/>
              </w:rPr>
              <w:t xml:space="preserve"> </w:t>
            </w:r>
            <w:r w:rsidRPr="005A5BE2">
              <w:rPr>
                <w:rFonts w:asciiTheme="minorHAnsi" w:hAnsiTheme="minorHAnsi" w:cstheme="minorHAnsi"/>
              </w:rPr>
              <w:t>personal</w:t>
            </w:r>
            <w:r w:rsidRPr="005A5BE2">
              <w:rPr>
                <w:rFonts w:asciiTheme="minorHAnsi" w:hAnsiTheme="minorHAnsi" w:cstheme="minorHAnsi"/>
                <w:spacing w:val="-8"/>
              </w:rPr>
              <w:t xml:space="preserve"> </w:t>
            </w:r>
            <w:r w:rsidRPr="005A5BE2">
              <w:rPr>
                <w:rFonts w:asciiTheme="minorHAnsi" w:hAnsiTheme="minorHAnsi" w:cstheme="minorHAnsi"/>
              </w:rPr>
              <w:t>injury</w:t>
            </w:r>
            <w:r w:rsidRPr="005A5BE2">
              <w:rPr>
                <w:rFonts w:asciiTheme="minorHAnsi" w:hAnsiTheme="minorHAnsi" w:cstheme="minorHAnsi"/>
                <w:spacing w:val="-8"/>
              </w:rPr>
              <w:t xml:space="preserve"> </w:t>
            </w:r>
            <w:r w:rsidRPr="005A5BE2">
              <w:rPr>
                <w:rFonts w:asciiTheme="minorHAnsi" w:hAnsiTheme="minorHAnsi" w:cstheme="minorHAnsi"/>
              </w:rPr>
              <w:t>or</w:t>
            </w:r>
            <w:r w:rsidRPr="005A5BE2">
              <w:rPr>
                <w:rFonts w:asciiTheme="minorHAnsi" w:hAnsiTheme="minorHAnsi" w:cstheme="minorHAnsi"/>
                <w:spacing w:val="-10"/>
              </w:rPr>
              <w:t xml:space="preserve"> </w:t>
            </w:r>
            <w:r w:rsidRPr="005A5BE2">
              <w:rPr>
                <w:rFonts w:asciiTheme="minorHAnsi" w:hAnsiTheme="minorHAnsi" w:cstheme="minorHAnsi"/>
              </w:rPr>
              <w:t>death</w:t>
            </w:r>
            <w:r w:rsidRPr="005A5BE2">
              <w:rPr>
                <w:rFonts w:asciiTheme="minorHAnsi" w:hAnsiTheme="minorHAnsi" w:cstheme="minorHAnsi"/>
                <w:spacing w:val="-8"/>
              </w:rPr>
              <w:t xml:space="preserve"> </w:t>
            </w:r>
            <w:r w:rsidRPr="005A5BE2">
              <w:rPr>
                <w:rFonts w:asciiTheme="minorHAnsi" w:hAnsiTheme="minorHAnsi" w:cstheme="minorHAnsi"/>
                <w:spacing w:val="-5"/>
              </w:rPr>
              <w:t>or</w:t>
            </w:r>
          </w:p>
          <w:p w14:paraId="590C2808" w14:textId="77777777" w:rsidR="00A01084" w:rsidRPr="005A5BE2" w:rsidRDefault="00013AF0">
            <w:pPr>
              <w:pStyle w:val="TableParagraph"/>
              <w:spacing w:before="41" w:line="276" w:lineRule="auto"/>
              <w:ind w:left="207" w:right="48"/>
              <w:jc w:val="both"/>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respect</w:t>
            </w:r>
            <w:r w:rsidRPr="005A5BE2">
              <w:rPr>
                <w:rFonts w:asciiTheme="minorHAnsi" w:hAnsiTheme="minorHAnsi" w:cstheme="minorHAnsi"/>
                <w:spacing w:val="-9"/>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Contractor’s</w:t>
            </w:r>
            <w:r w:rsidRPr="005A5BE2">
              <w:rPr>
                <w:rFonts w:asciiTheme="minorHAnsi" w:hAnsiTheme="minorHAnsi" w:cstheme="minorHAnsi"/>
                <w:spacing w:val="-7"/>
              </w:rPr>
              <w:t xml:space="preserve"> </w:t>
            </w:r>
            <w:r w:rsidRPr="005A5BE2">
              <w:rPr>
                <w:rFonts w:asciiTheme="minorHAnsi" w:hAnsiTheme="minorHAnsi" w:cstheme="minorHAnsi"/>
              </w:rPr>
              <w:t>indemnity</w:t>
            </w:r>
            <w:r w:rsidRPr="005A5BE2">
              <w:rPr>
                <w:rFonts w:asciiTheme="minorHAnsi" w:hAnsiTheme="minorHAnsi" w:cstheme="minorHAnsi"/>
                <w:spacing w:val="-6"/>
              </w:rPr>
              <w:t xml:space="preserve"> </w:t>
            </w:r>
            <w:r w:rsidRPr="005A5BE2">
              <w:rPr>
                <w:rFonts w:asciiTheme="minorHAnsi" w:hAnsiTheme="minorHAnsi" w:cstheme="minorHAnsi"/>
              </w:rPr>
              <w:t>under</w:t>
            </w:r>
            <w:r w:rsidRPr="005A5BE2">
              <w:rPr>
                <w:rFonts w:asciiTheme="minorHAnsi" w:hAnsiTheme="minorHAnsi" w:cstheme="minorHAnsi"/>
                <w:spacing w:val="-7"/>
              </w:rPr>
              <w:t xml:space="preserve"> </w:t>
            </w:r>
            <w:r w:rsidRPr="005A5BE2">
              <w:rPr>
                <w:rFonts w:asciiTheme="minorHAnsi" w:hAnsiTheme="minorHAnsi" w:cstheme="minorHAnsi"/>
              </w:rPr>
              <w:t>clause</w:t>
            </w:r>
            <w:r w:rsidRPr="005A5BE2">
              <w:rPr>
                <w:rFonts w:asciiTheme="minorHAnsi" w:hAnsiTheme="minorHAnsi" w:cstheme="minorHAnsi"/>
                <w:spacing w:val="-8"/>
              </w:rPr>
              <w:t xml:space="preserve"> </w:t>
            </w:r>
            <w:r w:rsidRPr="005A5BE2">
              <w:rPr>
                <w:rFonts w:asciiTheme="minorHAnsi" w:hAnsiTheme="minorHAnsi" w:cstheme="minorHAnsi"/>
              </w:rPr>
              <w:t>6(D),</w:t>
            </w:r>
            <w:r w:rsidRPr="005A5BE2">
              <w:rPr>
                <w:rFonts w:asciiTheme="minorHAnsi" w:hAnsiTheme="minorHAnsi" w:cstheme="minorHAnsi"/>
                <w:spacing w:val="-7"/>
              </w:rPr>
              <w:t xml:space="preserve"> </w:t>
            </w:r>
            <w:r w:rsidRPr="005A5BE2">
              <w:rPr>
                <w:rFonts w:asciiTheme="minorHAnsi" w:hAnsiTheme="minorHAnsi" w:cstheme="minorHAnsi"/>
              </w:rPr>
              <w:t>neither</w:t>
            </w:r>
            <w:r w:rsidRPr="005A5BE2">
              <w:rPr>
                <w:rFonts w:asciiTheme="minorHAnsi" w:hAnsiTheme="minorHAnsi" w:cstheme="minorHAnsi"/>
                <w:spacing w:val="-7"/>
              </w:rPr>
              <w:t xml:space="preserve"> </w:t>
            </w:r>
            <w:r w:rsidRPr="005A5BE2">
              <w:rPr>
                <w:rFonts w:asciiTheme="minorHAnsi" w:hAnsiTheme="minorHAnsi" w:cstheme="minorHAnsi"/>
              </w:rPr>
              <w:t>Party</w:t>
            </w:r>
            <w:r w:rsidRPr="005A5BE2">
              <w:rPr>
                <w:rFonts w:asciiTheme="minorHAnsi" w:hAnsiTheme="minorHAnsi" w:cstheme="minorHAnsi"/>
                <w:spacing w:val="-8"/>
              </w:rPr>
              <w:t xml:space="preserve"> </w:t>
            </w:r>
            <w:r w:rsidRPr="005A5BE2">
              <w:rPr>
                <w:rFonts w:asciiTheme="minorHAnsi" w:hAnsiTheme="minorHAnsi" w:cstheme="minorHAnsi"/>
              </w:rPr>
              <w:t>will</w:t>
            </w:r>
            <w:r w:rsidRPr="005A5BE2">
              <w:rPr>
                <w:rFonts w:asciiTheme="minorHAnsi" w:hAnsiTheme="minorHAnsi" w:cstheme="minorHAnsi"/>
                <w:spacing w:val="-7"/>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liable</w:t>
            </w:r>
            <w:r w:rsidRPr="005A5BE2">
              <w:rPr>
                <w:rFonts w:asciiTheme="minorHAnsi" w:hAnsiTheme="minorHAnsi" w:cstheme="minorHAnsi"/>
                <w:spacing w:val="-6"/>
              </w:rPr>
              <w:t xml:space="preserve"> </w:t>
            </w:r>
            <w:r w:rsidRPr="005A5BE2">
              <w:rPr>
                <w:rFonts w:asciiTheme="minorHAnsi" w:hAnsiTheme="minorHAnsi" w:cstheme="minorHAnsi"/>
              </w:rPr>
              <w:t>for</w:t>
            </w:r>
            <w:r w:rsidRPr="005A5BE2">
              <w:rPr>
                <w:rFonts w:asciiTheme="minorHAnsi" w:hAnsiTheme="minorHAnsi" w:cstheme="minorHAnsi"/>
                <w:spacing w:val="-7"/>
              </w:rPr>
              <w:t xml:space="preserve"> </w:t>
            </w:r>
            <w:r w:rsidRPr="005A5BE2">
              <w:rPr>
                <w:rFonts w:asciiTheme="minorHAnsi" w:hAnsiTheme="minorHAnsi" w:cstheme="minorHAnsi"/>
              </w:rPr>
              <w:t>any indirect losses (including loss of profit, loss of revenue, loss of goodwill, indirectly arising damages, costs and expenses) of any kind whatsoever and howsoever arising even if such Party has been advised of their possibility.</w:t>
            </w:r>
          </w:p>
        </w:tc>
      </w:tr>
      <w:tr w:rsidR="00A01084" w:rsidRPr="005A5BE2" w14:paraId="590C280C" w14:textId="77777777">
        <w:trPr>
          <w:trHeight w:val="1046"/>
        </w:trPr>
        <w:tc>
          <w:tcPr>
            <w:tcW w:w="450" w:type="dxa"/>
          </w:tcPr>
          <w:p w14:paraId="590C280A"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08" w:type="dxa"/>
          </w:tcPr>
          <w:p w14:paraId="590C280B" w14:textId="77777777" w:rsidR="00A01084" w:rsidRPr="005A5BE2" w:rsidRDefault="00013AF0">
            <w:pPr>
              <w:pStyle w:val="TableParagraph"/>
              <w:spacing w:before="60" w:line="276" w:lineRule="auto"/>
              <w:ind w:left="207" w:right="49"/>
              <w:jc w:val="both"/>
              <w:rPr>
                <w:rFonts w:asciiTheme="minorHAnsi" w:hAnsiTheme="minorHAnsi" w:cstheme="minorHAnsi"/>
              </w:rPr>
            </w:pPr>
            <w:r w:rsidRPr="005A5BE2">
              <w:rPr>
                <w:rFonts w:asciiTheme="minorHAnsi" w:hAnsiTheme="minorHAnsi" w:cstheme="minorHAnsi"/>
              </w:rPr>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A01084" w:rsidRPr="005A5BE2" w14:paraId="590C280F" w14:textId="77777777">
        <w:trPr>
          <w:trHeight w:val="1355"/>
        </w:trPr>
        <w:tc>
          <w:tcPr>
            <w:tcW w:w="450" w:type="dxa"/>
          </w:tcPr>
          <w:p w14:paraId="590C280D"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08" w:type="dxa"/>
          </w:tcPr>
          <w:p w14:paraId="590C280E" w14:textId="77777777" w:rsidR="00A01084" w:rsidRPr="005A5BE2" w:rsidRDefault="00013AF0">
            <w:pPr>
              <w:pStyle w:val="TableParagraph"/>
              <w:spacing w:before="60" w:line="276" w:lineRule="auto"/>
              <w:ind w:left="207" w:right="49"/>
              <w:jc w:val="both"/>
              <w:rPr>
                <w:rFonts w:asciiTheme="minorHAnsi" w:hAnsiTheme="minorHAnsi" w:cstheme="minorHAnsi"/>
              </w:rPr>
            </w:pPr>
            <w:r w:rsidRPr="005A5BE2">
              <w:rPr>
                <w:rFonts w:asciiTheme="minorHAnsi" w:hAnsiTheme="minorHAnsi" w:cstheme="minorHAnsi"/>
              </w:rPr>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01084" w:rsidRPr="005A5BE2" w14:paraId="590C2813" w14:textId="77777777">
        <w:trPr>
          <w:trHeight w:val="2401"/>
        </w:trPr>
        <w:tc>
          <w:tcPr>
            <w:tcW w:w="450" w:type="dxa"/>
          </w:tcPr>
          <w:p w14:paraId="590C2810"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E.</w:t>
            </w:r>
          </w:p>
        </w:tc>
        <w:tc>
          <w:tcPr>
            <w:tcW w:w="8508" w:type="dxa"/>
          </w:tcPr>
          <w:p w14:paraId="590C2811" w14:textId="1A20A0B4" w:rsidR="00A01084" w:rsidRPr="005A5BE2" w:rsidRDefault="00013AF0">
            <w:pPr>
              <w:pStyle w:val="TableParagraph"/>
              <w:spacing w:before="60"/>
              <w:ind w:left="207"/>
              <w:jc w:val="both"/>
              <w:rPr>
                <w:rFonts w:asciiTheme="minorHAnsi" w:hAnsiTheme="minorHAnsi" w:cstheme="minorHAnsi"/>
                <w:i/>
              </w:rPr>
            </w:pPr>
            <w:r w:rsidRPr="005A5BE2">
              <w:rPr>
                <w:rFonts w:asciiTheme="minorHAnsi" w:hAnsiTheme="minorHAnsi" w:cstheme="minorHAnsi"/>
                <w:i/>
                <w:color w:val="FF0000"/>
                <w:spacing w:val="-6"/>
                <w:highlight w:val="lightGray"/>
              </w:rPr>
              <w:t xml:space="preserve"> </w:t>
            </w:r>
            <w:r w:rsidRPr="005A5BE2">
              <w:rPr>
                <w:rFonts w:asciiTheme="minorHAnsi" w:hAnsiTheme="minorHAnsi" w:cstheme="minorHAnsi"/>
                <w:i/>
                <w:color w:val="FF0000"/>
                <w:highlight w:val="lightGray"/>
              </w:rPr>
              <w:t>“Not</w:t>
            </w:r>
            <w:r w:rsidRPr="005A5BE2">
              <w:rPr>
                <w:rFonts w:asciiTheme="minorHAnsi" w:hAnsiTheme="minorHAnsi" w:cstheme="minorHAnsi"/>
                <w:i/>
                <w:color w:val="FF0000"/>
                <w:spacing w:val="-2"/>
                <w:highlight w:val="lightGray"/>
              </w:rPr>
              <w:t xml:space="preserve"> </w:t>
            </w:r>
            <w:r w:rsidRPr="005A5BE2">
              <w:rPr>
                <w:rFonts w:asciiTheme="minorHAnsi" w:hAnsiTheme="minorHAnsi" w:cstheme="minorHAnsi"/>
                <w:i/>
                <w:color w:val="FF0000"/>
                <w:highlight w:val="lightGray"/>
              </w:rPr>
              <w:t>Used”</w:t>
            </w:r>
            <w:r w:rsidRPr="005A5BE2">
              <w:rPr>
                <w:rFonts w:asciiTheme="minorHAnsi" w:hAnsiTheme="minorHAnsi" w:cstheme="minorHAnsi"/>
                <w:i/>
                <w:color w:val="FF0000"/>
                <w:spacing w:val="-1"/>
                <w:highlight w:val="lightGray"/>
              </w:rPr>
              <w:t xml:space="preserve"> </w:t>
            </w:r>
          </w:p>
          <w:p w14:paraId="590C2812" w14:textId="77777777" w:rsidR="00A01084" w:rsidRPr="005A5BE2" w:rsidRDefault="00013AF0">
            <w:pPr>
              <w:pStyle w:val="TableParagraph"/>
              <w:spacing w:before="159" w:line="276" w:lineRule="auto"/>
              <w:ind w:left="207" w:right="47"/>
              <w:jc w:val="both"/>
              <w:rPr>
                <w:rFonts w:asciiTheme="minorHAnsi" w:hAnsiTheme="minorHAnsi" w:cstheme="minorHAnsi"/>
              </w:rPr>
            </w:pPr>
            <w:r w:rsidRPr="005A5BE2">
              <w:rPr>
                <w:rFonts w:asciiTheme="minorHAnsi" w:hAnsiTheme="minorHAnsi" w:cstheme="minorHAnsi"/>
              </w:rPr>
              <w:t>Save in respect</w:t>
            </w:r>
            <w:r w:rsidRPr="005A5BE2">
              <w:rPr>
                <w:rFonts w:asciiTheme="minorHAnsi" w:hAnsiTheme="minorHAnsi" w:cstheme="minorHAnsi"/>
                <w:spacing w:val="-3"/>
              </w:rPr>
              <w:t xml:space="preserve"> </w:t>
            </w:r>
            <w:r w:rsidRPr="005A5BE2">
              <w:rPr>
                <w:rFonts w:asciiTheme="minorHAnsi" w:hAnsiTheme="minorHAnsi" w:cstheme="minorHAnsi"/>
              </w:rPr>
              <w:t>of fraud,</w:t>
            </w:r>
            <w:r w:rsidRPr="005A5BE2">
              <w:rPr>
                <w:rFonts w:asciiTheme="minorHAnsi" w:hAnsiTheme="minorHAnsi" w:cstheme="minorHAnsi"/>
                <w:spacing w:val="-1"/>
              </w:rPr>
              <w:t xml:space="preserve"> </w:t>
            </w:r>
            <w:r w:rsidRPr="005A5BE2">
              <w:rPr>
                <w:rFonts w:asciiTheme="minorHAnsi" w:hAnsiTheme="minorHAnsi" w:cstheme="minorHAnsi"/>
              </w:rPr>
              <w:t>personal injury or</w:t>
            </w:r>
            <w:r w:rsidRPr="005A5BE2">
              <w:rPr>
                <w:rFonts w:asciiTheme="minorHAnsi" w:hAnsiTheme="minorHAnsi" w:cstheme="minorHAnsi"/>
                <w:spacing w:val="-1"/>
              </w:rPr>
              <w:t xml:space="preserve"> </w:t>
            </w:r>
            <w:r w:rsidRPr="005A5BE2">
              <w:rPr>
                <w:rFonts w:asciiTheme="minorHAnsi" w:hAnsiTheme="minorHAnsi" w:cstheme="minorHAnsi"/>
              </w:rPr>
              <w:t>death</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1"/>
              </w:rPr>
              <w:t xml:space="preserve"> </w:t>
            </w:r>
            <w:r w:rsidRPr="005A5BE2">
              <w:rPr>
                <w:rFonts w:asciiTheme="minorHAnsi" w:hAnsiTheme="minorHAnsi" w:cstheme="minorHAnsi"/>
              </w:rPr>
              <w:t>in</w:t>
            </w:r>
            <w:r w:rsidRPr="005A5BE2">
              <w:rPr>
                <w:rFonts w:asciiTheme="minorHAnsi" w:hAnsiTheme="minorHAnsi" w:cstheme="minorHAnsi"/>
                <w:spacing w:val="-2"/>
              </w:rPr>
              <w:t xml:space="preserve"> </w:t>
            </w:r>
            <w:r w:rsidRPr="005A5BE2">
              <w:rPr>
                <w:rFonts w:asciiTheme="minorHAnsi" w:hAnsiTheme="minorHAnsi" w:cstheme="minorHAnsi"/>
              </w:rPr>
              <w:t>respect</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the Contractor’s</w:t>
            </w:r>
            <w:r w:rsidRPr="005A5BE2">
              <w:rPr>
                <w:rFonts w:asciiTheme="minorHAnsi" w:hAnsiTheme="minorHAnsi" w:cstheme="minorHAnsi"/>
                <w:spacing w:val="-3"/>
              </w:rPr>
              <w:t xml:space="preserve"> </w:t>
            </w:r>
            <w:r w:rsidRPr="005A5BE2">
              <w:rPr>
                <w:rFonts w:asciiTheme="minorHAnsi" w:hAnsiTheme="minorHAnsi" w:cstheme="minorHAnsi"/>
              </w:rPr>
              <w:t>indemnity under</w:t>
            </w:r>
            <w:r w:rsidRPr="005A5BE2">
              <w:rPr>
                <w:rFonts w:asciiTheme="minorHAnsi" w:hAnsiTheme="minorHAnsi" w:cstheme="minorHAnsi"/>
                <w:spacing w:val="-2"/>
              </w:rPr>
              <w:t xml:space="preserve"> </w:t>
            </w:r>
            <w:r w:rsidRPr="005A5BE2">
              <w:rPr>
                <w:rFonts w:asciiTheme="minorHAnsi" w:hAnsiTheme="minorHAnsi" w:cstheme="minorHAnsi"/>
              </w:rPr>
              <w:t>clause</w:t>
            </w:r>
            <w:r w:rsidRPr="005A5BE2">
              <w:rPr>
                <w:rFonts w:asciiTheme="minorHAnsi" w:hAnsiTheme="minorHAnsi" w:cstheme="minorHAnsi"/>
                <w:spacing w:val="-1"/>
              </w:rPr>
              <w:t xml:space="preserve"> </w:t>
            </w:r>
            <w:r w:rsidRPr="005A5BE2">
              <w:rPr>
                <w:rFonts w:asciiTheme="minorHAnsi" w:hAnsiTheme="minorHAnsi" w:cstheme="minorHAnsi"/>
              </w:rPr>
              <w:t>6(D)</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which</w:t>
            </w:r>
            <w:r w:rsidRPr="005A5BE2">
              <w:rPr>
                <w:rFonts w:asciiTheme="minorHAnsi" w:hAnsiTheme="minorHAnsi" w:cstheme="minorHAnsi"/>
                <w:spacing w:val="-3"/>
              </w:rPr>
              <w:t xml:space="preserve"> </w:t>
            </w:r>
            <w:r w:rsidRPr="005A5BE2">
              <w:rPr>
                <w:rFonts w:asciiTheme="minorHAnsi" w:hAnsiTheme="minorHAnsi" w:cstheme="minorHAnsi"/>
              </w:rPr>
              <w:t>no</w:t>
            </w:r>
            <w:r w:rsidRPr="005A5BE2">
              <w:rPr>
                <w:rFonts w:asciiTheme="minorHAnsi" w:hAnsiTheme="minorHAnsi" w:cstheme="minorHAnsi"/>
                <w:spacing w:val="-1"/>
              </w:rPr>
              <w:t xml:space="preserve"> </w:t>
            </w:r>
            <w:r w:rsidRPr="005A5BE2">
              <w:rPr>
                <w:rFonts w:asciiTheme="minorHAnsi" w:hAnsiTheme="minorHAnsi" w:cstheme="minorHAnsi"/>
              </w:rPr>
              <w:t>limit</w:t>
            </w:r>
            <w:r w:rsidRPr="005A5BE2">
              <w:rPr>
                <w:rFonts w:asciiTheme="minorHAnsi" w:hAnsiTheme="minorHAnsi" w:cstheme="minorHAnsi"/>
                <w:spacing w:val="-1"/>
              </w:rPr>
              <w:t xml:space="preserve"> </w:t>
            </w:r>
            <w:r w:rsidRPr="005A5BE2">
              <w:rPr>
                <w:rFonts w:asciiTheme="minorHAnsi" w:hAnsiTheme="minorHAnsi" w:cstheme="minorHAnsi"/>
              </w:rPr>
              <w:t>applies),</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limit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Contractor’s</w:t>
            </w:r>
            <w:r w:rsidRPr="005A5BE2">
              <w:rPr>
                <w:rFonts w:asciiTheme="minorHAnsi" w:hAnsiTheme="minorHAnsi" w:cstheme="minorHAnsi"/>
                <w:spacing w:val="-2"/>
              </w:rPr>
              <w:t xml:space="preserve"> </w:t>
            </w:r>
            <w:r w:rsidRPr="005A5BE2">
              <w:rPr>
                <w:rFonts w:asciiTheme="minorHAnsi" w:hAnsiTheme="minorHAnsi" w:cstheme="minorHAnsi"/>
              </w:rPr>
              <w:t>aggregate</w:t>
            </w:r>
            <w:r w:rsidRPr="005A5BE2">
              <w:rPr>
                <w:rFonts w:asciiTheme="minorHAnsi" w:hAnsiTheme="minorHAnsi" w:cstheme="minorHAnsi"/>
                <w:spacing w:val="-1"/>
              </w:rPr>
              <w:t xml:space="preserve"> </w:t>
            </w:r>
            <w:r w:rsidRPr="005A5BE2">
              <w:rPr>
                <w:rFonts w:asciiTheme="minorHAnsi" w:hAnsiTheme="minorHAnsi" w:cstheme="minorHAnsi"/>
              </w:rPr>
              <w:t>liability to the Client under this Agreement whatsoever and howsoever arising shall not under any circumstances exceed [insert amount – eg: [number] per cent of the Charges paid or projected to be paid (whichever is higher) under this Agreement] regardless of the number of claims.</w:t>
            </w:r>
          </w:p>
        </w:tc>
      </w:tr>
      <w:tr w:rsidR="00A01084" w:rsidRPr="005A5BE2" w14:paraId="590C2819" w14:textId="77777777">
        <w:trPr>
          <w:trHeight w:val="3652"/>
        </w:trPr>
        <w:tc>
          <w:tcPr>
            <w:tcW w:w="450" w:type="dxa"/>
          </w:tcPr>
          <w:p w14:paraId="590C2814"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F.</w:t>
            </w:r>
          </w:p>
        </w:tc>
        <w:tc>
          <w:tcPr>
            <w:tcW w:w="8508" w:type="dxa"/>
          </w:tcPr>
          <w:p w14:paraId="590C2815" w14:textId="77777777" w:rsidR="00A01084" w:rsidRPr="005A5BE2" w:rsidRDefault="00013AF0">
            <w:pPr>
              <w:pStyle w:val="TableParagraph"/>
              <w:spacing w:before="59" w:line="276" w:lineRule="auto"/>
              <w:ind w:left="207"/>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5"/>
              </w:rPr>
              <w:t xml:space="preserve"> </w:t>
            </w:r>
            <w:r w:rsidRPr="005A5BE2">
              <w:rPr>
                <w:rFonts w:asciiTheme="minorHAnsi" w:hAnsiTheme="minorHAnsi" w:cstheme="minorHAnsi"/>
              </w:rPr>
              <w:t>for</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reason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dissatisfied</w:t>
            </w:r>
            <w:r w:rsidRPr="005A5BE2">
              <w:rPr>
                <w:rFonts w:asciiTheme="minorHAnsi" w:hAnsiTheme="minorHAnsi" w:cstheme="minorHAnsi"/>
                <w:spacing w:val="-7"/>
              </w:rPr>
              <w:t xml:space="preserve"> </w:t>
            </w:r>
            <w:r w:rsidRPr="005A5BE2">
              <w:rPr>
                <w:rFonts w:asciiTheme="minorHAnsi" w:hAnsiTheme="minorHAnsi" w:cstheme="minorHAnsi"/>
              </w:rPr>
              <w:t>with</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performance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a</w:t>
            </w:r>
            <w:r w:rsidRPr="005A5BE2">
              <w:rPr>
                <w:rFonts w:asciiTheme="minorHAnsi" w:hAnsiTheme="minorHAnsi" w:cstheme="minorHAnsi"/>
                <w:spacing w:val="-5"/>
              </w:rPr>
              <w:t xml:space="preserve"> </w:t>
            </w:r>
            <w:r w:rsidRPr="005A5BE2">
              <w:rPr>
                <w:rFonts w:asciiTheme="minorHAnsi" w:hAnsiTheme="minorHAnsi" w:cstheme="minorHAnsi"/>
              </w:rPr>
              <w:t>sum</w:t>
            </w:r>
            <w:r w:rsidRPr="005A5BE2">
              <w:rPr>
                <w:rFonts w:asciiTheme="minorHAnsi" w:hAnsiTheme="minorHAnsi" w:cstheme="minorHAnsi"/>
                <w:spacing w:val="-5"/>
              </w:rPr>
              <w:t xml:space="preserve"> </w:t>
            </w:r>
            <w:r w:rsidRPr="005A5BE2">
              <w:rPr>
                <w:rFonts w:asciiTheme="minorHAnsi" w:hAnsiTheme="minorHAnsi" w:cstheme="minorHAnsi"/>
              </w:rPr>
              <w:t>may be withheld from any payment otherwise due calculated as follows:</w:t>
            </w:r>
          </w:p>
          <w:p w14:paraId="590C2816" w14:textId="63DF1F28" w:rsidR="00A01084" w:rsidRPr="005A5BE2" w:rsidRDefault="00A01084">
            <w:pPr>
              <w:pStyle w:val="TableParagraph"/>
              <w:spacing w:before="122"/>
              <w:ind w:left="207"/>
              <w:rPr>
                <w:rFonts w:asciiTheme="minorHAnsi" w:hAnsiTheme="minorHAnsi" w:cstheme="minorHAnsi"/>
              </w:rPr>
            </w:pPr>
          </w:p>
          <w:p w14:paraId="590C2817" w14:textId="09611233" w:rsidR="00A01084" w:rsidRPr="005A5BE2" w:rsidRDefault="00013AF0">
            <w:pPr>
              <w:pStyle w:val="TableParagraph"/>
              <w:spacing w:before="161" w:line="276" w:lineRule="auto"/>
              <w:ind w:left="207" w:right="48"/>
              <w:jc w:val="both"/>
              <w:rPr>
                <w:rFonts w:asciiTheme="minorHAnsi" w:hAnsiTheme="minorHAnsi" w:cstheme="minorHAnsi"/>
              </w:rPr>
            </w:pPr>
            <w:r w:rsidRPr="005A5BE2">
              <w:rPr>
                <w:rFonts w:asciiTheme="minorHAnsi" w:hAnsiTheme="minorHAnsi" w:cstheme="minorHAnsi"/>
              </w:rPr>
              <w:t xml:space="preserve">(“the Retention Amount”) which Retention Amount shall not at any given time exceed </w:t>
            </w:r>
            <w:r w:rsidR="00C46C76" w:rsidRPr="005A5BE2">
              <w:rPr>
                <w:rFonts w:asciiTheme="minorHAnsi" w:hAnsiTheme="minorHAnsi" w:cstheme="minorHAnsi"/>
                <w:color w:val="000000"/>
              </w:rPr>
              <w:t>five</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per</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cent</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Charges.</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In</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such</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event</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Client</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shall</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identify</w:t>
            </w:r>
            <w:r w:rsidRPr="005A5BE2">
              <w:rPr>
                <w:rFonts w:asciiTheme="minorHAnsi" w:hAnsiTheme="minorHAnsi" w:cstheme="minorHAnsi"/>
                <w:color w:val="000000"/>
                <w:spacing w:val="-4"/>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particular</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Goods with</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which</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it</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is</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dissatisfied</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together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with</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reasons</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for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such</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dissatisfaction.</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Payment</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the Retention</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Amount</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will</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be</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made</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upon</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replacement</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and/or</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remedy</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Goods</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as</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identified by</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Client</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or</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resolution</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outstanding</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queries.</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Client</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shall</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hold</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Retention</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Amount on behalf of the Contractor but without any obligation to invest. The terms of this clause 7F shall</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be</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without</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prejudice</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to</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and</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not</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be</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in</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substitution</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for</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any</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remedy</w:t>
            </w:r>
            <w:r w:rsidRPr="005A5BE2">
              <w:rPr>
                <w:rFonts w:asciiTheme="minorHAnsi" w:hAnsiTheme="minorHAnsi" w:cstheme="minorHAnsi"/>
                <w:color w:val="000000"/>
                <w:spacing w:val="8"/>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7"/>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Client</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spacing w:val="-2"/>
              </w:rPr>
              <w:t>under</w:t>
            </w:r>
          </w:p>
          <w:p w14:paraId="590C2818" w14:textId="77777777" w:rsidR="00A01084" w:rsidRPr="005A5BE2" w:rsidRDefault="00013AF0">
            <w:pPr>
              <w:pStyle w:val="TableParagraph"/>
              <w:spacing w:line="243" w:lineRule="exact"/>
              <w:ind w:left="207"/>
              <w:jc w:val="both"/>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2"/>
              </w:rPr>
              <w:t xml:space="preserve"> Agreement.</w:t>
            </w:r>
          </w:p>
        </w:tc>
      </w:tr>
    </w:tbl>
    <w:p w14:paraId="590C281A" w14:textId="77777777" w:rsidR="00A01084" w:rsidRPr="005A5BE2" w:rsidRDefault="00013AF0">
      <w:pPr>
        <w:pStyle w:val="BodyText"/>
        <w:spacing w:before="140"/>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2656" behindDoc="1" locked="0" layoutInCell="1" allowOverlap="1" wp14:anchorId="590C2B0F" wp14:editId="590C2B10">
                <wp:simplePos x="0" y="0"/>
                <wp:positionH relativeFrom="page">
                  <wp:posOffset>882396</wp:posOffset>
                </wp:positionH>
                <wp:positionV relativeFrom="paragraph">
                  <wp:posOffset>259206</wp:posOffset>
                </wp:positionV>
                <wp:extent cx="5797550" cy="227329"/>
                <wp:effectExtent l="0" t="0" r="0" b="0"/>
                <wp:wrapTopAndBottom/>
                <wp:docPr id="201" name="Group 2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02" name="Graphic 20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03" name="Graphic 20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04" name="Textbox 204"/>
                        <wps:cNvSpPr txBox="1"/>
                        <wps:spPr>
                          <a:xfrm>
                            <a:off x="0" y="0"/>
                            <a:ext cx="5797550" cy="208915"/>
                          </a:xfrm>
                          <a:prstGeom prst="rect">
                            <a:avLst/>
                          </a:prstGeom>
                        </wps:spPr>
                        <wps:txbx>
                          <w:txbxContent>
                            <w:p w14:paraId="590C2B8F" w14:textId="77777777" w:rsidR="00A01084" w:rsidRDefault="00013AF0">
                              <w:pPr>
                                <w:tabs>
                                  <w:tab w:val="left" w:pos="595"/>
                                </w:tabs>
                                <w:spacing w:line="268" w:lineRule="exact"/>
                                <w:ind w:left="86"/>
                                <w:rPr>
                                  <w:b/>
                                </w:rPr>
                              </w:pPr>
                              <w:bookmarkStart w:id="58" w:name="8._Confidentiality"/>
                              <w:bookmarkEnd w:id="58"/>
                              <w:r>
                                <w:rPr>
                                  <w:b/>
                                  <w:color w:val="FFFFFF"/>
                                  <w:spacing w:val="-5"/>
                                </w:rPr>
                                <w:t>8.</w:t>
                              </w:r>
                              <w:r>
                                <w:rPr>
                                  <w:b/>
                                  <w:color w:val="FFFFFF"/>
                                </w:rPr>
                                <w:tab/>
                              </w:r>
                              <w:r>
                                <w:rPr>
                                  <w:b/>
                                  <w:color w:val="FFFFFF"/>
                                  <w:spacing w:val="-2"/>
                                </w:rPr>
                                <w:t>CONFIDENTIALITY</w:t>
                              </w:r>
                            </w:p>
                          </w:txbxContent>
                        </wps:txbx>
                        <wps:bodyPr wrap="square" lIns="0" tIns="0" rIns="0" bIns="0" rtlCol="0">
                          <a:noAutofit/>
                        </wps:bodyPr>
                      </wps:wsp>
                    </wpg:wgp>
                  </a:graphicData>
                </a:graphic>
              </wp:anchor>
            </w:drawing>
          </mc:Choice>
          <mc:Fallback xmlns:w16cei="http://schemas.microsoft.com/office/word/2026/wordml/cei">
            <w:pict>
              <v:group w14:anchorId="590C2B0F" id="Group 201" o:spid="_x0000_s1179" style="position:absolute;margin-left:69.5pt;margin-top:20.4pt;width:456.5pt;height:17.9pt;z-index:-1569382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1JhKHAMAAOYKAAAOAAAAZHJzL2Uyb0RvYy54bWzsVk1v2zAMvQ/YfxB0X504TZMYSYqtXYMB&#10;RVegGXZWZPkDsy1NUmL334+UrcRIhmHpimGH+WBTFkWRj4+U5tdNWZCd0CaX1YIOLwaUiIrLOK/S&#10;Bf2yvns3pcRYVsWskJVY0Gdh6PXy7Zt5rSIRykwWsdAEjFQmqtWCZtaqKAgMz0TJzIVUooLJROqS&#10;WRjqNIg1q8F6WQThYHAV1FLHSksujIG/t+0kXTr7SSK4/ZwkRlhSLCj4Zt1bu/cG38FyzqJUM5Xl&#10;vHODvcCLkuUVbLo3dcssI1udn5gqc66lkYm94LIMZJLkXLgYIJrh4CialZZb5WJJozpVe5gA2iOc&#10;XmyWP+xWWj2pR916D+K95N8M4BLUKo368zhOD8pNoktcBEGQxiH6vEdUNJZw+DmezCbjMQDPYS4M&#10;J6Nw1kLOM8jLyTKeffz1woBF7bbOub0ztQL2mANA5s8AesqYEg53gwA8apLH4P4gpKRiJbB41REG&#10;fwFSuD3oIYrdyHSAno/RYDobjtHoPlQW8a2xKyEd2mx3byxMA9ViL7HMS7ypvKiB+8j6wrHeUgKs&#10;15QA6zdtChSzuA5NoUjqXroyDNd5gtOl3Im1dIoWc4ZZDWdXlPiEg68HnaLq60Lue1p+zn+Vs9fq&#10;wIaT6aQL3Sv4b6vY3/hMdVfq4Kc3yAtpRAszRu/w3iMCen3MjSzy+C4vCoTA6HRzU2iyY9hS4Jl6&#10;0z01oKeJWhKgtJHxM7CoBtosqPm+ZVpQUnyqgKfYlLygvbDxgrbFjXSty6GvjV03X5lWRIG4oBbq&#10;7EF6urLIkwP8R4VWF1dW8v3WyiRH5jjfWo+6AZROS+K/UEOj0xoaYc7PrCGX/WlL5J82m+H08t+o&#10;o9YRTMKhRE7Z7Dl00PFE7ZeI1/Jz/tvXGU7DM6roPO3j/V+niEbwzNy5ALz9X0S964yv7K449gfR&#10;pS+iNXB/IxsSDi6PiojY5oOEXj30/1/3SML2gkdS14jwsHH3n6MO1J5aR93QNpvGnagjl/RXbJC/&#10;0ebcxQEuU67hdxc/vK31x64tHq6nyx8AAAD//wMAUEsDBBQABgAIAAAAIQAPHjtQ4AAAAAoBAAAP&#10;AAAAZHJzL2Rvd25yZXYueG1sTI9BT8JAEIXvJv6HzZh4k21BKtZuCSHqiZAIJsTb0h3ahu5s013a&#10;8u8dTnp8b17evC9bjrYRPXa+dqQgnkQgkApnaioVfO8/nhYgfNBkdOMIFVzRwzK/v8t0atxAX9jv&#10;Qim4hHyqFVQhtKmUvqjQaj9xLRLfTq6zOrDsSmk6PXC5beQ0ihJpdU38odItrisszruLVfA56GE1&#10;i9/7zfm0vv7s59vDJkalHh/G1RuIgGP4C8NtPk+HnDcd3YWMFw3r2SuzBAXPESPcAtF8ys5RwUuS&#10;gMwz+R8h/wUAAP//AwBQSwECLQAUAAYACAAAACEAtoM4kv4AAADhAQAAEwAAAAAAAAAAAAAAAAAA&#10;AAAAW0NvbnRlbnRfVHlwZXNdLnhtbFBLAQItABQABgAIAAAAIQA4/SH/1gAAAJQBAAALAAAAAAAA&#10;AAAAAAAAAC8BAABfcmVscy8ucmVsc1BLAQItABQABgAIAAAAIQA41JhKHAMAAOYKAAAOAAAAAAAA&#10;AAAAAAAAAC4CAABkcnMvZTJvRG9jLnhtbFBLAQItABQABgAIAAAAIQAPHjtQ4AAAAAoBAAAPAAAA&#10;AAAAAAAAAAAAAHYFAABkcnMvZG93bnJldi54bWxQSwUGAAAAAAQABADzAAAAgwYAAAAA&#10;">
                <v:shape id="Graphic 202" o:spid="_x0000_s118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g7owwAAANwAAAAPAAAAZHJzL2Rvd25yZXYueG1sRI/NasMw&#10;EITvhb6D2EJvjRQXTHAjmxIoCfTSJnmAjbWxTK2VseSfvn0VCPQ4zMw3zLZaXCcmGkLrWcN6pUAQ&#10;19603Gg4nz5eNiBCRDbYeSYNvxSgKh8ftlgYP/M3TcfYiAThUKAGG2NfSBlqSw7DyvfEybv6wWFM&#10;cmikGXBOcNfJTKlcOmw5LVjsaWep/jmOToO6fuWvO6sunVr3p70aL+0mfGr9/LS8v4GItMT/8L19&#10;MBoylcHtTDoCsvwDAAD//wMAUEsBAi0AFAAGAAgAAAAhANvh9svuAAAAhQEAABMAAAAAAAAAAAAA&#10;AAAAAAAAAFtDb250ZW50X1R5cGVzXS54bWxQSwECLQAUAAYACAAAACEAWvQsW78AAAAVAQAACwAA&#10;AAAAAAAAAAAAAAAfAQAAX3JlbHMvLnJlbHNQSwECLQAUAAYACAAAACEA67YO6MMAAADcAAAADwAA&#10;AAAAAAAAAAAAAAAHAgAAZHJzL2Rvd25yZXYueG1sUEsFBgAAAAADAAMAtwAAAPcCAAAAAA==&#10;" path="m5797296,l,,,208787r5797296,l5797296,xe" fillcolor="navy" stroked="f">
                  <v:path arrowok="t"/>
                </v:shape>
                <v:shape id="Graphic 203" o:spid="_x0000_s118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2OCexgAAANwAAAAPAAAAZHJzL2Rvd25yZXYueG1sRI9BawIx&#10;FITvBf9DeEIvUpMq2rI1ylZo8SSuWujxsXndDd28LJtU139vBKHHYWa+YRar3jXiRF2wnjU8jxUI&#10;4tIby5WG4+Hj6RVEiMgGG8+k4UIBVsvBwwIz489c0GkfK5EgHDLUUMfYZlKGsiaHYexb4uT9+M5h&#10;TLKrpOnwnOCukROl5tKh5bRQY0vrmsrf/Z/TkM+Kmd2ar+/8Zfs++rzsrPLHtdaPwz5/AxGpj//h&#10;e3tjNEzUFG5n0hGQyysAAAD//wMAUEsBAi0AFAAGAAgAAAAhANvh9svuAAAAhQEAABMAAAAAAAAA&#10;AAAAAAAAAAAAAFtDb250ZW50X1R5cGVzXS54bWxQSwECLQAUAAYACAAAACEAWvQsW78AAAAVAQAA&#10;CwAAAAAAAAAAAAAAAAAfAQAAX3JlbHMvLnJlbHNQSwECLQAUAAYACAAAACEAHNjgnsYAAADcAAAA&#10;DwAAAAAAAAAAAAAAAAAHAgAAZHJzL2Rvd25yZXYueG1sUEsFBgAAAAADAAMAtwAAAPoCAAAAAA==&#10;" path="m5797296,l,,,18287r5797296,l5797296,xe" fillcolor="#339" stroked="f">
                  <v:path arrowok="t"/>
                </v:shape>
                <v:shape id="Textbox 204" o:spid="_x0000_s118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DaQxQAAANwAAAAPAAAAZHJzL2Rvd25yZXYueG1sRI9BawIx&#10;FITvBf9DeIK3mlRE6tYoIi0IQum6Hnp83Tx3g5uXdRN1/fdNoeBxmJlvmMWqd424UhesZw0vYwWC&#10;uPTGcqXhUHw8v4IIEdlg45k03CnAajl4WmBm/I1zuu5jJRKEQ4Ya6hjbTMpQ1uQwjH1LnLyj7xzG&#10;JLtKmg5vCe4aOVFqJh1aTgs1trSpqTztL07D+pvzd3v+/PnKj7ktirni3eyk9WjYr99AROrjI/zf&#10;3hoNEzWFvzPpCMjlLwAAAP//AwBQSwECLQAUAAYACAAAACEA2+H2y+4AAACFAQAAEwAAAAAAAAAA&#10;AAAAAAAAAAAAW0NvbnRlbnRfVHlwZXNdLnhtbFBLAQItABQABgAIAAAAIQBa9CxbvwAAABUBAAAL&#10;AAAAAAAAAAAAAAAAAB8BAABfcmVscy8ucmVsc1BLAQItABQABgAIAAAAIQDFwDaQxQAAANwAAAAP&#10;AAAAAAAAAAAAAAAAAAcCAABkcnMvZG93bnJldi54bWxQSwUGAAAAAAMAAwC3AAAA+QIAAAAA&#10;" filled="f" stroked="f">
                  <v:textbox inset="0,0,0,0">
                    <w:txbxContent>
                      <w:p w14:paraId="590C2B8F" w14:textId="77777777" w:rsidR="00A01084" w:rsidRDefault="00013AF0">
                        <w:pPr>
                          <w:tabs>
                            <w:tab w:val="left" w:pos="595"/>
                          </w:tabs>
                          <w:spacing w:line="268" w:lineRule="exact"/>
                          <w:ind w:left="86"/>
                          <w:rPr>
                            <w:b/>
                          </w:rPr>
                        </w:pPr>
                        <w:bookmarkStart w:id="101" w:name="8._Confidentiality"/>
                        <w:bookmarkEnd w:id="101"/>
                        <w:r>
                          <w:rPr>
                            <w:b/>
                            <w:color w:val="FFFFFF"/>
                            <w:spacing w:val="-5"/>
                          </w:rPr>
                          <w:t>8.</w:t>
                        </w:r>
                        <w:r>
                          <w:rPr>
                            <w:b/>
                            <w:color w:val="FFFFFF"/>
                          </w:rPr>
                          <w:tab/>
                        </w:r>
                        <w:r>
                          <w:rPr>
                            <w:b/>
                            <w:color w:val="FFFFFF"/>
                            <w:spacing w:val="-2"/>
                          </w:rPr>
                          <w:t>CONFIDENTIALITY</w:t>
                        </w:r>
                      </w:p>
                    </w:txbxContent>
                  </v:textbox>
                </v:shape>
                <w10:wrap type="topAndBottom" anchorx="page"/>
              </v:group>
            </w:pict>
          </mc:Fallback>
        </mc:AlternateContent>
      </w:r>
    </w:p>
    <w:p w14:paraId="590C281B"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9"/>
        <w:gridCol w:w="557"/>
        <w:gridCol w:w="7952"/>
      </w:tblGrid>
      <w:tr w:rsidR="00A01084" w:rsidRPr="005A5BE2" w14:paraId="590C281F" w14:textId="77777777">
        <w:trPr>
          <w:trHeight w:val="1251"/>
        </w:trPr>
        <w:tc>
          <w:tcPr>
            <w:tcW w:w="449" w:type="dxa"/>
          </w:tcPr>
          <w:p w14:paraId="590C281C"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9" w:type="dxa"/>
            <w:gridSpan w:val="2"/>
          </w:tcPr>
          <w:p w14:paraId="590C281D" w14:textId="77777777" w:rsidR="00A01084" w:rsidRPr="005A5BE2" w:rsidRDefault="00013AF0">
            <w:pPr>
              <w:pStyle w:val="TableParagraph"/>
              <w:spacing w:line="225" w:lineRule="exact"/>
              <w:ind w:left="215"/>
              <w:jc w:val="both"/>
              <w:rPr>
                <w:rFonts w:asciiTheme="minorHAnsi" w:hAnsiTheme="minorHAnsi" w:cstheme="minorHAnsi"/>
              </w:rPr>
            </w:pPr>
            <w:r w:rsidRPr="005A5BE2">
              <w:rPr>
                <w:rFonts w:asciiTheme="minorHAnsi" w:hAnsiTheme="minorHAnsi" w:cstheme="minorHAnsi"/>
              </w:rPr>
              <w:t>Each</w:t>
            </w:r>
            <w:r w:rsidRPr="005A5BE2">
              <w:rPr>
                <w:rFonts w:asciiTheme="minorHAnsi" w:hAnsiTheme="minorHAnsi" w:cstheme="minorHAnsi"/>
                <w:spacing w:val="57"/>
                <w:w w:val="150"/>
              </w:rPr>
              <w:t xml:space="preserve"> </w:t>
            </w:r>
            <w:r w:rsidRPr="005A5BE2">
              <w:rPr>
                <w:rFonts w:asciiTheme="minorHAnsi" w:hAnsiTheme="minorHAnsi" w:cstheme="minorHAnsi"/>
              </w:rPr>
              <w:t>of</w:t>
            </w:r>
            <w:r w:rsidRPr="005A5BE2">
              <w:rPr>
                <w:rFonts w:asciiTheme="minorHAnsi" w:hAnsiTheme="minorHAnsi" w:cstheme="minorHAnsi"/>
                <w:spacing w:val="58"/>
                <w:w w:val="150"/>
              </w:rPr>
              <w:t xml:space="preserve"> </w:t>
            </w:r>
            <w:r w:rsidRPr="005A5BE2">
              <w:rPr>
                <w:rFonts w:asciiTheme="minorHAnsi" w:hAnsiTheme="minorHAnsi" w:cstheme="minorHAnsi"/>
              </w:rPr>
              <w:t>the</w:t>
            </w:r>
            <w:r w:rsidRPr="005A5BE2">
              <w:rPr>
                <w:rFonts w:asciiTheme="minorHAnsi" w:hAnsiTheme="minorHAnsi" w:cstheme="minorHAnsi"/>
                <w:spacing w:val="59"/>
                <w:w w:val="150"/>
              </w:rPr>
              <w:t xml:space="preserve"> </w:t>
            </w:r>
            <w:r w:rsidRPr="005A5BE2">
              <w:rPr>
                <w:rFonts w:asciiTheme="minorHAnsi" w:hAnsiTheme="minorHAnsi" w:cstheme="minorHAnsi"/>
              </w:rPr>
              <w:t>Parties</w:t>
            </w:r>
            <w:r w:rsidRPr="005A5BE2">
              <w:rPr>
                <w:rFonts w:asciiTheme="minorHAnsi" w:hAnsiTheme="minorHAnsi" w:cstheme="minorHAnsi"/>
                <w:spacing w:val="57"/>
                <w:w w:val="150"/>
              </w:rPr>
              <w:t xml:space="preserve"> </w:t>
            </w:r>
            <w:r w:rsidRPr="005A5BE2">
              <w:rPr>
                <w:rFonts w:asciiTheme="minorHAnsi" w:hAnsiTheme="minorHAnsi" w:cstheme="minorHAnsi"/>
              </w:rPr>
              <w:t>to</w:t>
            </w:r>
            <w:r w:rsidRPr="005A5BE2">
              <w:rPr>
                <w:rFonts w:asciiTheme="minorHAnsi" w:hAnsiTheme="minorHAnsi" w:cstheme="minorHAnsi"/>
                <w:spacing w:val="57"/>
                <w:w w:val="150"/>
              </w:rPr>
              <w:t xml:space="preserve"> </w:t>
            </w:r>
            <w:r w:rsidRPr="005A5BE2">
              <w:rPr>
                <w:rFonts w:asciiTheme="minorHAnsi" w:hAnsiTheme="minorHAnsi" w:cstheme="minorHAnsi"/>
              </w:rPr>
              <w:t>this</w:t>
            </w:r>
            <w:r w:rsidRPr="005A5BE2">
              <w:rPr>
                <w:rFonts w:asciiTheme="minorHAnsi" w:hAnsiTheme="minorHAnsi" w:cstheme="minorHAnsi"/>
                <w:spacing w:val="58"/>
                <w:w w:val="150"/>
              </w:rPr>
              <w:t xml:space="preserve"> </w:t>
            </w:r>
            <w:r w:rsidRPr="005A5BE2">
              <w:rPr>
                <w:rFonts w:asciiTheme="minorHAnsi" w:hAnsiTheme="minorHAnsi" w:cstheme="minorHAnsi"/>
              </w:rPr>
              <w:t>Agreement</w:t>
            </w:r>
            <w:r w:rsidRPr="005A5BE2">
              <w:rPr>
                <w:rFonts w:asciiTheme="minorHAnsi" w:hAnsiTheme="minorHAnsi" w:cstheme="minorHAnsi"/>
                <w:spacing w:val="60"/>
                <w:w w:val="150"/>
              </w:rPr>
              <w:t xml:space="preserve"> </w:t>
            </w:r>
            <w:r w:rsidRPr="005A5BE2">
              <w:rPr>
                <w:rFonts w:asciiTheme="minorHAnsi" w:hAnsiTheme="minorHAnsi" w:cstheme="minorHAnsi"/>
              </w:rPr>
              <w:t>agrees</w:t>
            </w:r>
            <w:r w:rsidRPr="005A5BE2">
              <w:rPr>
                <w:rFonts w:asciiTheme="minorHAnsi" w:hAnsiTheme="minorHAnsi" w:cstheme="minorHAnsi"/>
                <w:spacing w:val="56"/>
                <w:w w:val="150"/>
              </w:rPr>
              <w:t xml:space="preserve"> </w:t>
            </w:r>
            <w:r w:rsidRPr="005A5BE2">
              <w:rPr>
                <w:rFonts w:asciiTheme="minorHAnsi" w:hAnsiTheme="minorHAnsi" w:cstheme="minorHAnsi"/>
              </w:rPr>
              <w:t>to</w:t>
            </w:r>
            <w:r w:rsidRPr="005A5BE2">
              <w:rPr>
                <w:rFonts w:asciiTheme="minorHAnsi" w:hAnsiTheme="minorHAnsi" w:cstheme="minorHAnsi"/>
                <w:spacing w:val="59"/>
                <w:w w:val="150"/>
              </w:rPr>
              <w:t xml:space="preserve"> </w:t>
            </w:r>
            <w:r w:rsidRPr="005A5BE2">
              <w:rPr>
                <w:rFonts w:asciiTheme="minorHAnsi" w:hAnsiTheme="minorHAnsi" w:cstheme="minorHAnsi"/>
              </w:rPr>
              <w:t>hold</w:t>
            </w:r>
            <w:r w:rsidRPr="005A5BE2">
              <w:rPr>
                <w:rFonts w:asciiTheme="minorHAnsi" w:hAnsiTheme="minorHAnsi" w:cstheme="minorHAnsi"/>
                <w:spacing w:val="58"/>
                <w:w w:val="150"/>
              </w:rPr>
              <w:t xml:space="preserve"> </w:t>
            </w:r>
            <w:r w:rsidRPr="005A5BE2">
              <w:rPr>
                <w:rFonts w:asciiTheme="minorHAnsi" w:hAnsiTheme="minorHAnsi" w:cstheme="minorHAnsi"/>
              </w:rPr>
              <w:t>confidential</w:t>
            </w:r>
            <w:r w:rsidRPr="005A5BE2">
              <w:rPr>
                <w:rFonts w:asciiTheme="minorHAnsi" w:hAnsiTheme="minorHAnsi" w:cstheme="minorHAnsi"/>
                <w:spacing w:val="58"/>
                <w:w w:val="150"/>
              </w:rPr>
              <w:t xml:space="preserve"> </w:t>
            </w:r>
            <w:r w:rsidRPr="005A5BE2">
              <w:rPr>
                <w:rFonts w:asciiTheme="minorHAnsi" w:hAnsiTheme="minorHAnsi" w:cstheme="minorHAnsi"/>
              </w:rPr>
              <w:t>all</w:t>
            </w:r>
            <w:r w:rsidRPr="005A5BE2">
              <w:rPr>
                <w:rFonts w:asciiTheme="minorHAnsi" w:hAnsiTheme="minorHAnsi" w:cstheme="minorHAnsi"/>
                <w:spacing w:val="58"/>
                <w:w w:val="150"/>
              </w:rPr>
              <w:t xml:space="preserve"> </w:t>
            </w:r>
            <w:r w:rsidRPr="005A5BE2">
              <w:rPr>
                <w:rFonts w:asciiTheme="minorHAnsi" w:hAnsiTheme="minorHAnsi" w:cstheme="minorHAnsi"/>
                <w:spacing w:val="-2"/>
              </w:rPr>
              <w:t>information,</w:t>
            </w:r>
          </w:p>
          <w:p w14:paraId="590C281E" w14:textId="77777777" w:rsidR="00A01084" w:rsidRPr="005A5BE2" w:rsidRDefault="00013AF0">
            <w:pPr>
              <w:pStyle w:val="TableParagraph"/>
              <w:spacing w:before="41" w:line="276" w:lineRule="auto"/>
              <w:ind w:left="215" w:right="51"/>
              <w:jc w:val="both"/>
              <w:rPr>
                <w:rFonts w:asciiTheme="minorHAnsi" w:hAnsiTheme="minorHAnsi" w:cstheme="minorHAnsi"/>
              </w:rPr>
            </w:pPr>
            <w:r w:rsidRPr="005A5BE2">
              <w:rPr>
                <w:rFonts w:asciiTheme="minorHAnsi" w:hAnsiTheme="minorHAnsi" w:cstheme="minorHAnsi"/>
              </w:rPr>
              <w:t>documentation and other material received, provided or obtained arising from their participation in this Agreement (“Confidential Information”) and shall not disclose same to any third party except to:-</w:t>
            </w:r>
          </w:p>
        </w:tc>
      </w:tr>
      <w:tr w:rsidR="00A01084" w:rsidRPr="005A5BE2" w14:paraId="590C2823" w14:textId="77777777">
        <w:trPr>
          <w:trHeight w:val="428"/>
        </w:trPr>
        <w:tc>
          <w:tcPr>
            <w:tcW w:w="449" w:type="dxa"/>
          </w:tcPr>
          <w:p w14:paraId="590C2820" w14:textId="77777777" w:rsidR="00A01084" w:rsidRPr="005A5BE2" w:rsidRDefault="00A01084">
            <w:pPr>
              <w:pStyle w:val="TableParagraph"/>
              <w:rPr>
                <w:rFonts w:asciiTheme="minorHAnsi" w:hAnsiTheme="minorHAnsi" w:cstheme="minorHAnsi"/>
              </w:rPr>
            </w:pPr>
          </w:p>
        </w:tc>
        <w:tc>
          <w:tcPr>
            <w:tcW w:w="557" w:type="dxa"/>
          </w:tcPr>
          <w:p w14:paraId="590C2821" w14:textId="77777777" w:rsidR="00A01084" w:rsidRPr="005A5BE2" w:rsidRDefault="00013AF0">
            <w:pPr>
              <w:pStyle w:val="TableParagraph"/>
              <w:spacing w:before="60"/>
              <w:ind w:left="43"/>
              <w:jc w:val="center"/>
              <w:rPr>
                <w:rFonts w:asciiTheme="minorHAnsi" w:hAnsiTheme="minorHAnsi" w:cstheme="minorHAnsi"/>
              </w:rPr>
            </w:pPr>
            <w:r w:rsidRPr="005A5BE2">
              <w:rPr>
                <w:rFonts w:asciiTheme="minorHAnsi" w:hAnsiTheme="minorHAnsi" w:cstheme="minorHAnsi"/>
                <w:spacing w:val="-5"/>
              </w:rPr>
              <w:t>1.</w:t>
            </w:r>
          </w:p>
        </w:tc>
        <w:tc>
          <w:tcPr>
            <w:tcW w:w="7952" w:type="dxa"/>
          </w:tcPr>
          <w:p w14:paraId="590C2822" w14:textId="77777777" w:rsidR="00A01084" w:rsidRPr="005A5BE2" w:rsidRDefault="00013AF0">
            <w:pPr>
              <w:pStyle w:val="TableParagraph"/>
              <w:spacing w:before="60"/>
              <w:ind w:left="171"/>
              <w:rPr>
                <w:rFonts w:asciiTheme="minorHAnsi" w:hAnsiTheme="minorHAnsi" w:cstheme="minorHAnsi"/>
              </w:rPr>
            </w:pPr>
            <w:r w:rsidRPr="005A5BE2">
              <w:rPr>
                <w:rFonts w:asciiTheme="minorHAnsi" w:hAnsiTheme="minorHAnsi" w:cstheme="minorHAnsi"/>
              </w:rPr>
              <w:t>its</w:t>
            </w:r>
            <w:r w:rsidRPr="005A5BE2">
              <w:rPr>
                <w:rFonts w:asciiTheme="minorHAnsi" w:hAnsiTheme="minorHAnsi" w:cstheme="minorHAnsi"/>
                <w:spacing w:val="-6"/>
              </w:rPr>
              <w:t xml:space="preserve"> </w:t>
            </w:r>
            <w:r w:rsidRPr="005A5BE2">
              <w:rPr>
                <w:rFonts w:asciiTheme="minorHAnsi" w:hAnsiTheme="minorHAnsi" w:cstheme="minorHAnsi"/>
              </w:rPr>
              <w:t>professional</w:t>
            </w:r>
            <w:r w:rsidRPr="005A5BE2">
              <w:rPr>
                <w:rFonts w:asciiTheme="minorHAnsi" w:hAnsiTheme="minorHAnsi" w:cstheme="minorHAnsi"/>
                <w:spacing w:val="-3"/>
              </w:rPr>
              <w:t xml:space="preserve"> </w:t>
            </w:r>
            <w:r w:rsidRPr="005A5BE2">
              <w:rPr>
                <w:rFonts w:asciiTheme="minorHAnsi" w:hAnsiTheme="minorHAnsi" w:cstheme="minorHAnsi"/>
              </w:rPr>
              <w:t>advisers</w:t>
            </w:r>
            <w:r w:rsidRPr="005A5BE2">
              <w:rPr>
                <w:rFonts w:asciiTheme="minorHAnsi" w:hAnsiTheme="minorHAnsi" w:cstheme="minorHAnsi"/>
                <w:spacing w:val="-3"/>
              </w:rPr>
              <w:t xml:space="preserve"> </w:t>
            </w:r>
            <w:r w:rsidRPr="005A5BE2">
              <w:rPr>
                <w:rFonts w:asciiTheme="minorHAnsi" w:hAnsiTheme="minorHAnsi" w:cstheme="minorHAnsi"/>
              </w:rPr>
              <w:t>subject</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provisions</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3"/>
              </w:rPr>
              <w:t xml:space="preserve"> </w:t>
            </w:r>
            <w:r w:rsidRPr="005A5BE2">
              <w:rPr>
                <w:rFonts w:asciiTheme="minorHAnsi" w:hAnsiTheme="minorHAnsi" w:cstheme="minorHAnsi"/>
              </w:rPr>
              <w:t>clause</w:t>
            </w:r>
            <w:r w:rsidRPr="005A5BE2">
              <w:rPr>
                <w:rFonts w:asciiTheme="minorHAnsi" w:hAnsiTheme="minorHAnsi" w:cstheme="minorHAnsi"/>
                <w:spacing w:val="-5"/>
              </w:rPr>
              <w:t xml:space="preserve"> </w:t>
            </w:r>
            <w:r w:rsidRPr="005A5BE2">
              <w:rPr>
                <w:rFonts w:asciiTheme="minorHAnsi" w:hAnsiTheme="minorHAnsi" w:cstheme="minorHAnsi"/>
              </w:rPr>
              <w:t>8;</w:t>
            </w:r>
            <w:r w:rsidRPr="005A5BE2">
              <w:rPr>
                <w:rFonts w:asciiTheme="minorHAnsi" w:hAnsiTheme="minorHAnsi" w:cstheme="minorHAnsi"/>
                <w:spacing w:val="-4"/>
              </w:rPr>
              <w:t xml:space="preserve"> </w:t>
            </w:r>
            <w:r w:rsidRPr="005A5BE2">
              <w:rPr>
                <w:rFonts w:asciiTheme="minorHAnsi" w:hAnsiTheme="minorHAnsi" w:cstheme="minorHAnsi"/>
                <w:spacing w:val="-5"/>
              </w:rPr>
              <w:t>or</w:t>
            </w:r>
          </w:p>
        </w:tc>
      </w:tr>
      <w:tr w:rsidR="00A01084" w:rsidRPr="005A5BE2" w14:paraId="590C2827" w14:textId="77777777">
        <w:trPr>
          <w:trHeight w:val="428"/>
        </w:trPr>
        <w:tc>
          <w:tcPr>
            <w:tcW w:w="449" w:type="dxa"/>
          </w:tcPr>
          <w:p w14:paraId="590C2824" w14:textId="77777777" w:rsidR="00A01084" w:rsidRPr="005A5BE2" w:rsidRDefault="00A01084">
            <w:pPr>
              <w:pStyle w:val="TableParagraph"/>
              <w:rPr>
                <w:rFonts w:asciiTheme="minorHAnsi" w:hAnsiTheme="minorHAnsi" w:cstheme="minorHAnsi"/>
              </w:rPr>
            </w:pPr>
          </w:p>
        </w:tc>
        <w:tc>
          <w:tcPr>
            <w:tcW w:w="557" w:type="dxa"/>
          </w:tcPr>
          <w:p w14:paraId="590C2825" w14:textId="77777777" w:rsidR="00A01084" w:rsidRPr="005A5BE2" w:rsidRDefault="00013AF0">
            <w:pPr>
              <w:pStyle w:val="TableParagraph"/>
              <w:spacing w:before="59"/>
              <w:ind w:left="43"/>
              <w:jc w:val="center"/>
              <w:rPr>
                <w:rFonts w:asciiTheme="minorHAnsi" w:hAnsiTheme="minorHAnsi" w:cstheme="minorHAnsi"/>
              </w:rPr>
            </w:pPr>
            <w:r w:rsidRPr="005A5BE2">
              <w:rPr>
                <w:rFonts w:asciiTheme="minorHAnsi" w:hAnsiTheme="minorHAnsi" w:cstheme="minorHAnsi"/>
                <w:spacing w:val="-5"/>
              </w:rPr>
              <w:t>2.</w:t>
            </w:r>
          </w:p>
        </w:tc>
        <w:tc>
          <w:tcPr>
            <w:tcW w:w="7952" w:type="dxa"/>
          </w:tcPr>
          <w:p w14:paraId="590C2826" w14:textId="77777777" w:rsidR="00A01084" w:rsidRPr="005A5BE2" w:rsidRDefault="00013AF0">
            <w:pPr>
              <w:pStyle w:val="TableParagraph"/>
              <w:spacing w:before="59"/>
              <w:ind w:left="171"/>
              <w:rPr>
                <w:rFonts w:asciiTheme="minorHAnsi" w:hAnsiTheme="minorHAnsi" w:cstheme="minorHAnsi"/>
              </w:rPr>
            </w:pP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rPr>
              <w:t>may</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5"/>
              </w:rPr>
              <w:t xml:space="preserve"> </w:t>
            </w:r>
            <w:r w:rsidRPr="005A5BE2">
              <w:rPr>
                <w:rFonts w:asciiTheme="minorHAnsi" w:hAnsiTheme="minorHAnsi" w:cstheme="minorHAnsi"/>
              </w:rPr>
              <w:t>required</w:t>
            </w:r>
            <w:r w:rsidRPr="005A5BE2">
              <w:rPr>
                <w:rFonts w:asciiTheme="minorHAnsi" w:hAnsiTheme="minorHAnsi" w:cstheme="minorHAnsi"/>
                <w:spacing w:val="-4"/>
              </w:rPr>
              <w:t xml:space="preserve"> </w:t>
            </w:r>
            <w:r w:rsidRPr="005A5BE2">
              <w:rPr>
                <w:rFonts w:asciiTheme="minorHAnsi" w:hAnsiTheme="minorHAnsi" w:cstheme="minorHAnsi"/>
              </w:rPr>
              <w:t>by</w:t>
            </w:r>
            <w:r w:rsidRPr="005A5BE2">
              <w:rPr>
                <w:rFonts w:asciiTheme="minorHAnsi" w:hAnsiTheme="minorHAnsi" w:cstheme="minorHAnsi"/>
                <w:spacing w:val="-2"/>
              </w:rPr>
              <w:t xml:space="preserve"> </w:t>
            </w:r>
            <w:r w:rsidRPr="005A5BE2">
              <w:rPr>
                <w:rFonts w:asciiTheme="minorHAnsi" w:hAnsiTheme="minorHAnsi" w:cstheme="minorHAnsi"/>
              </w:rPr>
              <w:t>law;</w:t>
            </w:r>
            <w:r w:rsidRPr="005A5BE2">
              <w:rPr>
                <w:rFonts w:asciiTheme="minorHAnsi" w:hAnsiTheme="minorHAnsi" w:cstheme="minorHAnsi"/>
                <w:spacing w:val="-3"/>
              </w:rPr>
              <w:t xml:space="preserve"> </w:t>
            </w:r>
            <w:r w:rsidRPr="005A5BE2">
              <w:rPr>
                <w:rFonts w:asciiTheme="minorHAnsi" w:hAnsiTheme="minorHAnsi" w:cstheme="minorHAnsi"/>
                <w:spacing w:val="-5"/>
              </w:rPr>
              <w:t>or</w:t>
            </w:r>
          </w:p>
        </w:tc>
      </w:tr>
      <w:tr w:rsidR="00A01084" w:rsidRPr="005A5BE2" w14:paraId="590C282B" w14:textId="77777777">
        <w:trPr>
          <w:trHeight w:val="738"/>
        </w:trPr>
        <w:tc>
          <w:tcPr>
            <w:tcW w:w="449" w:type="dxa"/>
          </w:tcPr>
          <w:p w14:paraId="590C2828" w14:textId="77777777" w:rsidR="00A01084" w:rsidRPr="005A5BE2" w:rsidRDefault="00A01084">
            <w:pPr>
              <w:pStyle w:val="TableParagraph"/>
              <w:rPr>
                <w:rFonts w:asciiTheme="minorHAnsi" w:hAnsiTheme="minorHAnsi" w:cstheme="minorHAnsi"/>
              </w:rPr>
            </w:pPr>
          </w:p>
        </w:tc>
        <w:tc>
          <w:tcPr>
            <w:tcW w:w="557" w:type="dxa"/>
          </w:tcPr>
          <w:p w14:paraId="590C2829" w14:textId="77777777" w:rsidR="00A01084" w:rsidRPr="005A5BE2" w:rsidRDefault="00013AF0">
            <w:pPr>
              <w:pStyle w:val="TableParagraph"/>
              <w:spacing w:before="60"/>
              <w:ind w:left="43"/>
              <w:jc w:val="center"/>
              <w:rPr>
                <w:rFonts w:asciiTheme="minorHAnsi" w:hAnsiTheme="minorHAnsi" w:cstheme="minorHAnsi"/>
              </w:rPr>
            </w:pPr>
            <w:r w:rsidRPr="005A5BE2">
              <w:rPr>
                <w:rFonts w:asciiTheme="minorHAnsi" w:hAnsiTheme="minorHAnsi" w:cstheme="minorHAnsi"/>
                <w:spacing w:val="-5"/>
              </w:rPr>
              <w:t>3.</w:t>
            </w:r>
          </w:p>
        </w:tc>
        <w:tc>
          <w:tcPr>
            <w:tcW w:w="7952" w:type="dxa"/>
          </w:tcPr>
          <w:p w14:paraId="590C282A" w14:textId="77777777" w:rsidR="00A01084" w:rsidRPr="005A5BE2" w:rsidRDefault="00013AF0">
            <w:pPr>
              <w:pStyle w:val="TableParagraph"/>
              <w:spacing w:before="60" w:line="276" w:lineRule="auto"/>
              <w:ind w:left="171"/>
              <w:rPr>
                <w:rFonts w:asciiTheme="minorHAnsi" w:hAnsiTheme="minorHAnsi" w:cstheme="minorHAnsi"/>
              </w:rPr>
            </w:pPr>
            <w:r w:rsidRPr="005A5BE2">
              <w:rPr>
                <w:rFonts w:asciiTheme="minorHAnsi" w:hAnsiTheme="minorHAnsi" w:cstheme="minorHAnsi"/>
              </w:rPr>
              <w:t>as</w:t>
            </w:r>
            <w:r w:rsidRPr="005A5BE2">
              <w:rPr>
                <w:rFonts w:asciiTheme="minorHAnsi" w:hAnsiTheme="minorHAnsi" w:cstheme="minorHAnsi"/>
                <w:spacing w:val="36"/>
              </w:rPr>
              <w:t xml:space="preserve"> </w:t>
            </w:r>
            <w:r w:rsidRPr="005A5BE2">
              <w:rPr>
                <w:rFonts w:asciiTheme="minorHAnsi" w:hAnsiTheme="minorHAnsi" w:cstheme="minorHAnsi"/>
              </w:rPr>
              <w:t>may</w:t>
            </w:r>
            <w:r w:rsidRPr="005A5BE2">
              <w:rPr>
                <w:rFonts w:asciiTheme="minorHAnsi" w:hAnsiTheme="minorHAnsi" w:cstheme="minorHAnsi"/>
                <w:spacing w:val="37"/>
              </w:rPr>
              <w:t xml:space="preserve"> </w:t>
            </w:r>
            <w:r w:rsidRPr="005A5BE2">
              <w:rPr>
                <w:rFonts w:asciiTheme="minorHAnsi" w:hAnsiTheme="minorHAnsi" w:cstheme="minorHAnsi"/>
              </w:rPr>
              <w:t>be</w:t>
            </w:r>
            <w:r w:rsidRPr="005A5BE2">
              <w:rPr>
                <w:rFonts w:asciiTheme="minorHAnsi" w:hAnsiTheme="minorHAnsi" w:cstheme="minorHAnsi"/>
                <w:spacing w:val="34"/>
              </w:rPr>
              <w:t xml:space="preserve"> </w:t>
            </w:r>
            <w:r w:rsidRPr="005A5BE2">
              <w:rPr>
                <w:rFonts w:asciiTheme="minorHAnsi" w:hAnsiTheme="minorHAnsi" w:cstheme="minorHAnsi"/>
              </w:rPr>
              <w:t>necessary</w:t>
            </w:r>
            <w:r w:rsidRPr="005A5BE2">
              <w:rPr>
                <w:rFonts w:asciiTheme="minorHAnsi" w:hAnsiTheme="minorHAnsi" w:cstheme="minorHAnsi"/>
                <w:spacing w:val="37"/>
              </w:rPr>
              <w:t xml:space="preserve"> </w:t>
            </w:r>
            <w:r w:rsidRPr="005A5BE2">
              <w:rPr>
                <w:rFonts w:asciiTheme="minorHAnsi" w:hAnsiTheme="minorHAnsi" w:cstheme="minorHAnsi"/>
              </w:rPr>
              <w:t>to</w:t>
            </w:r>
            <w:r w:rsidRPr="005A5BE2">
              <w:rPr>
                <w:rFonts w:asciiTheme="minorHAnsi" w:hAnsiTheme="minorHAnsi" w:cstheme="minorHAnsi"/>
                <w:spacing w:val="37"/>
              </w:rPr>
              <w:t xml:space="preserve"> </w:t>
            </w:r>
            <w:r w:rsidRPr="005A5BE2">
              <w:rPr>
                <w:rFonts w:asciiTheme="minorHAnsi" w:hAnsiTheme="minorHAnsi" w:cstheme="minorHAnsi"/>
              </w:rPr>
              <w:t>give</w:t>
            </w:r>
            <w:r w:rsidRPr="005A5BE2">
              <w:rPr>
                <w:rFonts w:asciiTheme="minorHAnsi" w:hAnsiTheme="minorHAnsi" w:cstheme="minorHAnsi"/>
                <w:spacing w:val="34"/>
              </w:rPr>
              <w:t xml:space="preserve"> </w:t>
            </w:r>
            <w:r w:rsidRPr="005A5BE2">
              <w:rPr>
                <w:rFonts w:asciiTheme="minorHAnsi" w:hAnsiTheme="minorHAnsi" w:cstheme="minorHAnsi"/>
              </w:rPr>
              <w:t>effect</w:t>
            </w:r>
            <w:r w:rsidRPr="005A5BE2">
              <w:rPr>
                <w:rFonts w:asciiTheme="minorHAnsi" w:hAnsiTheme="minorHAnsi" w:cstheme="minorHAnsi"/>
                <w:spacing w:val="36"/>
              </w:rPr>
              <w:t xml:space="preserve"> </w:t>
            </w:r>
            <w:r w:rsidRPr="005A5BE2">
              <w:rPr>
                <w:rFonts w:asciiTheme="minorHAnsi" w:hAnsiTheme="minorHAnsi" w:cstheme="minorHAnsi"/>
              </w:rPr>
              <w:t>to</w:t>
            </w:r>
            <w:r w:rsidRPr="005A5BE2">
              <w:rPr>
                <w:rFonts w:asciiTheme="minorHAnsi" w:hAnsiTheme="minorHAnsi" w:cstheme="minorHAnsi"/>
                <w:spacing w:val="37"/>
              </w:rPr>
              <w:t xml:space="preserve"> </w:t>
            </w:r>
            <w:r w:rsidRPr="005A5BE2">
              <w:rPr>
                <w:rFonts w:asciiTheme="minorHAnsi" w:hAnsiTheme="minorHAnsi" w:cstheme="minorHAnsi"/>
              </w:rPr>
              <w:t>the</w:t>
            </w:r>
            <w:r w:rsidRPr="005A5BE2">
              <w:rPr>
                <w:rFonts w:asciiTheme="minorHAnsi" w:hAnsiTheme="minorHAnsi" w:cstheme="minorHAnsi"/>
                <w:spacing w:val="36"/>
              </w:rPr>
              <w:t xml:space="preserve"> </w:t>
            </w:r>
            <w:r w:rsidRPr="005A5BE2">
              <w:rPr>
                <w:rFonts w:asciiTheme="minorHAnsi" w:hAnsiTheme="minorHAnsi" w:cstheme="minorHAnsi"/>
              </w:rPr>
              <w:t>terms</w:t>
            </w:r>
            <w:r w:rsidRPr="005A5BE2">
              <w:rPr>
                <w:rFonts w:asciiTheme="minorHAnsi" w:hAnsiTheme="minorHAnsi" w:cstheme="minorHAnsi"/>
                <w:spacing w:val="33"/>
              </w:rPr>
              <w:t xml:space="preserve"> </w:t>
            </w:r>
            <w:r w:rsidRPr="005A5BE2">
              <w:rPr>
                <w:rFonts w:asciiTheme="minorHAnsi" w:hAnsiTheme="minorHAnsi" w:cstheme="minorHAnsi"/>
              </w:rPr>
              <w:t>of</w:t>
            </w:r>
            <w:r w:rsidRPr="005A5BE2">
              <w:rPr>
                <w:rFonts w:asciiTheme="minorHAnsi" w:hAnsiTheme="minorHAnsi" w:cstheme="minorHAnsi"/>
                <w:spacing w:val="33"/>
              </w:rPr>
              <w:t xml:space="preserve"> </w:t>
            </w:r>
            <w:r w:rsidRPr="005A5BE2">
              <w:rPr>
                <w:rFonts w:asciiTheme="minorHAnsi" w:hAnsiTheme="minorHAnsi" w:cstheme="minorHAnsi"/>
              </w:rPr>
              <w:t>this</w:t>
            </w:r>
            <w:r w:rsidRPr="005A5BE2">
              <w:rPr>
                <w:rFonts w:asciiTheme="minorHAnsi" w:hAnsiTheme="minorHAnsi" w:cstheme="minorHAnsi"/>
                <w:spacing w:val="36"/>
              </w:rPr>
              <w:t xml:space="preserve"> </w:t>
            </w:r>
            <w:r w:rsidRPr="005A5BE2">
              <w:rPr>
                <w:rFonts w:asciiTheme="minorHAnsi" w:hAnsiTheme="minorHAnsi" w:cstheme="minorHAnsi"/>
              </w:rPr>
              <w:t>Agreement</w:t>
            </w:r>
            <w:r w:rsidRPr="005A5BE2">
              <w:rPr>
                <w:rFonts w:asciiTheme="minorHAnsi" w:hAnsiTheme="minorHAnsi" w:cstheme="minorHAnsi"/>
                <w:spacing w:val="36"/>
              </w:rPr>
              <w:t xml:space="preserve"> </w:t>
            </w:r>
            <w:r w:rsidRPr="005A5BE2">
              <w:rPr>
                <w:rFonts w:asciiTheme="minorHAnsi" w:hAnsiTheme="minorHAnsi" w:cstheme="minorHAnsi"/>
              </w:rPr>
              <w:t>subject</w:t>
            </w:r>
            <w:r w:rsidRPr="005A5BE2">
              <w:rPr>
                <w:rFonts w:asciiTheme="minorHAnsi" w:hAnsiTheme="minorHAnsi" w:cstheme="minorHAnsi"/>
                <w:spacing w:val="36"/>
              </w:rPr>
              <w:t xml:space="preserve"> </w:t>
            </w:r>
            <w:r w:rsidRPr="005A5BE2">
              <w:rPr>
                <w:rFonts w:asciiTheme="minorHAnsi" w:hAnsiTheme="minorHAnsi" w:cstheme="minorHAnsi"/>
              </w:rPr>
              <w:t>to</w:t>
            </w:r>
            <w:r w:rsidRPr="005A5BE2">
              <w:rPr>
                <w:rFonts w:asciiTheme="minorHAnsi" w:hAnsiTheme="minorHAnsi" w:cstheme="minorHAnsi"/>
                <w:spacing w:val="37"/>
              </w:rPr>
              <w:t xml:space="preserve"> </w:t>
            </w:r>
            <w:r w:rsidRPr="005A5BE2">
              <w:rPr>
                <w:rFonts w:asciiTheme="minorHAnsi" w:hAnsiTheme="minorHAnsi" w:cstheme="minorHAnsi"/>
              </w:rPr>
              <w:t>the provisions of this clause 8; or</w:t>
            </w:r>
          </w:p>
        </w:tc>
      </w:tr>
      <w:tr w:rsidR="00A01084" w:rsidRPr="005A5BE2" w14:paraId="590C282F" w14:textId="77777777">
        <w:trPr>
          <w:trHeight w:val="633"/>
        </w:trPr>
        <w:tc>
          <w:tcPr>
            <w:tcW w:w="449" w:type="dxa"/>
          </w:tcPr>
          <w:p w14:paraId="590C282C" w14:textId="77777777" w:rsidR="00A01084" w:rsidRPr="005A5BE2" w:rsidRDefault="00A01084">
            <w:pPr>
              <w:pStyle w:val="TableParagraph"/>
              <w:rPr>
                <w:rFonts w:asciiTheme="minorHAnsi" w:hAnsiTheme="minorHAnsi" w:cstheme="minorHAnsi"/>
              </w:rPr>
            </w:pPr>
          </w:p>
        </w:tc>
        <w:tc>
          <w:tcPr>
            <w:tcW w:w="557" w:type="dxa"/>
          </w:tcPr>
          <w:p w14:paraId="590C282D" w14:textId="77777777" w:rsidR="00A01084" w:rsidRPr="005A5BE2" w:rsidRDefault="00013AF0">
            <w:pPr>
              <w:pStyle w:val="TableParagraph"/>
              <w:spacing w:before="59"/>
              <w:ind w:left="43"/>
              <w:jc w:val="center"/>
              <w:rPr>
                <w:rFonts w:asciiTheme="minorHAnsi" w:hAnsiTheme="minorHAnsi" w:cstheme="minorHAnsi"/>
              </w:rPr>
            </w:pPr>
            <w:r w:rsidRPr="005A5BE2">
              <w:rPr>
                <w:rFonts w:asciiTheme="minorHAnsi" w:hAnsiTheme="minorHAnsi" w:cstheme="minorHAnsi"/>
                <w:spacing w:val="-5"/>
              </w:rPr>
              <w:t>4.</w:t>
            </w:r>
          </w:p>
        </w:tc>
        <w:tc>
          <w:tcPr>
            <w:tcW w:w="7952" w:type="dxa"/>
          </w:tcPr>
          <w:p w14:paraId="590C282E" w14:textId="77777777" w:rsidR="00A01084" w:rsidRPr="005A5BE2" w:rsidRDefault="00013AF0">
            <w:pPr>
              <w:pStyle w:val="TableParagraph"/>
              <w:spacing w:line="310" w:lineRule="atLeast"/>
              <w:ind w:left="171"/>
              <w:rPr>
                <w:rFonts w:asciiTheme="minorHAnsi" w:hAnsiTheme="minorHAnsi" w:cstheme="minorHAnsi"/>
              </w:rPr>
            </w:pPr>
            <w:r w:rsidRPr="005A5BE2">
              <w:rPr>
                <w:rFonts w:asciiTheme="minorHAnsi" w:hAnsiTheme="minorHAnsi" w:cstheme="minorHAnsi"/>
              </w:rPr>
              <w:t>in the case of the Client by request of any person or body or authority whose request the</w:t>
            </w:r>
            <w:r w:rsidRPr="005A5BE2">
              <w:rPr>
                <w:rFonts w:asciiTheme="minorHAnsi" w:hAnsiTheme="minorHAnsi" w:cstheme="minorHAnsi"/>
                <w:spacing w:val="42"/>
              </w:rPr>
              <w:t xml:space="preserve"> </w:t>
            </w:r>
            <w:r w:rsidRPr="005A5BE2">
              <w:rPr>
                <w:rFonts w:asciiTheme="minorHAnsi" w:hAnsiTheme="minorHAnsi" w:cstheme="minorHAnsi"/>
              </w:rPr>
              <w:t>Client</w:t>
            </w:r>
            <w:r w:rsidRPr="005A5BE2">
              <w:rPr>
                <w:rFonts w:asciiTheme="minorHAnsi" w:hAnsiTheme="minorHAnsi" w:cstheme="minorHAnsi"/>
                <w:spacing w:val="43"/>
              </w:rPr>
              <w:t xml:space="preserve"> </w:t>
            </w:r>
            <w:r w:rsidRPr="005A5BE2">
              <w:rPr>
                <w:rFonts w:asciiTheme="minorHAnsi" w:hAnsiTheme="minorHAnsi" w:cstheme="minorHAnsi"/>
              </w:rPr>
              <w:t>or</w:t>
            </w:r>
            <w:r w:rsidRPr="005A5BE2">
              <w:rPr>
                <w:rFonts w:asciiTheme="minorHAnsi" w:hAnsiTheme="minorHAnsi" w:cstheme="minorHAnsi"/>
                <w:spacing w:val="41"/>
              </w:rPr>
              <w:t xml:space="preserve"> </w:t>
            </w:r>
            <w:r w:rsidRPr="005A5BE2">
              <w:rPr>
                <w:rFonts w:asciiTheme="minorHAnsi" w:hAnsiTheme="minorHAnsi" w:cstheme="minorHAnsi"/>
              </w:rPr>
              <w:t>persons</w:t>
            </w:r>
            <w:r w:rsidRPr="005A5BE2">
              <w:rPr>
                <w:rFonts w:asciiTheme="minorHAnsi" w:hAnsiTheme="minorHAnsi" w:cstheme="minorHAnsi"/>
                <w:spacing w:val="42"/>
              </w:rPr>
              <w:t xml:space="preserve"> </w:t>
            </w:r>
            <w:r w:rsidRPr="005A5BE2">
              <w:rPr>
                <w:rFonts w:asciiTheme="minorHAnsi" w:hAnsiTheme="minorHAnsi" w:cstheme="minorHAnsi"/>
              </w:rPr>
              <w:t>associated</w:t>
            </w:r>
            <w:r w:rsidRPr="005A5BE2">
              <w:rPr>
                <w:rFonts w:asciiTheme="minorHAnsi" w:hAnsiTheme="minorHAnsi" w:cstheme="minorHAnsi"/>
                <w:spacing w:val="41"/>
              </w:rPr>
              <w:t xml:space="preserve"> </w:t>
            </w:r>
            <w:r w:rsidRPr="005A5BE2">
              <w:rPr>
                <w:rFonts w:asciiTheme="minorHAnsi" w:hAnsiTheme="minorHAnsi" w:cstheme="minorHAnsi"/>
              </w:rPr>
              <w:t>with</w:t>
            </w:r>
            <w:r w:rsidRPr="005A5BE2">
              <w:rPr>
                <w:rFonts w:asciiTheme="minorHAnsi" w:hAnsiTheme="minorHAnsi" w:cstheme="minorHAnsi"/>
                <w:spacing w:val="40"/>
              </w:rPr>
              <w:t xml:space="preserve"> </w:t>
            </w:r>
            <w:r w:rsidRPr="005A5BE2">
              <w:rPr>
                <w:rFonts w:asciiTheme="minorHAnsi" w:hAnsiTheme="minorHAnsi" w:cstheme="minorHAnsi"/>
              </w:rPr>
              <w:t>the</w:t>
            </w:r>
            <w:r w:rsidRPr="005A5BE2">
              <w:rPr>
                <w:rFonts w:asciiTheme="minorHAnsi" w:hAnsiTheme="minorHAnsi" w:cstheme="minorHAnsi"/>
                <w:spacing w:val="43"/>
              </w:rPr>
              <w:t xml:space="preserve"> </w:t>
            </w:r>
            <w:r w:rsidRPr="005A5BE2">
              <w:rPr>
                <w:rFonts w:asciiTheme="minorHAnsi" w:hAnsiTheme="minorHAnsi" w:cstheme="minorHAnsi"/>
              </w:rPr>
              <w:t>Client</w:t>
            </w:r>
            <w:r w:rsidRPr="005A5BE2">
              <w:rPr>
                <w:rFonts w:asciiTheme="minorHAnsi" w:hAnsiTheme="minorHAnsi" w:cstheme="minorHAnsi"/>
                <w:spacing w:val="42"/>
              </w:rPr>
              <w:t xml:space="preserve"> </w:t>
            </w:r>
            <w:r w:rsidRPr="005A5BE2">
              <w:rPr>
                <w:rFonts w:asciiTheme="minorHAnsi" w:hAnsiTheme="minorHAnsi" w:cstheme="minorHAnsi"/>
              </w:rPr>
              <w:t>(including</w:t>
            </w:r>
            <w:r w:rsidRPr="005A5BE2">
              <w:rPr>
                <w:rFonts w:asciiTheme="minorHAnsi" w:hAnsiTheme="minorHAnsi" w:cstheme="minorHAnsi"/>
                <w:spacing w:val="43"/>
              </w:rPr>
              <w:t xml:space="preserve"> </w:t>
            </w:r>
            <w:r w:rsidRPr="005A5BE2">
              <w:rPr>
                <w:rFonts w:asciiTheme="minorHAnsi" w:hAnsiTheme="minorHAnsi" w:cstheme="minorHAnsi"/>
              </w:rPr>
              <w:t>but</w:t>
            </w:r>
            <w:r w:rsidRPr="005A5BE2">
              <w:rPr>
                <w:rFonts w:asciiTheme="minorHAnsi" w:hAnsiTheme="minorHAnsi" w:cstheme="minorHAnsi"/>
                <w:spacing w:val="45"/>
              </w:rPr>
              <w:t xml:space="preserve"> </w:t>
            </w:r>
            <w:r w:rsidRPr="005A5BE2">
              <w:rPr>
                <w:rFonts w:asciiTheme="minorHAnsi" w:hAnsiTheme="minorHAnsi" w:cstheme="minorHAnsi"/>
              </w:rPr>
              <w:t>not</w:t>
            </w:r>
            <w:r w:rsidRPr="005A5BE2">
              <w:rPr>
                <w:rFonts w:asciiTheme="minorHAnsi" w:hAnsiTheme="minorHAnsi" w:cstheme="minorHAnsi"/>
                <w:spacing w:val="44"/>
              </w:rPr>
              <w:t xml:space="preserve"> </w:t>
            </w:r>
            <w:r w:rsidRPr="005A5BE2">
              <w:rPr>
                <w:rFonts w:asciiTheme="minorHAnsi" w:hAnsiTheme="minorHAnsi" w:cstheme="minorHAnsi"/>
              </w:rPr>
              <w:t>limited</w:t>
            </w:r>
            <w:r w:rsidRPr="005A5BE2">
              <w:rPr>
                <w:rFonts w:asciiTheme="minorHAnsi" w:hAnsiTheme="minorHAnsi" w:cstheme="minorHAnsi"/>
                <w:spacing w:val="41"/>
              </w:rPr>
              <w:t xml:space="preserve"> </w:t>
            </w:r>
            <w:r w:rsidRPr="005A5BE2">
              <w:rPr>
                <w:rFonts w:asciiTheme="minorHAnsi" w:hAnsiTheme="minorHAnsi" w:cstheme="minorHAnsi"/>
              </w:rPr>
              <w:t>to</w:t>
            </w:r>
            <w:r w:rsidRPr="005A5BE2">
              <w:rPr>
                <w:rFonts w:asciiTheme="minorHAnsi" w:hAnsiTheme="minorHAnsi" w:cstheme="minorHAnsi"/>
                <w:spacing w:val="43"/>
              </w:rPr>
              <w:t xml:space="preserve"> </w:t>
            </w:r>
            <w:r w:rsidRPr="005A5BE2">
              <w:rPr>
                <w:rFonts w:asciiTheme="minorHAnsi" w:hAnsiTheme="minorHAnsi" w:cstheme="minorHAnsi"/>
                <w:spacing w:val="-5"/>
              </w:rPr>
              <w:t>the</w:t>
            </w:r>
          </w:p>
        </w:tc>
      </w:tr>
    </w:tbl>
    <w:p w14:paraId="590C2830" w14:textId="77777777" w:rsidR="00A01084" w:rsidRPr="005A5BE2" w:rsidRDefault="00A01084">
      <w:pPr>
        <w:spacing w:line="310" w:lineRule="atLeast"/>
        <w:rPr>
          <w:rFonts w:asciiTheme="minorHAnsi" w:hAnsiTheme="minorHAnsi" w:cstheme="minorHAnsi"/>
        </w:rPr>
        <w:sectPr w:rsidR="00A01084" w:rsidRPr="005A5BE2">
          <w:pgSz w:w="11910" w:h="16850"/>
          <w:pgMar w:top="1080" w:right="1140" w:bottom="1060" w:left="1180" w:header="677" w:footer="865" w:gutter="0"/>
          <w:cols w:space="720"/>
        </w:sectPr>
      </w:pPr>
    </w:p>
    <w:p w14:paraId="590C2831"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54"/>
        <w:gridCol w:w="553"/>
        <w:gridCol w:w="7954"/>
      </w:tblGrid>
      <w:tr w:rsidR="00A01084" w:rsidRPr="005A5BE2" w14:paraId="590C2836" w14:textId="77777777">
        <w:trPr>
          <w:trHeight w:val="634"/>
        </w:trPr>
        <w:tc>
          <w:tcPr>
            <w:tcW w:w="454" w:type="dxa"/>
          </w:tcPr>
          <w:p w14:paraId="590C2832" w14:textId="77777777" w:rsidR="00A01084" w:rsidRPr="005A5BE2" w:rsidRDefault="00A01084">
            <w:pPr>
              <w:pStyle w:val="TableParagraph"/>
              <w:rPr>
                <w:rFonts w:asciiTheme="minorHAnsi" w:hAnsiTheme="minorHAnsi" w:cstheme="minorHAnsi"/>
              </w:rPr>
            </w:pPr>
          </w:p>
        </w:tc>
        <w:tc>
          <w:tcPr>
            <w:tcW w:w="553" w:type="dxa"/>
          </w:tcPr>
          <w:p w14:paraId="590C2833" w14:textId="77777777" w:rsidR="00A01084" w:rsidRPr="005A5BE2" w:rsidRDefault="00A01084">
            <w:pPr>
              <w:pStyle w:val="TableParagraph"/>
              <w:rPr>
                <w:rFonts w:asciiTheme="minorHAnsi" w:hAnsiTheme="minorHAnsi" w:cstheme="minorHAnsi"/>
              </w:rPr>
            </w:pPr>
          </w:p>
        </w:tc>
        <w:tc>
          <w:tcPr>
            <w:tcW w:w="7954" w:type="dxa"/>
          </w:tcPr>
          <w:p w14:paraId="590C2834" w14:textId="77777777" w:rsidR="00A01084" w:rsidRPr="005A5BE2" w:rsidRDefault="00013AF0">
            <w:pPr>
              <w:pStyle w:val="TableParagraph"/>
              <w:spacing w:line="225" w:lineRule="exact"/>
              <w:ind w:left="171"/>
              <w:rPr>
                <w:rFonts w:asciiTheme="minorHAnsi" w:hAnsiTheme="minorHAnsi" w:cstheme="minorHAnsi"/>
              </w:rPr>
            </w:pPr>
            <w:r w:rsidRPr="005A5BE2">
              <w:rPr>
                <w:rFonts w:asciiTheme="minorHAnsi" w:hAnsiTheme="minorHAnsi" w:cstheme="minorHAnsi"/>
              </w:rPr>
              <w:t>Legislature</w:t>
            </w:r>
            <w:r w:rsidRPr="005A5BE2">
              <w:rPr>
                <w:rFonts w:asciiTheme="minorHAnsi" w:hAnsiTheme="minorHAnsi" w:cstheme="minorHAnsi"/>
                <w:spacing w:val="29"/>
              </w:rPr>
              <w:t xml:space="preserve"> </w:t>
            </w:r>
            <w:r w:rsidRPr="005A5BE2">
              <w:rPr>
                <w:rFonts w:asciiTheme="minorHAnsi" w:hAnsiTheme="minorHAnsi" w:cstheme="minorHAnsi"/>
              </w:rPr>
              <w:t>and/or</w:t>
            </w:r>
            <w:r w:rsidRPr="005A5BE2">
              <w:rPr>
                <w:rFonts w:asciiTheme="minorHAnsi" w:hAnsiTheme="minorHAnsi" w:cstheme="minorHAnsi"/>
                <w:spacing w:val="29"/>
              </w:rPr>
              <w:t xml:space="preserve"> </w:t>
            </w:r>
            <w:r w:rsidRPr="005A5BE2">
              <w:rPr>
                <w:rFonts w:asciiTheme="minorHAnsi" w:hAnsiTheme="minorHAnsi" w:cstheme="minorHAnsi"/>
              </w:rPr>
              <w:t>the</w:t>
            </w:r>
            <w:r w:rsidRPr="005A5BE2">
              <w:rPr>
                <w:rFonts w:asciiTheme="minorHAnsi" w:hAnsiTheme="minorHAnsi" w:cstheme="minorHAnsi"/>
                <w:spacing w:val="31"/>
              </w:rPr>
              <w:t xml:space="preserve"> </w:t>
            </w:r>
            <w:r w:rsidRPr="005A5BE2">
              <w:rPr>
                <w:rFonts w:asciiTheme="minorHAnsi" w:hAnsiTheme="minorHAnsi" w:cstheme="minorHAnsi"/>
              </w:rPr>
              <w:t>Executive</w:t>
            </w:r>
            <w:r w:rsidRPr="005A5BE2">
              <w:rPr>
                <w:rFonts w:asciiTheme="minorHAnsi" w:hAnsiTheme="minorHAnsi" w:cstheme="minorHAnsi"/>
                <w:spacing w:val="31"/>
              </w:rPr>
              <w:t xml:space="preserve"> </w:t>
            </w:r>
            <w:r w:rsidRPr="005A5BE2">
              <w:rPr>
                <w:rFonts w:asciiTheme="minorHAnsi" w:hAnsiTheme="minorHAnsi" w:cstheme="minorHAnsi"/>
              </w:rPr>
              <w:t>and/or</w:t>
            </w:r>
            <w:r w:rsidRPr="005A5BE2">
              <w:rPr>
                <w:rFonts w:asciiTheme="minorHAnsi" w:hAnsiTheme="minorHAnsi" w:cstheme="minorHAnsi"/>
                <w:spacing w:val="31"/>
              </w:rPr>
              <w:t xml:space="preserve"> </w:t>
            </w:r>
            <w:r w:rsidRPr="005A5BE2">
              <w:rPr>
                <w:rFonts w:asciiTheme="minorHAnsi" w:hAnsiTheme="minorHAnsi" w:cstheme="minorHAnsi"/>
              </w:rPr>
              <w:t>the</w:t>
            </w:r>
            <w:r w:rsidRPr="005A5BE2">
              <w:rPr>
                <w:rFonts w:asciiTheme="minorHAnsi" w:hAnsiTheme="minorHAnsi" w:cstheme="minorHAnsi"/>
                <w:spacing w:val="31"/>
              </w:rPr>
              <w:t xml:space="preserve"> </w:t>
            </w:r>
            <w:r w:rsidRPr="005A5BE2">
              <w:rPr>
                <w:rFonts w:asciiTheme="minorHAnsi" w:hAnsiTheme="minorHAnsi" w:cstheme="minorHAnsi"/>
              </w:rPr>
              <w:t>Civil</w:t>
            </w:r>
            <w:r w:rsidRPr="005A5BE2">
              <w:rPr>
                <w:rFonts w:asciiTheme="minorHAnsi" w:hAnsiTheme="minorHAnsi" w:cstheme="minorHAnsi"/>
                <w:spacing w:val="31"/>
              </w:rPr>
              <w:t xml:space="preserve"> </w:t>
            </w:r>
            <w:r w:rsidRPr="005A5BE2">
              <w:rPr>
                <w:rFonts w:asciiTheme="minorHAnsi" w:hAnsiTheme="minorHAnsi" w:cstheme="minorHAnsi"/>
              </w:rPr>
              <w:t>Service)</w:t>
            </w:r>
            <w:r w:rsidRPr="005A5BE2">
              <w:rPr>
                <w:rFonts w:asciiTheme="minorHAnsi" w:hAnsiTheme="minorHAnsi" w:cstheme="minorHAnsi"/>
                <w:spacing w:val="31"/>
              </w:rPr>
              <w:t xml:space="preserve"> </w:t>
            </w:r>
            <w:r w:rsidRPr="005A5BE2">
              <w:rPr>
                <w:rFonts w:asciiTheme="minorHAnsi" w:hAnsiTheme="minorHAnsi" w:cstheme="minorHAnsi"/>
              </w:rPr>
              <w:t>considers</w:t>
            </w:r>
            <w:r w:rsidRPr="005A5BE2">
              <w:rPr>
                <w:rFonts w:asciiTheme="minorHAnsi" w:hAnsiTheme="minorHAnsi" w:cstheme="minorHAnsi"/>
                <w:spacing w:val="31"/>
              </w:rPr>
              <w:t xml:space="preserve"> </w:t>
            </w:r>
            <w:r w:rsidRPr="005A5BE2">
              <w:rPr>
                <w:rFonts w:asciiTheme="minorHAnsi" w:hAnsiTheme="minorHAnsi" w:cstheme="minorHAnsi"/>
              </w:rPr>
              <w:t>it</w:t>
            </w:r>
            <w:r w:rsidRPr="005A5BE2">
              <w:rPr>
                <w:rFonts w:asciiTheme="minorHAnsi" w:hAnsiTheme="minorHAnsi" w:cstheme="minorHAnsi"/>
                <w:spacing w:val="31"/>
              </w:rPr>
              <w:t xml:space="preserve"> </w:t>
            </w:r>
            <w:r w:rsidRPr="005A5BE2">
              <w:rPr>
                <w:rFonts w:asciiTheme="minorHAnsi" w:hAnsiTheme="minorHAnsi" w:cstheme="minorHAnsi"/>
              </w:rPr>
              <w:t>necessary</w:t>
            </w:r>
            <w:r w:rsidRPr="005A5BE2">
              <w:rPr>
                <w:rFonts w:asciiTheme="minorHAnsi" w:hAnsiTheme="minorHAnsi" w:cstheme="minorHAnsi"/>
                <w:spacing w:val="32"/>
              </w:rPr>
              <w:t xml:space="preserve"> </w:t>
            </w:r>
            <w:r w:rsidRPr="005A5BE2">
              <w:rPr>
                <w:rFonts w:asciiTheme="minorHAnsi" w:hAnsiTheme="minorHAnsi" w:cstheme="minorHAnsi"/>
                <w:spacing w:val="-5"/>
              </w:rPr>
              <w:t>or</w:t>
            </w:r>
          </w:p>
          <w:p w14:paraId="590C2835" w14:textId="77777777" w:rsidR="00A01084" w:rsidRPr="005A5BE2" w:rsidRDefault="00013AF0">
            <w:pPr>
              <w:pStyle w:val="TableParagraph"/>
              <w:spacing w:before="41"/>
              <w:ind w:left="171"/>
              <w:rPr>
                <w:rFonts w:asciiTheme="minorHAnsi" w:hAnsiTheme="minorHAnsi" w:cstheme="minorHAnsi"/>
              </w:rPr>
            </w:pPr>
            <w:r w:rsidRPr="005A5BE2">
              <w:rPr>
                <w:rFonts w:asciiTheme="minorHAnsi" w:hAnsiTheme="minorHAnsi" w:cstheme="minorHAnsi"/>
              </w:rPr>
              <w:t>appropriate</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so</w:t>
            </w:r>
            <w:r w:rsidRPr="005A5BE2">
              <w:rPr>
                <w:rFonts w:asciiTheme="minorHAnsi" w:hAnsiTheme="minorHAnsi" w:cstheme="minorHAnsi"/>
                <w:spacing w:val="-3"/>
              </w:rPr>
              <w:t xml:space="preserve"> </w:t>
            </w:r>
            <w:r w:rsidRPr="005A5BE2">
              <w:rPr>
                <w:rFonts w:asciiTheme="minorHAnsi" w:hAnsiTheme="minorHAnsi" w:cstheme="minorHAnsi"/>
                <w:spacing w:val="-2"/>
              </w:rPr>
              <w:t>comply.</w:t>
            </w:r>
          </w:p>
        </w:tc>
      </w:tr>
      <w:tr w:rsidR="00A01084" w:rsidRPr="005A5BE2" w14:paraId="590C283A" w14:textId="77777777">
        <w:trPr>
          <w:trHeight w:val="1784"/>
        </w:trPr>
        <w:tc>
          <w:tcPr>
            <w:tcW w:w="454" w:type="dxa"/>
          </w:tcPr>
          <w:p w14:paraId="590C283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07" w:type="dxa"/>
            <w:gridSpan w:val="2"/>
          </w:tcPr>
          <w:p w14:paraId="590C2838" w14:textId="77777777" w:rsidR="00A01084" w:rsidRPr="005A5BE2" w:rsidRDefault="00013AF0">
            <w:pPr>
              <w:pStyle w:val="TableParagraph"/>
              <w:spacing w:before="60" w:line="276" w:lineRule="auto"/>
              <w:ind w:left="210" w:right="52"/>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rPr>
              <w:t>undertakes</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comply</w:t>
            </w:r>
            <w:r w:rsidRPr="005A5BE2">
              <w:rPr>
                <w:rFonts w:asciiTheme="minorHAnsi" w:hAnsiTheme="minorHAnsi" w:cstheme="minorHAnsi"/>
                <w:spacing w:val="-4"/>
              </w:rPr>
              <w:t xml:space="preserve"> </w:t>
            </w:r>
            <w:r w:rsidRPr="005A5BE2">
              <w:rPr>
                <w:rFonts w:asciiTheme="minorHAnsi" w:hAnsiTheme="minorHAnsi" w:cstheme="minorHAnsi"/>
              </w:rPr>
              <w:t>with</w:t>
            </w:r>
            <w:r w:rsidRPr="005A5BE2">
              <w:rPr>
                <w:rFonts w:asciiTheme="minorHAnsi" w:hAnsiTheme="minorHAnsi" w:cstheme="minorHAnsi"/>
                <w:spacing w:val="-6"/>
              </w:rPr>
              <w:t xml:space="preserve"> </w:t>
            </w:r>
            <w:r w:rsidRPr="005A5BE2">
              <w:rPr>
                <w:rFonts w:asciiTheme="minorHAnsi" w:hAnsiTheme="minorHAnsi" w:cstheme="minorHAnsi"/>
              </w:rPr>
              <w:t>all</w:t>
            </w:r>
            <w:r w:rsidRPr="005A5BE2">
              <w:rPr>
                <w:rFonts w:asciiTheme="minorHAnsi" w:hAnsiTheme="minorHAnsi" w:cstheme="minorHAnsi"/>
                <w:spacing w:val="-3"/>
              </w:rPr>
              <w:t xml:space="preserve"> </w:t>
            </w:r>
            <w:r w:rsidRPr="005A5BE2">
              <w:rPr>
                <w:rFonts w:asciiTheme="minorHAnsi" w:hAnsiTheme="minorHAnsi" w:cstheme="minorHAnsi"/>
              </w:rPr>
              <w:t>reasonable</w:t>
            </w:r>
            <w:r w:rsidRPr="005A5BE2">
              <w:rPr>
                <w:rFonts w:asciiTheme="minorHAnsi" w:hAnsiTheme="minorHAnsi" w:cstheme="minorHAnsi"/>
                <w:spacing w:val="-2"/>
              </w:rPr>
              <w:t xml:space="preserve"> </w:t>
            </w:r>
            <w:r w:rsidRPr="005A5BE2">
              <w:rPr>
                <w:rFonts w:asciiTheme="minorHAnsi" w:hAnsiTheme="minorHAnsi" w:cstheme="minorHAnsi"/>
              </w:rPr>
              <w:t>directions</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Client</w:t>
            </w:r>
            <w:r w:rsidRPr="005A5BE2">
              <w:rPr>
                <w:rFonts w:asciiTheme="minorHAnsi" w:hAnsiTheme="minorHAnsi" w:cstheme="minorHAnsi"/>
                <w:spacing w:val="-7"/>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regard to</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use</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application</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all</w:t>
            </w:r>
            <w:r w:rsidRPr="005A5BE2">
              <w:rPr>
                <w:rFonts w:asciiTheme="minorHAnsi" w:hAnsiTheme="minorHAnsi" w:cstheme="minorHAnsi"/>
                <w:spacing w:val="-7"/>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its</w:t>
            </w:r>
            <w:r w:rsidRPr="005A5BE2">
              <w:rPr>
                <w:rFonts w:asciiTheme="minorHAnsi" w:hAnsiTheme="minorHAnsi" w:cstheme="minorHAnsi"/>
                <w:spacing w:val="-7"/>
              </w:rPr>
              <w:t xml:space="preserve"> </w:t>
            </w:r>
            <w:r w:rsidRPr="005A5BE2">
              <w:rPr>
                <w:rFonts w:asciiTheme="minorHAnsi" w:hAnsiTheme="minorHAnsi" w:cstheme="minorHAnsi"/>
              </w:rPr>
              <w:t>Confidential</w:t>
            </w:r>
            <w:r w:rsidRPr="005A5BE2">
              <w:rPr>
                <w:rFonts w:asciiTheme="minorHAnsi" w:hAnsiTheme="minorHAnsi" w:cstheme="minorHAnsi"/>
                <w:spacing w:val="-6"/>
              </w:rPr>
              <w:t xml:space="preserve"> </w:t>
            </w:r>
            <w:r w:rsidRPr="005A5BE2">
              <w:rPr>
                <w:rFonts w:asciiTheme="minorHAnsi" w:hAnsiTheme="minorHAnsi" w:cstheme="minorHAnsi"/>
              </w:rPr>
              <w:t>Information</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comply</w:t>
            </w:r>
            <w:r w:rsidRPr="005A5BE2">
              <w:rPr>
                <w:rFonts w:asciiTheme="minorHAnsi" w:hAnsiTheme="minorHAnsi" w:cstheme="minorHAnsi"/>
                <w:spacing w:val="-8"/>
              </w:rPr>
              <w:t xml:space="preserve"> </w:t>
            </w:r>
            <w:r w:rsidRPr="005A5BE2">
              <w:rPr>
                <w:rFonts w:asciiTheme="minorHAnsi" w:hAnsiTheme="minorHAnsi" w:cstheme="minorHAnsi"/>
              </w:rPr>
              <w:t xml:space="preserve">with the confidentiality agreement as exhibited at Appendix 6 to the RFT (“the Confidentiality </w:t>
            </w:r>
            <w:r w:rsidRPr="005A5BE2">
              <w:rPr>
                <w:rFonts w:asciiTheme="minorHAnsi" w:hAnsiTheme="minorHAnsi" w:cstheme="minorHAnsi"/>
                <w:spacing w:val="-2"/>
              </w:rPr>
              <w:t>Agreement”).</w:t>
            </w:r>
          </w:p>
          <w:p w14:paraId="590C2839" w14:textId="77777777" w:rsidR="00A01084" w:rsidRPr="005A5BE2" w:rsidRDefault="00013AF0">
            <w:pPr>
              <w:pStyle w:val="TableParagraph"/>
              <w:spacing w:before="121"/>
              <w:ind w:left="210"/>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obligations</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this</w:t>
            </w:r>
            <w:r w:rsidRPr="005A5BE2">
              <w:rPr>
                <w:rFonts w:asciiTheme="minorHAnsi" w:hAnsiTheme="minorHAnsi" w:cstheme="minorHAnsi"/>
                <w:spacing w:val="-3"/>
              </w:rPr>
              <w:t xml:space="preserve"> </w:t>
            </w:r>
            <w:r w:rsidRPr="005A5BE2">
              <w:rPr>
                <w:rFonts w:asciiTheme="minorHAnsi" w:hAnsiTheme="minorHAnsi" w:cstheme="minorHAnsi"/>
              </w:rPr>
              <w:t>clause</w:t>
            </w:r>
            <w:r w:rsidRPr="005A5BE2">
              <w:rPr>
                <w:rFonts w:asciiTheme="minorHAnsi" w:hAnsiTheme="minorHAnsi" w:cstheme="minorHAnsi"/>
                <w:spacing w:val="-3"/>
              </w:rPr>
              <w:t xml:space="preserve"> </w:t>
            </w:r>
            <w:r w:rsidRPr="005A5BE2">
              <w:rPr>
                <w:rFonts w:asciiTheme="minorHAnsi" w:hAnsiTheme="minorHAnsi" w:cstheme="minorHAnsi"/>
              </w:rPr>
              <w:t>8</w:t>
            </w:r>
            <w:r w:rsidRPr="005A5BE2">
              <w:rPr>
                <w:rFonts w:asciiTheme="minorHAnsi" w:hAnsiTheme="minorHAnsi" w:cstheme="minorHAnsi"/>
                <w:spacing w:val="-4"/>
              </w:rPr>
              <w:t xml:space="preserve"> </w:t>
            </w:r>
            <w:r w:rsidRPr="005A5BE2">
              <w:rPr>
                <w:rFonts w:asciiTheme="minorHAnsi" w:hAnsiTheme="minorHAnsi" w:cstheme="minorHAnsi"/>
              </w:rPr>
              <w:t>will</w:t>
            </w:r>
            <w:r w:rsidRPr="005A5BE2">
              <w:rPr>
                <w:rFonts w:asciiTheme="minorHAnsi" w:hAnsiTheme="minorHAnsi" w:cstheme="minorHAnsi"/>
                <w:spacing w:val="-3"/>
              </w:rPr>
              <w:t xml:space="preserve"> </w:t>
            </w:r>
            <w:r w:rsidRPr="005A5BE2">
              <w:rPr>
                <w:rFonts w:asciiTheme="minorHAnsi" w:hAnsiTheme="minorHAnsi" w:cstheme="minorHAnsi"/>
              </w:rPr>
              <w:t>not</w:t>
            </w:r>
            <w:r w:rsidRPr="005A5BE2">
              <w:rPr>
                <w:rFonts w:asciiTheme="minorHAnsi" w:hAnsiTheme="minorHAnsi" w:cstheme="minorHAnsi"/>
                <w:spacing w:val="-3"/>
              </w:rPr>
              <w:t xml:space="preserve"> </w:t>
            </w:r>
            <w:r w:rsidRPr="005A5BE2">
              <w:rPr>
                <w:rFonts w:asciiTheme="minorHAnsi" w:hAnsiTheme="minorHAnsi" w:cstheme="minorHAnsi"/>
              </w:rPr>
              <w:t>apply</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Confidential</w:t>
            </w:r>
            <w:r w:rsidRPr="005A5BE2">
              <w:rPr>
                <w:rFonts w:asciiTheme="minorHAnsi" w:hAnsiTheme="minorHAnsi" w:cstheme="minorHAnsi"/>
                <w:spacing w:val="-3"/>
              </w:rPr>
              <w:t xml:space="preserve"> </w:t>
            </w:r>
            <w:r w:rsidRPr="005A5BE2">
              <w:rPr>
                <w:rFonts w:asciiTheme="minorHAnsi" w:hAnsiTheme="minorHAnsi" w:cstheme="minorHAnsi"/>
                <w:spacing w:val="-2"/>
              </w:rPr>
              <w:t>Information:</w:t>
            </w:r>
          </w:p>
        </w:tc>
      </w:tr>
      <w:tr w:rsidR="00A01084" w:rsidRPr="005A5BE2" w14:paraId="590C283E" w14:textId="77777777">
        <w:trPr>
          <w:trHeight w:val="737"/>
        </w:trPr>
        <w:tc>
          <w:tcPr>
            <w:tcW w:w="454" w:type="dxa"/>
          </w:tcPr>
          <w:p w14:paraId="590C283B" w14:textId="77777777" w:rsidR="00A01084" w:rsidRPr="005A5BE2" w:rsidRDefault="00A01084">
            <w:pPr>
              <w:pStyle w:val="TableParagraph"/>
              <w:rPr>
                <w:rFonts w:asciiTheme="minorHAnsi" w:hAnsiTheme="minorHAnsi" w:cstheme="minorHAnsi"/>
              </w:rPr>
            </w:pPr>
          </w:p>
        </w:tc>
        <w:tc>
          <w:tcPr>
            <w:tcW w:w="553" w:type="dxa"/>
          </w:tcPr>
          <w:p w14:paraId="590C283C" w14:textId="77777777" w:rsidR="00A01084" w:rsidRPr="005A5BE2" w:rsidRDefault="00013AF0">
            <w:pPr>
              <w:pStyle w:val="TableParagraph"/>
              <w:spacing w:before="59"/>
              <w:ind w:left="40" w:right="3"/>
              <w:jc w:val="center"/>
              <w:rPr>
                <w:rFonts w:asciiTheme="minorHAnsi" w:hAnsiTheme="minorHAnsi" w:cstheme="minorHAnsi"/>
              </w:rPr>
            </w:pPr>
            <w:r w:rsidRPr="005A5BE2">
              <w:rPr>
                <w:rFonts w:asciiTheme="minorHAnsi" w:hAnsiTheme="minorHAnsi" w:cstheme="minorHAnsi"/>
                <w:spacing w:val="-5"/>
              </w:rPr>
              <w:t>1.</w:t>
            </w:r>
          </w:p>
        </w:tc>
        <w:tc>
          <w:tcPr>
            <w:tcW w:w="7954" w:type="dxa"/>
          </w:tcPr>
          <w:p w14:paraId="590C283D" w14:textId="77777777" w:rsidR="00A01084" w:rsidRPr="005A5BE2" w:rsidRDefault="00013AF0">
            <w:pPr>
              <w:pStyle w:val="TableParagraph"/>
              <w:spacing w:before="59" w:line="276" w:lineRule="auto"/>
              <w:ind w:left="171"/>
              <w:rPr>
                <w:rFonts w:asciiTheme="minorHAnsi" w:hAnsiTheme="minorHAnsi" w:cstheme="minorHAnsi"/>
              </w:rPr>
            </w:pPr>
            <w:r w:rsidRPr="005A5BE2">
              <w:rPr>
                <w:rFonts w:asciiTheme="minorHAnsi" w:hAnsiTheme="minorHAnsi" w:cstheme="minorHAnsi"/>
              </w:rPr>
              <w:t>in the receiving Party’s possession (with full right to disclose) before receiving it from the other Party; or</w:t>
            </w:r>
          </w:p>
        </w:tc>
      </w:tr>
      <w:tr w:rsidR="00A01084" w:rsidRPr="005A5BE2" w14:paraId="590C2842" w14:textId="77777777">
        <w:trPr>
          <w:trHeight w:val="428"/>
        </w:trPr>
        <w:tc>
          <w:tcPr>
            <w:tcW w:w="454" w:type="dxa"/>
          </w:tcPr>
          <w:p w14:paraId="590C283F" w14:textId="77777777" w:rsidR="00A01084" w:rsidRPr="005A5BE2" w:rsidRDefault="00A01084">
            <w:pPr>
              <w:pStyle w:val="TableParagraph"/>
              <w:rPr>
                <w:rFonts w:asciiTheme="minorHAnsi" w:hAnsiTheme="minorHAnsi" w:cstheme="minorHAnsi"/>
              </w:rPr>
            </w:pPr>
          </w:p>
        </w:tc>
        <w:tc>
          <w:tcPr>
            <w:tcW w:w="553" w:type="dxa"/>
          </w:tcPr>
          <w:p w14:paraId="590C2840" w14:textId="77777777" w:rsidR="00A01084" w:rsidRPr="005A5BE2" w:rsidRDefault="00013AF0">
            <w:pPr>
              <w:pStyle w:val="TableParagraph"/>
              <w:spacing w:before="60"/>
              <w:ind w:left="40" w:right="3"/>
              <w:jc w:val="center"/>
              <w:rPr>
                <w:rFonts w:asciiTheme="minorHAnsi" w:hAnsiTheme="minorHAnsi" w:cstheme="minorHAnsi"/>
              </w:rPr>
            </w:pPr>
            <w:r w:rsidRPr="005A5BE2">
              <w:rPr>
                <w:rFonts w:asciiTheme="minorHAnsi" w:hAnsiTheme="minorHAnsi" w:cstheme="minorHAnsi"/>
                <w:spacing w:val="-5"/>
              </w:rPr>
              <w:t>2.</w:t>
            </w:r>
          </w:p>
        </w:tc>
        <w:tc>
          <w:tcPr>
            <w:tcW w:w="7954" w:type="dxa"/>
          </w:tcPr>
          <w:p w14:paraId="590C2841" w14:textId="77777777" w:rsidR="00A01084" w:rsidRPr="005A5BE2" w:rsidRDefault="00013AF0">
            <w:pPr>
              <w:pStyle w:val="TableParagraph"/>
              <w:spacing w:before="60"/>
              <w:ind w:left="171"/>
              <w:rPr>
                <w:rFonts w:asciiTheme="minorHAnsi" w:hAnsiTheme="minorHAnsi" w:cstheme="minorHAnsi"/>
              </w:rPr>
            </w:pPr>
            <w:r w:rsidRPr="005A5BE2">
              <w:rPr>
                <w:rFonts w:asciiTheme="minorHAnsi" w:hAnsiTheme="minorHAnsi" w:cstheme="minorHAnsi"/>
              </w:rPr>
              <w:t>which</w:t>
            </w:r>
            <w:r w:rsidRPr="005A5BE2">
              <w:rPr>
                <w:rFonts w:asciiTheme="minorHAnsi" w:hAnsiTheme="minorHAnsi" w:cstheme="minorHAnsi"/>
                <w:spacing w:val="-4"/>
              </w:rPr>
              <w:t xml:space="preserve"> </w:t>
            </w: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becomes</w:t>
            </w:r>
            <w:r w:rsidRPr="005A5BE2">
              <w:rPr>
                <w:rFonts w:asciiTheme="minorHAnsi" w:hAnsiTheme="minorHAnsi" w:cstheme="minorHAnsi"/>
                <w:spacing w:val="-5"/>
              </w:rPr>
              <w:t xml:space="preserve"> </w:t>
            </w:r>
            <w:r w:rsidRPr="005A5BE2">
              <w:rPr>
                <w:rFonts w:asciiTheme="minorHAnsi" w:hAnsiTheme="minorHAnsi" w:cstheme="minorHAnsi"/>
              </w:rPr>
              <w:t>public</w:t>
            </w:r>
            <w:r w:rsidRPr="005A5BE2">
              <w:rPr>
                <w:rFonts w:asciiTheme="minorHAnsi" w:hAnsiTheme="minorHAnsi" w:cstheme="minorHAnsi"/>
                <w:spacing w:val="-4"/>
              </w:rPr>
              <w:t xml:space="preserve"> </w:t>
            </w:r>
            <w:r w:rsidRPr="005A5BE2">
              <w:rPr>
                <w:rFonts w:asciiTheme="minorHAnsi" w:hAnsiTheme="minorHAnsi" w:cstheme="minorHAnsi"/>
              </w:rPr>
              <w:t>knowledge</w:t>
            </w:r>
            <w:r w:rsidRPr="005A5BE2">
              <w:rPr>
                <w:rFonts w:asciiTheme="minorHAnsi" w:hAnsiTheme="minorHAnsi" w:cstheme="minorHAnsi"/>
                <w:spacing w:val="-4"/>
              </w:rPr>
              <w:t xml:space="preserve"> </w:t>
            </w:r>
            <w:r w:rsidRPr="005A5BE2">
              <w:rPr>
                <w:rFonts w:asciiTheme="minorHAnsi" w:hAnsiTheme="minorHAnsi" w:cstheme="minorHAnsi"/>
              </w:rPr>
              <w:t>other</w:t>
            </w:r>
            <w:r w:rsidRPr="005A5BE2">
              <w:rPr>
                <w:rFonts w:asciiTheme="minorHAnsi" w:hAnsiTheme="minorHAnsi" w:cstheme="minorHAnsi"/>
                <w:spacing w:val="-5"/>
              </w:rPr>
              <w:t xml:space="preserve"> </w:t>
            </w:r>
            <w:r w:rsidRPr="005A5BE2">
              <w:rPr>
                <w:rFonts w:asciiTheme="minorHAnsi" w:hAnsiTheme="minorHAnsi" w:cstheme="minorHAnsi"/>
              </w:rPr>
              <w:t>than</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breach</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clause;</w:t>
            </w:r>
            <w:r w:rsidRPr="005A5BE2">
              <w:rPr>
                <w:rFonts w:asciiTheme="minorHAnsi" w:hAnsiTheme="minorHAnsi" w:cstheme="minorHAnsi"/>
                <w:spacing w:val="-3"/>
              </w:rPr>
              <w:t xml:space="preserve"> </w:t>
            </w:r>
            <w:r w:rsidRPr="005A5BE2">
              <w:rPr>
                <w:rFonts w:asciiTheme="minorHAnsi" w:hAnsiTheme="minorHAnsi" w:cstheme="minorHAnsi"/>
                <w:spacing w:val="-5"/>
              </w:rPr>
              <w:t>or</w:t>
            </w:r>
          </w:p>
        </w:tc>
      </w:tr>
      <w:tr w:rsidR="00A01084" w:rsidRPr="005A5BE2" w14:paraId="590C2846" w14:textId="77777777">
        <w:trPr>
          <w:trHeight w:val="738"/>
        </w:trPr>
        <w:tc>
          <w:tcPr>
            <w:tcW w:w="454" w:type="dxa"/>
          </w:tcPr>
          <w:p w14:paraId="590C2843" w14:textId="77777777" w:rsidR="00A01084" w:rsidRPr="005A5BE2" w:rsidRDefault="00A01084">
            <w:pPr>
              <w:pStyle w:val="TableParagraph"/>
              <w:rPr>
                <w:rFonts w:asciiTheme="minorHAnsi" w:hAnsiTheme="minorHAnsi" w:cstheme="minorHAnsi"/>
              </w:rPr>
            </w:pPr>
          </w:p>
        </w:tc>
        <w:tc>
          <w:tcPr>
            <w:tcW w:w="553" w:type="dxa"/>
          </w:tcPr>
          <w:p w14:paraId="590C2844" w14:textId="77777777" w:rsidR="00A01084" w:rsidRPr="005A5BE2" w:rsidRDefault="00013AF0">
            <w:pPr>
              <w:pStyle w:val="TableParagraph"/>
              <w:spacing w:before="59"/>
              <w:ind w:left="40" w:right="3"/>
              <w:jc w:val="center"/>
              <w:rPr>
                <w:rFonts w:asciiTheme="minorHAnsi" w:hAnsiTheme="minorHAnsi" w:cstheme="minorHAnsi"/>
              </w:rPr>
            </w:pPr>
            <w:r w:rsidRPr="005A5BE2">
              <w:rPr>
                <w:rFonts w:asciiTheme="minorHAnsi" w:hAnsiTheme="minorHAnsi" w:cstheme="minorHAnsi"/>
                <w:spacing w:val="-5"/>
              </w:rPr>
              <w:t>3.</w:t>
            </w:r>
          </w:p>
        </w:tc>
        <w:tc>
          <w:tcPr>
            <w:tcW w:w="7954" w:type="dxa"/>
          </w:tcPr>
          <w:p w14:paraId="590C2845" w14:textId="77777777" w:rsidR="00A01084" w:rsidRPr="005A5BE2" w:rsidRDefault="00013AF0">
            <w:pPr>
              <w:pStyle w:val="TableParagraph"/>
              <w:spacing w:before="59" w:line="276" w:lineRule="auto"/>
              <w:ind w:left="171"/>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29"/>
              </w:rPr>
              <w:t xml:space="preserve"> </w:t>
            </w:r>
            <w:r w:rsidRPr="005A5BE2">
              <w:rPr>
                <w:rFonts w:asciiTheme="minorHAnsi" w:hAnsiTheme="minorHAnsi" w:cstheme="minorHAnsi"/>
              </w:rPr>
              <w:t>independently</w:t>
            </w:r>
            <w:r w:rsidRPr="005A5BE2">
              <w:rPr>
                <w:rFonts w:asciiTheme="minorHAnsi" w:hAnsiTheme="minorHAnsi" w:cstheme="minorHAnsi"/>
                <w:spacing w:val="27"/>
              </w:rPr>
              <w:t xml:space="preserve"> </w:t>
            </w:r>
            <w:r w:rsidRPr="005A5BE2">
              <w:rPr>
                <w:rFonts w:asciiTheme="minorHAnsi" w:hAnsiTheme="minorHAnsi" w:cstheme="minorHAnsi"/>
              </w:rPr>
              <w:t>developed</w:t>
            </w:r>
            <w:r w:rsidRPr="005A5BE2">
              <w:rPr>
                <w:rFonts w:asciiTheme="minorHAnsi" w:hAnsiTheme="minorHAnsi" w:cstheme="minorHAnsi"/>
                <w:spacing w:val="28"/>
              </w:rPr>
              <w:t xml:space="preserve"> </w:t>
            </w:r>
            <w:r w:rsidRPr="005A5BE2">
              <w:rPr>
                <w:rFonts w:asciiTheme="minorHAnsi" w:hAnsiTheme="minorHAnsi" w:cstheme="minorHAnsi"/>
              </w:rPr>
              <w:t>by</w:t>
            </w:r>
            <w:r w:rsidRPr="005A5BE2">
              <w:rPr>
                <w:rFonts w:asciiTheme="minorHAnsi" w:hAnsiTheme="minorHAnsi" w:cstheme="minorHAnsi"/>
                <w:spacing w:val="30"/>
              </w:rPr>
              <w:t xml:space="preserve"> </w:t>
            </w:r>
            <w:r w:rsidRPr="005A5BE2">
              <w:rPr>
                <w:rFonts w:asciiTheme="minorHAnsi" w:hAnsiTheme="minorHAnsi" w:cstheme="minorHAnsi"/>
              </w:rPr>
              <w:t>the</w:t>
            </w:r>
            <w:r w:rsidRPr="005A5BE2">
              <w:rPr>
                <w:rFonts w:asciiTheme="minorHAnsi" w:hAnsiTheme="minorHAnsi" w:cstheme="minorHAnsi"/>
                <w:spacing w:val="27"/>
              </w:rPr>
              <w:t xml:space="preserve"> </w:t>
            </w:r>
            <w:r w:rsidRPr="005A5BE2">
              <w:rPr>
                <w:rFonts w:asciiTheme="minorHAnsi" w:hAnsiTheme="minorHAnsi" w:cstheme="minorHAnsi"/>
              </w:rPr>
              <w:t>disclosing</w:t>
            </w:r>
            <w:r w:rsidRPr="005A5BE2">
              <w:rPr>
                <w:rFonts w:asciiTheme="minorHAnsi" w:hAnsiTheme="minorHAnsi" w:cstheme="minorHAnsi"/>
                <w:spacing w:val="28"/>
              </w:rPr>
              <w:t xml:space="preserve"> </w:t>
            </w:r>
            <w:r w:rsidRPr="005A5BE2">
              <w:rPr>
                <w:rFonts w:asciiTheme="minorHAnsi" w:hAnsiTheme="minorHAnsi" w:cstheme="minorHAnsi"/>
              </w:rPr>
              <w:t>Party</w:t>
            </w:r>
            <w:r w:rsidRPr="005A5BE2">
              <w:rPr>
                <w:rFonts w:asciiTheme="minorHAnsi" w:hAnsiTheme="minorHAnsi" w:cstheme="minorHAnsi"/>
                <w:spacing w:val="27"/>
              </w:rPr>
              <w:t xml:space="preserve"> </w:t>
            </w:r>
            <w:r w:rsidRPr="005A5BE2">
              <w:rPr>
                <w:rFonts w:asciiTheme="minorHAnsi" w:hAnsiTheme="minorHAnsi" w:cstheme="minorHAnsi"/>
              </w:rPr>
              <w:t>without</w:t>
            </w:r>
            <w:r w:rsidRPr="005A5BE2">
              <w:rPr>
                <w:rFonts w:asciiTheme="minorHAnsi" w:hAnsiTheme="minorHAnsi" w:cstheme="minorHAnsi"/>
                <w:spacing w:val="27"/>
              </w:rPr>
              <w:t xml:space="preserve"> </w:t>
            </w:r>
            <w:r w:rsidRPr="005A5BE2">
              <w:rPr>
                <w:rFonts w:asciiTheme="minorHAnsi" w:hAnsiTheme="minorHAnsi" w:cstheme="minorHAnsi"/>
              </w:rPr>
              <w:t>access</w:t>
            </w:r>
            <w:r w:rsidRPr="005A5BE2">
              <w:rPr>
                <w:rFonts w:asciiTheme="minorHAnsi" w:hAnsiTheme="minorHAnsi" w:cstheme="minorHAnsi"/>
                <w:spacing w:val="29"/>
              </w:rPr>
              <w:t xml:space="preserve"> </w:t>
            </w:r>
            <w:r w:rsidRPr="005A5BE2">
              <w:rPr>
                <w:rFonts w:asciiTheme="minorHAnsi" w:hAnsiTheme="minorHAnsi" w:cstheme="minorHAnsi"/>
              </w:rPr>
              <w:t>to</w:t>
            </w:r>
            <w:r w:rsidRPr="005A5BE2">
              <w:rPr>
                <w:rFonts w:asciiTheme="minorHAnsi" w:hAnsiTheme="minorHAnsi" w:cstheme="minorHAnsi"/>
                <w:spacing w:val="27"/>
              </w:rPr>
              <w:t xml:space="preserve"> </w:t>
            </w:r>
            <w:r w:rsidRPr="005A5BE2">
              <w:rPr>
                <w:rFonts w:asciiTheme="minorHAnsi" w:hAnsiTheme="minorHAnsi" w:cstheme="minorHAnsi"/>
              </w:rPr>
              <w:t>or</w:t>
            </w:r>
            <w:r w:rsidRPr="005A5BE2">
              <w:rPr>
                <w:rFonts w:asciiTheme="minorHAnsi" w:hAnsiTheme="minorHAnsi" w:cstheme="minorHAnsi"/>
                <w:spacing w:val="29"/>
              </w:rPr>
              <w:t xml:space="preserve"> </w:t>
            </w:r>
            <w:r w:rsidRPr="005A5BE2">
              <w:rPr>
                <w:rFonts w:asciiTheme="minorHAnsi" w:hAnsiTheme="minorHAnsi" w:cstheme="minorHAnsi"/>
              </w:rPr>
              <w:t>use</w:t>
            </w:r>
            <w:r w:rsidRPr="005A5BE2">
              <w:rPr>
                <w:rFonts w:asciiTheme="minorHAnsi" w:hAnsiTheme="minorHAnsi" w:cstheme="minorHAnsi"/>
                <w:spacing w:val="27"/>
              </w:rPr>
              <w:t xml:space="preserve"> </w:t>
            </w:r>
            <w:r w:rsidRPr="005A5BE2">
              <w:rPr>
                <w:rFonts w:asciiTheme="minorHAnsi" w:hAnsiTheme="minorHAnsi" w:cstheme="minorHAnsi"/>
              </w:rPr>
              <w:t>of</w:t>
            </w:r>
            <w:r w:rsidRPr="005A5BE2">
              <w:rPr>
                <w:rFonts w:asciiTheme="minorHAnsi" w:hAnsiTheme="minorHAnsi" w:cstheme="minorHAnsi"/>
                <w:spacing w:val="29"/>
              </w:rPr>
              <w:t xml:space="preserve"> </w:t>
            </w:r>
            <w:r w:rsidRPr="005A5BE2">
              <w:rPr>
                <w:rFonts w:asciiTheme="minorHAnsi" w:hAnsiTheme="minorHAnsi" w:cstheme="minorHAnsi"/>
              </w:rPr>
              <w:t>the Confidential Information; or</w:t>
            </w:r>
          </w:p>
        </w:tc>
      </w:tr>
      <w:tr w:rsidR="00A01084" w:rsidRPr="005A5BE2" w14:paraId="590C284A" w14:textId="77777777">
        <w:trPr>
          <w:trHeight w:val="428"/>
        </w:trPr>
        <w:tc>
          <w:tcPr>
            <w:tcW w:w="454" w:type="dxa"/>
          </w:tcPr>
          <w:p w14:paraId="590C2847" w14:textId="77777777" w:rsidR="00A01084" w:rsidRPr="005A5BE2" w:rsidRDefault="00A01084">
            <w:pPr>
              <w:pStyle w:val="TableParagraph"/>
              <w:rPr>
                <w:rFonts w:asciiTheme="minorHAnsi" w:hAnsiTheme="minorHAnsi" w:cstheme="minorHAnsi"/>
              </w:rPr>
            </w:pPr>
          </w:p>
        </w:tc>
        <w:tc>
          <w:tcPr>
            <w:tcW w:w="553" w:type="dxa"/>
          </w:tcPr>
          <w:p w14:paraId="590C2848" w14:textId="77777777" w:rsidR="00A01084" w:rsidRPr="005A5BE2" w:rsidRDefault="00013AF0">
            <w:pPr>
              <w:pStyle w:val="TableParagraph"/>
              <w:spacing w:before="60"/>
              <w:ind w:left="40" w:right="3"/>
              <w:jc w:val="center"/>
              <w:rPr>
                <w:rFonts w:asciiTheme="minorHAnsi" w:hAnsiTheme="minorHAnsi" w:cstheme="minorHAnsi"/>
              </w:rPr>
            </w:pPr>
            <w:r w:rsidRPr="005A5BE2">
              <w:rPr>
                <w:rFonts w:asciiTheme="minorHAnsi" w:hAnsiTheme="minorHAnsi" w:cstheme="minorHAnsi"/>
                <w:spacing w:val="-5"/>
              </w:rPr>
              <w:t>4.</w:t>
            </w:r>
          </w:p>
        </w:tc>
        <w:tc>
          <w:tcPr>
            <w:tcW w:w="7954" w:type="dxa"/>
          </w:tcPr>
          <w:p w14:paraId="590C2849" w14:textId="77777777" w:rsidR="00A01084" w:rsidRPr="005A5BE2" w:rsidRDefault="00013AF0">
            <w:pPr>
              <w:pStyle w:val="TableParagraph"/>
              <w:spacing w:before="60"/>
              <w:ind w:left="171"/>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13"/>
              </w:rPr>
              <w:t xml:space="preserve"> </w:t>
            </w:r>
            <w:r w:rsidRPr="005A5BE2">
              <w:rPr>
                <w:rFonts w:asciiTheme="minorHAnsi" w:hAnsiTheme="minorHAnsi" w:cstheme="minorHAnsi"/>
              </w:rPr>
              <w:t>lawfully</w:t>
            </w:r>
            <w:r w:rsidRPr="005A5BE2">
              <w:rPr>
                <w:rFonts w:asciiTheme="minorHAnsi" w:hAnsiTheme="minorHAnsi" w:cstheme="minorHAnsi"/>
                <w:spacing w:val="-9"/>
              </w:rPr>
              <w:t xml:space="preserve"> </w:t>
            </w:r>
            <w:r w:rsidRPr="005A5BE2">
              <w:rPr>
                <w:rFonts w:asciiTheme="minorHAnsi" w:hAnsiTheme="minorHAnsi" w:cstheme="minorHAnsi"/>
              </w:rPr>
              <w:t>received</w:t>
            </w:r>
            <w:r w:rsidRPr="005A5BE2">
              <w:rPr>
                <w:rFonts w:asciiTheme="minorHAnsi" w:hAnsiTheme="minorHAnsi" w:cstheme="minorHAnsi"/>
                <w:spacing w:val="-11"/>
              </w:rPr>
              <w:t xml:space="preserve"> </w:t>
            </w:r>
            <w:r w:rsidRPr="005A5BE2">
              <w:rPr>
                <w:rFonts w:asciiTheme="minorHAnsi" w:hAnsiTheme="minorHAnsi" w:cstheme="minorHAnsi"/>
              </w:rPr>
              <w:t>by</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disclosing</w:t>
            </w:r>
            <w:r w:rsidRPr="005A5BE2">
              <w:rPr>
                <w:rFonts w:asciiTheme="minorHAnsi" w:hAnsiTheme="minorHAnsi" w:cstheme="minorHAnsi"/>
                <w:spacing w:val="-11"/>
              </w:rPr>
              <w:t xml:space="preserve"> </w:t>
            </w:r>
            <w:r w:rsidRPr="005A5BE2">
              <w:rPr>
                <w:rFonts w:asciiTheme="minorHAnsi" w:hAnsiTheme="minorHAnsi" w:cstheme="minorHAnsi"/>
              </w:rPr>
              <w:t>Party</w:t>
            </w:r>
            <w:r w:rsidRPr="005A5BE2">
              <w:rPr>
                <w:rFonts w:asciiTheme="minorHAnsi" w:hAnsiTheme="minorHAnsi" w:cstheme="minorHAnsi"/>
                <w:spacing w:val="-9"/>
              </w:rPr>
              <w:t xml:space="preserve"> </w:t>
            </w:r>
            <w:r w:rsidRPr="005A5BE2">
              <w:rPr>
                <w:rFonts w:asciiTheme="minorHAnsi" w:hAnsiTheme="minorHAnsi" w:cstheme="minorHAnsi"/>
              </w:rPr>
              <w:t>from</w:t>
            </w:r>
            <w:r w:rsidRPr="005A5BE2">
              <w:rPr>
                <w:rFonts w:asciiTheme="minorHAnsi" w:hAnsiTheme="minorHAnsi" w:cstheme="minorHAnsi"/>
                <w:spacing w:val="-9"/>
              </w:rPr>
              <w:t xml:space="preserve"> </w:t>
            </w:r>
            <w:r w:rsidRPr="005A5BE2">
              <w:rPr>
                <w:rFonts w:asciiTheme="minorHAnsi" w:hAnsiTheme="minorHAnsi" w:cstheme="minorHAnsi"/>
              </w:rPr>
              <w:t>a</w:t>
            </w:r>
            <w:r w:rsidRPr="005A5BE2">
              <w:rPr>
                <w:rFonts w:asciiTheme="minorHAnsi" w:hAnsiTheme="minorHAnsi" w:cstheme="minorHAnsi"/>
                <w:spacing w:val="-10"/>
              </w:rPr>
              <w:t xml:space="preserve"> </w:t>
            </w:r>
            <w:r w:rsidRPr="005A5BE2">
              <w:rPr>
                <w:rFonts w:asciiTheme="minorHAnsi" w:hAnsiTheme="minorHAnsi" w:cstheme="minorHAnsi"/>
              </w:rPr>
              <w:t>third</w:t>
            </w:r>
            <w:r w:rsidRPr="005A5BE2">
              <w:rPr>
                <w:rFonts w:asciiTheme="minorHAnsi" w:hAnsiTheme="minorHAnsi" w:cstheme="minorHAnsi"/>
                <w:spacing w:val="-13"/>
              </w:rPr>
              <w:t xml:space="preserve"> </w:t>
            </w:r>
            <w:r w:rsidRPr="005A5BE2">
              <w:rPr>
                <w:rFonts w:asciiTheme="minorHAnsi" w:hAnsiTheme="minorHAnsi" w:cstheme="minorHAnsi"/>
              </w:rPr>
              <w:t>party</w:t>
            </w:r>
            <w:r w:rsidRPr="005A5BE2">
              <w:rPr>
                <w:rFonts w:asciiTheme="minorHAnsi" w:hAnsiTheme="minorHAnsi" w:cstheme="minorHAnsi"/>
                <w:spacing w:val="-9"/>
              </w:rPr>
              <w:t xml:space="preserve"> </w:t>
            </w:r>
            <w:r w:rsidRPr="005A5BE2">
              <w:rPr>
                <w:rFonts w:asciiTheme="minorHAnsi" w:hAnsiTheme="minorHAnsi" w:cstheme="minorHAnsi"/>
              </w:rPr>
              <w:t>(with</w:t>
            </w:r>
            <w:r w:rsidRPr="005A5BE2">
              <w:rPr>
                <w:rFonts w:asciiTheme="minorHAnsi" w:hAnsiTheme="minorHAnsi" w:cstheme="minorHAnsi"/>
                <w:spacing w:val="-11"/>
              </w:rPr>
              <w:t xml:space="preserve"> </w:t>
            </w:r>
            <w:r w:rsidRPr="005A5BE2">
              <w:rPr>
                <w:rFonts w:asciiTheme="minorHAnsi" w:hAnsiTheme="minorHAnsi" w:cstheme="minorHAnsi"/>
              </w:rPr>
              <w:t>full</w:t>
            </w:r>
            <w:r w:rsidRPr="005A5BE2">
              <w:rPr>
                <w:rFonts w:asciiTheme="minorHAnsi" w:hAnsiTheme="minorHAnsi" w:cstheme="minorHAnsi"/>
                <w:spacing w:val="-10"/>
              </w:rPr>
              <w:t xml:space="preserve"> </w:t>
            </w:r>
            <w:r w:rsidRPr="005A5BE2">
              <w:rPr>
                <w:rFonts w:asciiTheme="minorHAnsi" w:hAnsiTheme="minorHAnsi" w:cstheme="minorHAnsi"/>
              </w:rPr>
              <w:t>right</w:t>
            </w:r>
            <w:r w:rsidRPr="005A5BE2">
              <w:rPr>
                <w:rFonts w:asciiTheme="minorHAnsi" w:hAnsiTheme="minorHAnsi" w:cstheme="minorHAnsi"/>
                <w:spacing w:val="-9"/>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spacing w:val="-2"/>
              </w:rPr>
              <w:t>disclose).</w:t>
            </w:r>
          </w:p>
        </w:tc>
      </w:tr>
      <w:tr w:rsidR="00A01084" w:rsidRPr="005A5BE2" w14:paraId="590C284D" w14:textId="77777777">
        <w:trPr>
          <w:trHeight w:val="3577"/>
        </w:trPr>
        <w:tc>
          <w:tcPr>
            <w:tcW w:w="454" w:type="dxa"/>
          </w:tcPr>
          <w:p w14:paraId="590C284B"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C.</w:t>
            </w:r>
          </w:p>
        </w:tc>
        <w:tc>
          <w:tcPr>
            <w:tcW w:w="8507" w:type="dxa"/>
            <w:gridSpan w:val="2"/>
          </w:tcPr>
          <w:p w14:paraId="590C284C" w14:textId="77777777" w:rsidR="00A01084" w:rsidRPr="005A5BE2" w:rsidRDefault="00013AF0">
            <w:pPr>
              <w:pStyle w:val="TableParagraph"/>
              <w:spacing w:before="59" w:line="276" w:lineRule="auto"/>
              <w:ind w:left="210" w:right="51"/>
              <w:jc w:val="both"/>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circumstances</w:t>
            </w:r>
            <w:r w:rsidRPr="005A5BE2">
              <w:rPr>
                <w:rFonts w:asciiTheme="minorHAnsi" w:hAnsiTheme="minorHAnsi" w:cstheme="minorHAnsi"/>
                <w:spacing w:val="-4"/>
              </w:rPr>
              <w:t xml:space="preserve"> </w:t>
            </w:r>
            <w:r w:rsidRPr="005A5BE2">
              <w:rPr>
                <w:rFonts w:asciiTheme="minorHAnsi" w:hAnsiTheme="minorHAnsi" w:cstheme="minorHAnsi"/>
              </w:rPr>
              <w:t>where</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Client</w:t>
            </w:r>
            <w:r w:rsidRPr="005A5BE2">
              <w:rPr>
                <w:rFonts w:asciiTheme="minorHAnsi" w:hAnsiTheme="minorHAnsi" w:cstheme="minorHAnsi"/>
                <w:spacing w:val="-4"/>
              </w:rPr>
              <w:t xml:space="preserve"> </w:t>
            </w: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provisions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Freedom</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Information Act 2014 or the European Communities (Access to Information on the Environment) Regulations</w:t>
            </w:r>
            <w:r w:rsidRPr="005A5BE2">
              <w:rPr>
                <w:rFonts w:asciiTheme="minorHAnsi" w:hAnsiTheme="minorHAnsi" w:cstheme="minorHAnsi"/>
                <w:spacing w:val="-4"/>
              </w:rPr>
              <w:t xml:space="preserve"> </w:t>
            </w:r>
            <w:r w:rsidRPr="005A5BE2">
              <w:rPr>
                <w:rFonts w:asciiTheme="minorHAnsi" w:hAnsiTheme="minorHAnsi" w:cstheme="minorHAnsi"/>
              </w:rPr>
              <w:t>2007</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2014,</w:t>
            </w:r>
            <w:r w:rsidRPr="005A5BE2">
              <w:rPr>
                <w:rFonts w:asciiTheme="minorHAnsi" w:hAnsiTheme="minorHAnsi" w:cstheme="minorHAnsi"/>
                <w:spacing w:val="-4"/>
              </w:rPr>
              <w:t xml:space="preserve"> </w:t>
            </w:r>
            <w:r w:rsidRPr="005A5BE2">
              <w:rPr>
                <w:rFonts w:asciiTheme="minorHAnsi" w:hAnsiTheme="minorHAnsi" w:cstheme="minorHAnsi"/>
              </w:rPr>
              <w:t>then</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event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Client</w:t>
            </w:r>
            <w:r w:rsidRPr="005A5BE2">
              <w:rPr>
                <w:rFonts w:asciiTheme="minorHAnsi" w:hAnsiTheme="minorHAnsi" w:cstheme="minorHAnsi"/>
                <w:spacing w:val="-1"/>
              </w:rPr>
              <w:t xml:space="preserve"> </w:t>
            </w:r>
            <w:r w:rsidRPr="005A5BE2">
              <w:rPr>
                <w:rFonts w:asciiTheme="minorHAnsi" w:hAnsiTheme="minorHAnsi" w:cstheme="minorHAnsi"/>
              </w:rPr>
              <w:t>receiving</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2"/>
              </w:rPr>
              <w:t xml:space="preserve"> </w:t>
            </w:r>
            <w:r w:rsidRPr="005A5BE2">
              <w:rPr>
                <w:rFonts w:asciiTheme="minorHAnsi" w:hAnsiTheme="minorHAnsi" w:cstheme="minorHAnsi"/>
              </w:rPr>
              <w:t>request</w:t>
            </w:r>
            <w:r w:rsidRPr="005A5BE2">
              <w:rPr>
                <w:rFonts w:asciiTheme="minorHAnsi" w:hAnsiTheme="minorHAnsi" w:cstheme="minorHAnsi"/>
                <w:spacing w:val="-1"/>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information related to this Agreement, the Client shall consult with the Contractor in respect of the request. The Contractor</w:t>
            </w:r>
            <w:r w:rsidRPr="005A5BE2">
              <w:rPr>
                <w:rFonts w:asciiTheme="minorHAnsi" w:hAnsiTheme="minorHAnsi" w:cstheme="minorHAnsi"/>
                <w:spacing w:val="-1"/>
              </w:rPr>
              <w:t xml:space="preserve"> </w:t>
            </w:r>
            <w:r w:rsidRPr="005A5BE2">
              <w:rPr>
                <w:rFonts w:asciiTheme="minorHAnsi" w:hAnsiTheme="minorHAnsi" w:cstheme="minorHAnsi"/>
              </w:rPr>
              <w:t>shall specifically identify any information</w:t>
            </w:r>
            <w:r w:rsidRPr="005A5BE2">
              <w:rPr>
                <w:rFonts w:asciiTheme="minorHAnsi" w:hAnsiTheme="minorHAnsi" w:cstheme="minorHAnsi"/>
                <w:spacing w:val="-1"/>
              </w:rPr>
              <w:t xml:space="preserve"> </w:t>
            </w:r>
            <w:r w:rsidRPr="005A5BE2">
              <w:rPr>
                <w:rFonts w:asciiTheme="minorHAnsi" w:hAnsiTheme="minorHAnsi" w:cstheme="minorHAnsi"/>
              </w:rPr>
              <w:t>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 under the above legislation. The Contracting Authority accepts no liability whatsoever in respect of any information provided which is subsequently released (irrespective of notification) or in respect of any consequential damage suffered as a result of such obligations</w:t>
            </w:r>
          </w:p>
        </w:tc>
      </w:tr>
      <w:tr w:rsidR="00A01084" w:rsidRPr="005A5BE2" w14:paraId="590C2850" w14:textId="77777777">
        <w:trPr>
          <w:trHeight w:val="694"/>
        </w:trPr>
        <w:tc>
          <w:tcPr>
            <w:tcW w:w="454" w:type="dxa"/>
          </w:tcPr>
          <w:p w14:paraId="590C284E" w14:textId="77777777" w:rsidR="00A01084" w:rsidRPr="005A5BE2" w:rsidRDefault="00013AF0">
            <w:pPr>
              <w:pStyle w:val="TableParagraph"/>
              <w:spacing w:before="120"/>
              <w:ind w:left="50"/>
              <w:rPr>
                <w:rFonts w:asciiTheme="minorHAnsi" w:hAnsiTheme="minorHAnsi" w:cstheme="minorHAnsi"/>
              </w:rPr>
            </w:pPr>
            <w:r w:rsidRPr="005A5BE2">
              <w:rPr>
                <w:rFonts w:asciiTheme="minorHAnsi" w:hAnsiTheme="minorHAnsi" w:cstheme="minorHAnsi"/>
                <w:color w:val="0000FF"/>
                <w:spacing w:val="-5"/>
              </w:rPr>
              <w:t>D.</w:t>
            </w:r>
          </w:p>
        </w:tc>
        <w:tc>
          <w:tcPr>
            <w:tcW w:w="8507" w:type="dxa"/>
            <w:gridSpan w:val="2"/>
          </w:tcPr>
          <w:p w14:paraId="590C284F" w14:textId="77777777" w:rsidR="00A01084" w:rsidRPr="005A5BE2" w:rsidRDefault="00013AF0">
            <w:pPr>
              <w:pStyle w:val="TableParagraph"/>
              <w:spacing w:before="54" w:line="310" w:lineRule="atLeast"/>
              <w:ind w:left="210"/>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terms</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1"/>
              </w:rPr>
              <w:t xml:space="preserve"> </w:t>
            </w:r>
            <w:r w:rsidRPr="005A5BE2">
              <w:rPr>
                <w:rFonts w:asciiTheme="minorHAnsi" w:hAnsiTheme="minorHAnsi" w:cstheme="minorHAnsi"/>
              </w:rPr>
              <w:t>this</w:t>
            </w:r>
            <w:r w:rsidRPr="005A5BE2">
              <w:rPr>
                <w:rFonts w:asciiTheme="minorHAnsi" w:hAnsiTheme="minorHAnsi" w:cstheme="minorHAnsi"/>
                <w:spacing w:val="-11"/>
              </w:rPr>
              <w:t xml:space="preserve"> </w:t>
            </w:r>
            <w:r w:rsidRPr="005A5BE2">
              <w:rPr>
                <w:rFonts w:asciiTheme="minorHAnsi" w:hAnsiTheme="minorHAnsi" w:cstheme="minorHAnsi"/>
              </w:rPr>
              <w:t>clause</w:t>
            </w:r>
            <w:r w:rsidRPr="005A5BE2">
              <w:rPr>
                <w:rFonts w:asciiTheme="minorHAnsi" w:hAnsiTheme="minorHAnsi" w:cstheme="minorHAnsi"/>
                <w:spacing w:val="-11"/>
              </w:rPr>
              <w:t xml:space="preserve"> </w:t>
            </w:r>
            <w:r w:rsidRPr="005A5BE2">
              <w:rPr>
                <w:rFonts w:asciiTheme="minorHAnsi" w:hAnsiTheme="minorHAnsi" w:cstheme="minorHAnsi"/>
              </w:rPr>
              <w:t>8</w:t>
            </w:r>
            <w:r w:rsidRPr="005A5BE2">
              <w:rPr>
                <w:rFonts w:asciiTheme="minorHAnsi" w:hAnsiTheme="minorHAnsi" w:cstheme="minorHAnsi"/>
                <w:spacing w:val="-10"/>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survive</w:t>
            </w:r>
            <w:r w:rsidRPr="005A5BE2">
              <w:rPr>
                <w:rFonts w:asciiTheme="minorHAnsi" w:hAnsiTheme="minorHAnsi" w:cstheme="minorHAnsi"/>
                <w:spacing w:val="-13"/>
              </w:rPr>
              <w:t xml:space="preserve"> </w:t>
            </w:r>
            <w:r w:rsidRPr="005A5BE2">
              <w:rPr>
                <w:rFonts w:asciiTheme="minorHAnsi" w:hAnsiTheme="minorHAnsi" w:cstheme="minorHAnsi"/>
              </w:rPr>
              <w:t>expiry,</w:t>
            </w:r>
            <w:r w:rsidRPr="005A5BE2">
              <w:rPr>
                <w:rFonts w:asciiTheme="minorHAnsi" w:hAnsiTheme="minorHAnsi" w:cstheme="minorHAnsi"/>
                <w:spacing w:val="-11"/>
              </w:rPr>
              <w:t xml:space="preserve"> </w:t>
            </w:r>
            <w:r w:rsidRPr="005A5BE2">
              <w:rPr>
                <w:rFonts w:asciiTheme="minorHAnsi" w:hAnsiTheme="minorHAnsi" w:cstheme="minorHAnsi"/>
              </w:rPr>
              <w:t>completion</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termination</w:t>
            </w:r>
            <w:r w:rsidRPr="005A5BE2">
              <w:rPr>
                <w:rFonts w:asciiTheme="minorHAnsi" w:hAnsiTheme="minorHAnsi" w:cstheme="minorHAnsi"/>
                <w:spacing w:val="-12"/>
              </w:rPr>
              <w:t xml:space="preserve"> </w:t>
            </w:r>
            <w:r w:rsidRPr="005A5BE2">
              <w:rPr>
                <w:rFonts w:asciiTheme="minorHAnsi" w:hAnsiTheme="minorHAnsi" w:cstheme="minorHAnsi"/>
              </w:rPr>
              <w:t>for</w:t>
            </w:r>
            <w:r w:rsidRPr="005A5BE2">
              <w:rPr>
                <w:rFonts w:asciiTheme="minorHAnsi" w:hAnsiTheme="minorHAnsi" w:cstheme="minorHAnsi"/>
                <w:spacing w:val="-12"/>
              </w:rPr>
              <w:t xml:space="preserve"> </w:t>
            </w:r>
            <w:r w:rsidRPr="005A5BE2">
              <w:rPr>
                <w:rFonts w:asciiTheme="minorHAnsi" w:hAnsiTheme="minorHAnsi" w:cstheme="minorHAnsi"/>
              </w:rPr>
              <w:t>whatever</w:t>
            </w:r>
            <w:r w:rsidRPr="005A5BE2">
              <w:rPr>
                <w:rFonts w:asciiTheme="minorHAnsi" w:hAnsiTheme="minorHAnsi" w:cstheme="minorHAnsi"/>
                <w:spacing w:val="-12"/>
              </w:rPr>
              <w:t xml:space="preserve"> </w:t>
            </w:r>
            <w:r w:rsidRPr="005A5BE2">
              <w:rPr>
                <w:rFonts w:asciiTheme="minorHAnsi" w:hAnsiTheme="minorHAnsi" w:cstheme="minorHAnsi"/>
              </w:rPr>
              <w:t>reason of this Agreement.</w:t>
            </w:r>
          </w:p>
        </w:tc>
      </w:tr>
    </w:tbl>
    <w:p w14:paraId="590C2851" w14:textId="77777777" w:rsidR="00A01084" w:rsidRPr="005A5BE2" w:rsidRDefault="00013AF0">
      <w:pPr>
        <w:pStyle w:val="BodyText"/>
        <w:spacing w:before="139"/>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3168" behindDoc="1" locked="0" layoutInCell="1" allowOverlap="1" wp14:anchorId="590C2B11" wp14:editId="590C2B12">
                <wp:simplePos x="0" y="0"/>
                <wp:positionH relativeFrom="page">
                  <wp:posOffset>882396</wp:posOffset>
                </wp:positionH>
                <wp:positionV relativeFrom="paragraph">
                  <wp:posOffset>258572</wp:posOffset>
                </wp:positionV>
                <wp:extent cx="5797550" cy="227329"/>
                <wp:effectExtent l="0" t="0" r="0" b="0"/>
                <wp:wrapTopAndBottom/>
                <wp:docPr id="205" name="Group 2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06" name="Graphic 20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07" name="Graphic 20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08" name="Textbox 208"/>
                        <wps:cNvSpPr txBox="1"/>
                        <wps:spPr>
                          <a:xfrm>
                            <a:off x="0" y="0"/>
                            <a:ext cx="5797550" cy="208915"/>
                          </a:xfrm>
                          <a:prstGeom prst="rect">
                            <a:avLst/>
                          </a:prstGeom>
                        </wps:spPr>
                        <wps:txbx>
                          <w:txbxContent>
                            <w:p w14:paraId="590C2B90" w14:textId="77777777" w:rsidR="00A01084" w:rsidRDefault="00013AF0">
                              <w:pPr>
                                <w:tabs>
                                  <w:tab w:val="left" w:pos="595"/>
                                </w:tabs>
                                <w:spacing w:line="268" w:lineRule="exact"/>
                                <w:ind w:left="86"/>
                                <w:rPr>
                                  <w:b/>
                                </w:rPr>
                              </w:pPr>
                              <w:bookmarkStart w:id="59" w:name="9._Force_Majeure"/>
                              <w:bookmarkEnd w:id="59"/>
                              <w:r>
                                <w:rPr>
                                  <w:b/>
                                  <w:color w:val="FFFFFF"/>
                                  <w:spacing w:val="-5"/>
                                </w:rPr>
                                <w:t>9.</w:t>
                              </w:r>
                              <w:r>
                                <w:rPr>
                                  <w:b/>
                                  <w:color w:val="FFFFFF"/>
                                </w:rPr>
                                <w:tab/>
                                <w:t>FORCE</w:t>
                              </w:r>
                              <w:r>
                                <w:rPr>
                                  <w:b/>
                                  <w:color w:val="FFFFFF"/>
                                  <w:spacing w:val="-2"/>
                                </w:rPr>
                                <w:t xml:space="preserve"> MAJEURE</w:t>
                              </w:r>
                            </w:p>
                          </w:txbxContent>
                        </wps:txbx>
                        <wps:bodyPr wrap="square" lIns="0" tIns="0" rIns="0" bIns="0" rtlCol="0">
                          <a:noAutofit/>
                        </wps:bodyPr>
                      </wps:wsp>
                    </wpg:wgp>
                  </a:graphicData>
                </a:graphic>
              </wp:anchor>
            </w:drawing>
          </mc:Choice>
          <mc:Fallback xmlns:w16cei="http://schemas.microsoft.com/office/word/2026/wordml/cei">
            <w:pict>
              <v:group w14:anchorId="590C2B11" id="Group 205" o:spid="_x0000_s1183" style="position:absolute;margin-left:69.5pt;margin-top:20.35pt;width:456.5pt;height:17.9pt;z-index:-1569331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89DJAMAAOYKAAAOAAAAZHJzL2Uyb0RvYy54bWzsVt9v0zAQfkfif7DyztJ265pGayfYWIWE&#10;xqQV8ew6zg+RxMZ2m+y/586O09AiRMeEeCAPyTk+n+++++7sq+u2KsmOK12IehGMz0YB4TUTSVFn&#10;i+Dz+u5NFBBtaJ3QUtR8ETxxHVwvX7+6amTMJyIXZcIVASO1jhu5CHJjZByGmuW8ovpMSF7DZCpU&#10;RQ0MVRYmijZgvSrDyWh0GTZCJVIJxrWGv7duMlha+2nKmfmUppobUi4C8M3Yt7LvDb7D5RWNM0Vl&#10;XrDODfoMLypa1LBpb+qWGkq2qjgyVRVMCS1Sc8ZEFYo0LRi3MUA049FBNCslttLGksVNJnuYANoD&#10;nJ5tlt3vVko+ygflvAfxo2BfNeASNjKLh/M4zvbKbaoqXARBkNYi+tQjyltDGPyczuaz6RSAZzA3&#10;mczOJ3MHOcshL0fLWP7+1wtDGrttrXO9M40E9ug9QPrPAHrMqeQWd40APChSJOD+6DIgNa2AxauO&#10;MPgLkMLtQQ9R7Ea6A/R0jEbRfDxFo32oNGZbbVZcWLTp7qM2MA1US7xEcy+xtvaiAu4j60vLehMQ&#10;YL0KCLB+41IgqcF1aApF0gzSlWO41hOcrsSOr4VVNJgzzOpkDmj4hIOve52yHupC7gdafs5/pbXn&#10;dGDDWTTrQvcK/usUhxufqG5LHfz0BlkpNHcwY/QW7x4R0BtirkVZJHdFWSIEWmWbm1KRHcWWAk/k&#10;TQ/UgJ46diRAaSOSJ2BRA7RZBPrblioekPJDDTzFpuQF5YWNF5Qpb4RtXRZ9pc26/UKVJBLERWCg&#10;zu6FpyuNPTnAf1RwuriyFm+3RqQFMsf65jzqBlA6jsR/oYZmxzVkc35iDdnsR47IP2024+ji36gj&#10;5wgmYV8ix2z2HNrreKIOS8Rr+Tn/HeqMo0lkgRmQ/Ue9YRWdpn24/8sU0Tk8c3sugMv/i2hwnfGV&#10;3RVHfxDBpcodRGvg/ka0BMoBa2FQRMS07wT06rH//7JHErYXPJK6RoSHjb3/HHQgd2oddEPTblp7&#10;ol5YPr1gg/yNNmcvDnCZsg2/u/jhbW04tm1xfz1dfgcAAP//AwBQSwMEFAAGAAgAAAAhAAdc+Rvh&#10;AAAACgEAAA8AAABkcnMvZG93bnJldi54bWxMj0FPwkAQhe8m/ofNmHiTbcEC1m4JIeqJmAgmxNvQ&#10;HdqG7mzTXdry711OenxvXt58L1uNphE9da62rCCeRCCIC6trLhV879+fliCcR9bYWCYFV3Kwyu/v&#10;Mky1HfiL+p0vRShhl6KCyvs2ldIVFRl0E9sSh9vJdgZ9kF0pdYdDKDeNnEbRXBqsOXyosKVNRcV5&#10;dzEKPgYc1rP4rd+eT5vrzz75PGxjUurxYVy/gvA0+r8w3PADOuSB6WgvrJ1ogp69hC1ewXO0AHEL&#10;RMk0OEcFi3kCMs/k/wn5LwAAAP//AwBQSwECLQAUAAYACAAAACEAtoM4kv4AAADhAQAAEwAAAAAA&#10;AAAAAAAAAAAAAAAAW0NvbnRlbnRfVHlwZXNdLnhtbFBLAQItABQABgAIAAAAIQA4/SH/1gAAAJQB&#10;AAALAAAAAAAAAAAAAAAAAC8BAABfcmVscy8ucmVsc1BLAQItABQABgAIAAAAIQA0t89DJAMAAOYK&#10;AAAOAAAAAAAAAAAAAAAAAC4CAABkcnMvZTJvRG9jLnhtbFBLAQItABQABgAIAAAAIQAHXPkb4QAA&#10;AAoBAAAPAAAAAAAAAAAAAAAAAH4FAABkcnMvZG93bnJldi54bWxQSwUGAAAAAAQABADzAAAAjAYA&#10;AAAA&#10;">
                <v:shape id="Graphic 206" o:spid="_x0000_s118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QjrwQAAANwAAAAPAAAAZHJzL2Rvd25yZXYueG1sRI/disIw&#10;FITvBd8hHME7TVQoUo0iguyCN/49wLE5NsXmpDRR69ubhQUvh5n5hlmuO1eLJ7Wh8qxhMlYgiAtv&#10;Ki41XM670RxEiMgGa8+k4U0B1qt+b4m58S8+0vMUS5EgHHLUYGNscilDYclhGPuGOHk33zqMSbal&#10;NC2+EtzVcqpUJh1WnBYsNrS1VNxPD6dB3Q7ZbGvVtVaT5vyjHtdqHvZaDwfdZgEiUhe/4f/2r9Ew&#10;VRn8nUlHQK4+AAAA//8DAFBLAQItABQABgAIAAAAIQDb4fbL7gAAAIUBAAATAAAAAAAAAAAAAAAA&#10;AAAAAABbQ29udGVudF9UeXBlc10ueG1sUEsBAi0AFAAGAAgAAAAhAFr0LFu/AAAAFQEAAAsAAAAA&#10;AAAAAAAAAAAAHwEAAF9yZWxzLy5yZWxzUEsBAi0AFAAGAAgAAAAhAJSNCOvBAAAA3AAAAA8AAAAA&#10;AAAAAAAAAAAABwIAAGRycy9kb3ducmV2LnhtbFBLBQYAAAAAAwADALcAAAD1AgAAAAA=&#10;" path="m5797296,l,,,208787r5797296,l5797296,xe" fillcolor="navy" stroked="f">
                  <v:path arrowok="t"/>
                </v:shape>
                <v:shape id="Graphic 207" o:spid="_x0000_s118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4+adxQAAANwAAAAPAAAAZHJzL2Rvd25yZXYueG1sRI9BawIx&#10;FITvBf9DeEIvpSYKatkaZRUsnkSthR4fm9fd0M3Lsom6/nsjCB6HmfmGmS06V4sztcF61jAcKBDE&#10;hTeWSw3H7/X7B4gQkQ3WnknDlQIs5r2XGWbGX3hP50MsRYJwyFBDFWOTSRmKihyGgW+Ik/fnW4cx&#10;ybaUpsVLgrtajpSaSIeW00KFDa0qKv4PJ6chH+/Hdmt+fvPpdvn2dd1Z5Y8rrV/7Xf4JIlIXn+FH&#10;e2M0jNQU7mfSEZDzGwAAAP//AwBQSwECLQAUAAYACAAAACEA2+H2y+4AAACFAQAAEwAAAAAAAAAA&#10;AAAAAAAAAAAAW0NvbnRlbnRfVHlwZXNdLnhtbFBLAQItABQABgAIAAAAIQBa9CxbvwAAABUBAAAL&#10;AAAAAAAAAAAAAAAAAB8BAABfcmVscy8ucmVsc1BLAQItABQABgAIAAAAIQBj4+adxQAAANwAAAAP&#10;AAAAAAAAAAAAAAAAAAcCAABkcnMvZG93bnJldi54bWxQSwUGAAAAAAMAAwC3AAAA+QIAAAAA&#10;" path="m5797296,l,,,18288r5797296,l5797296,xe" fillcolor="#339" stroked="f">
                  <v:path arrowok="t"/>
                </v:shape>
                <v:shape id="Textbox 208" o:spid="_x0000_s118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jTyVwQAAANwAAAAPAAAAZHJzL2Rvd25yZXYueG1sRE/Pa8Iw&#10;FL4P9j+EJ3hbEz2Iq0aRsYEgyGo9eHxrnm2weemaqPW/Xw7Cjh/f7+V6cK24UR+sZw2TTIEgrryx&#10;XGs4ll9vcxAhIhtsPZOGBwVYr15flpgbf+eCbodYixTCIUcNTYxdLmWoGnIYMt8RJ+7se4cxwb6W&#10;psd7CnetnCo1kw4tp4YGO/poqLocrk7D5sTFp/3d/3wX58KW5bvi3eyi9Xg0bBYgIg3xX/x0b42G&#10;qUpr05l0BOTqDwAA//8DAFBLAQItABQABgAIAAAAIQDb4fbL7gAAAIUBAAATAAAAAAAAAAAAAAAA&#10;AAAAAABbQ29udGVudF9UeXBlc10ueG1sUEsBAi0AFAAGAAgAAAAhAFr0LFu/AAAAFQEAAAsAAAAA&#10;AAAAAAAAAAAAHwEAAF9yZWxzLy5yZWxzUEsBAi0AFAAGAAgAAAAhAESNPJXBAAAA3AAAAA8AAAAA&#10;AAAAAAAAAAAABwIAAGRycy9kb3ducmV2LnhtbFBLBQYAAAAAAwADALcAAAD1AgAAAAA=&#10;" filled="f" stroked="f">
                  <v:textbox inset="0,0,0,0">
                    <w:txbxContent>
                      <w:p w14:paraId="590C2B90" w14:textId="77777777" w:rsidR="00A01084" w:rsidRDefault="00013AF0">
                        <w:pPr>
                          <w:tabs>
                            <w:tab w:val="left" w:pos="595"/>
                          </w:tabs>
                          <w:spacing w:line="268" w:lineRule="exact"/>
                          <w:ind w:left="86"/>
                          <w:rPr>
                            <w:b/>
                          </w:rPr>
                        </w:pPr>
                        <w:bookmarkStart w:id="103" w:name="9._Force_Majeure"/>
                        <w:bookmarkEnd w:id="103"/>
                        <w:r>
                          <w:rPr>
                            <w:b/>
                            <w:color w:val="FFFFFF"/>
                            <w:spacing w:val="-5"/>
                          </w:rPr>
                          <w:t>9.</w:t>
                        </w:r>
                        <w:r>
                          <w:rPr>
                            <w:b/>
                            <w:color w:val="FFFFFF"/>
                          </w:rPr>
                          <w:tab/>
                          <w:t>FORCE</w:t>
                        </w:r>
                        <w:r>
                          <w:rPr>
                            <w:b/>
                            <w:color w:val="FFFFFF"/>
                            <w:spacing w:val="-2"/>
                          </w:rPr>
                          <w:t xml:space="preserve"> MAJEURE</w:t>
                        </w:r>
                      </w:p>
                    </w:txbxContent>
                  </v:textbox>
                </v:shape>
                <w10:wrap type="topAndBottom" anchorx="page"/>
              </v:group>
            </w:pict>
          </mc:Fallback>
        </mc:AlternateContent>
      </w:r>
    </w:p>
    <w:p w14:paraId="590C2852"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4"/>
        <w:gridCol w:w="556"/>
        <w:gridCol w:w="7957"/>
      </w:tblGrid>
      <w:tr w:rsidR="00A01084" w:rsidRPr="005A5BE2" w14:paraId="590C2856" w14:textId="77777777">
        <w:trPr>
          <w:trHeight w:val="2795"/>
        </w:trPr>
        <w:tc>
          <w:tcPr>
            <w:tcW w:w="444" w:type="dxa"/>
          </w:tcPr>
          <w:p w14:paraId="590C2853"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gridSpan w:val="2"/>
          </w:tcPr>
          <w:p w14:paraId="590C2854" w14:textId="77777777" w:rsidR="00A01084" w:rsidRPr="005A5BE2" w:rsidRDefault="00013AF0">
            <w:pPr>
              <w:pStyle w:val="TableParagraph"/>
              <w:spacing w:line="225" w:lineRule="exact"/>
              <w:ind w:left="210"/>
              <w:jc w:val="both"/>
              <w:rPr>
                <w:rFonts w:asciiTheme="minorHAnsi" w:hAnsiTheme="minorHAnsi" w:cstheme="minorHAnsi"/>
              </w:rPr>
            </w:pPr>
            <w:r w:rsidRPr="005A5BE2">
              <w:rPr>
                <w:rFonts w:asciiTheme="minorHAnsi" w:hAnsiTheme="minorHAnsi" w:cstheme="minorHAnsi"/>
              </w:rPr>
              <w:t>A</w:t>
            </w:r>
            <w:r w:rsidRPr="005A5BE2">
              <w:rPr>
                <w:rFonts w:asciiTheme="minorHAnsi" w:hAnsiTheme="minorHAnsi" w:cstheme="minorHAnsi"/>
                <w:spacing w:val="11"/>
              </w:rPr>
              <w:t xml:space="preserve"> </w:t>
            </w:r>
            <w:r w:rsidRPr="005A5BE2">
              <w:rPr>
                <w:rFonts w:asciiTheme="minorHAnsi" w:hAnsiTheme="minorHAnsi" w:cstheme="minorHAnsi"/>
              </w:rPr>
              <w:t>‘Force</w:t>
            </w:r>
            <w:r w:rsidRPr="005A5BE2">
              <w:rPr>
                <w:rFonts w:asciiTheme="minorHAnsi" w:hAnsiTheme="minorHAnsi" w:cstheme="minorHAnsi"/>
                <w:spacing w:val="10"/>
              </w:rPr>
              <w:t xml:space="preserve"> </w:t>
            </w:r>
            <w:r w:rsidRPr="005A5BE2">
              <w:rPr>
                <w:rFonts w:asciiTheme="minorHAnsi" w:hAnsiTheme="minorHAnsi" w:cstheme="minorHAnsi"/>
              </w:rPr>
              <w:t>Majeure</w:t>
            </w:r>
            <w:r w:rsidRPr="005A5BE2">
              <w:rPr>
                <w:rFonts w:asciiTheme="minorHAnsi" w:hAnsiTheme="minorHAnsi" w:cstheme="minorHAnsi"/>
                <w:spacing w:val="13"/>
              </w:rPr>
              <w:t xml:space="preserve"> </w:t>
            </w:r>
            <w:r w:rsidRPr="005A5BE2">
              <w:rPr>
                <w:rFonts w:asciiTheme="minorHAnsi" w:hAnsiTheme="minorHAnsi" w:cstheme="minorHAnsi"/>
              </w:rPr>
              <w:t>Event’</w:t>
            </w:r>
            <w:r w:rsidRPr="005A5BE2">
              <w:rPr>
                <w:rFonts w:asciiTheme="minorHAnsi" w:hAnsiTheme="minorHAnsi" w:cstheme="minorHAnsi"/>
                <w:spacing w:val="9"/>
              </w:rPr>
              <w:t xml:space="preserve"> </w:t>
            </w:r>
            <w:r w:rsidRPr="005A5BE2">
              <w:rPr>
                <w:rFonts w:asciiTheme="minorHAnsi" w:hAnsiTheme="minorHAnsi" w:cstheme="minorHAnsi"/>
              </w:rPr>
              <w:t>means</w:t>
            </w:r>
            <w:r w:rsidRPr="005A5BE2">
              <w:rPr>
                <w:rFonts w:asciiTheme="minorHAnsi" w:hAnsiTheme="minorHAnsi" w:cstheme="minorHAnsi"/>
                <w:spacing w:val="12"/>
              </w:rPr>
              <w:t xml:space="preserve"> </w:t>
            </w:r>
            <w:r w:rsidRPr="005A5BE2">
              <w:rPr>
                <w:rFonts w:asciiTheme="minorHAnsi" w:hAnsiTheme="minorHAnsi" w:cstheme="minorHAnsi"/>
              </w:rPr>
              <w:t>an</w:t>
            </w:r>
            <w:r w:rsidRPr="005A5BE2">
              <w:rPr>
                <w:rFonts w:asciiTheme="minorHAnsi" w:hAnsiTheme="minorHAnsi" w:cstheme="minorHAnsi"/>
                <w:spacing w:val="12"/>
              </w:rPr>
              <w:t xml:space="preserve"> </w:t>
            </w:r>
            <w:r w:rsidRPr="005A5BE2">
              <w:rPr>
                <w:rFonts w:asciiTheme="minorHAnsi" w:hAnsiTheme="minorHAnsi" w:cstheme="minorHAnsi"/>
              </w:rPr>
              <w:t>event</w:t>
            </w:r>
            <w:r w:rsidRPr="005A5BE2">
              <w:rPr>
                <w:rFonts w:asciiTheme="minorHAnsi" w:hAnsiTheme="minorHAnsi" w:cstheme="minorHAnsi"/>
                <w:spacing w:val="10"/>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circumstance</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combination</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events</w:t>
            </w:r>
            <w:r w:rsidRPr="005A5BE2">
              <w:rPr>
                <w:rFonts w:asciiTheme="minorHAnsi" w:hAnsiTheme="minorHAnsi" w:cstheme="minorHAnsi"/>
                <w:spacing w:val="13"/>
              </w:rPr>
              <w:t xml:space="preserve"> </w:t>
            </w:r>
            <w:r w:rsidRPr="005A5BE2">
              <w:rPr>
                <w:rFonts w:asciiTheme="minorHAnsi" w:hAnsiTheme="minorHAnsi" w:cstheme="minorHAnsi"/>
                <w:spacing w:val="-2"/>
              </w:rPr>
              <w:t>and/or</w:t>
            </w:r>
          </w:p>
          <w:p w14:paraId="590C2855" w14:textId="77777777" w:rsidR="00A01084" w:rsidRPr="005A5BE2" w:rsidRDefault="00013AF0">
            <w:pPr>
              <w:pStyle w:val="TableParagraph"/>
              <w:spacing w:before="41" w:line="276" w:lineRule="auto"/>
              <w:ind w:left="210" w:right="48"/>
              <w:jc w:val="both"/>
              <w:rPr>
                <w:rFonts w:asciiTheme="minorHAnsi" w:hAnsiTheme="minorHAnsi" w:cstheme="minorHAnsi"/>
              </w:rPr>
            </w:pPr>
            <w:r w:rsidRPr="005A5BE2">
              <w:rPr>
                <w:rFonts w:asciiTheme="minorHAnsi" w:hAnsiTheme="minorHAnsi" w:cstheme="minorHAnsi"/>
              </w:rPr>
              <w:t>circumstances not within the reasonable control of the Affected Party (as defined in clause 9B below) which has the effect of delaying or preventing that Party from complying with its obligations under this Agreement including but not limited to acts of God, war,</w:t>
            </w:r>
            <w:r w:rsidRPr="005A5BE2">
              <w:rPr>
                <w:rFonts w:asciiTheme="minorHAnsi" w:hAnsiTheme="minorHAnsi" w:cstheme="minorHAnsi"/>
                <w:spacing w:val="-2"/>
              </w:rPr>
              <w:t xml:space="preserve"> </w:t>
            </w:r>
            <w:r w:rsidRPr="005A5BE2">
              <w:rPr>
                <w:rFonts w:asciiTheme="minorHAnsi" w:hAnsiTheme="minorHAnsi" w:cstheme="minorHAnsi"/>
              </w:rPr>
              <w:t>out-break</w:t>
            </w:r>
            <w:r w:rsidRPr="005A5BE2">
              <w:rPr>
                <w:rFonts w:asciiTheme="minorHAnsi" w:hAnsiTheme="minorHAnsi" w:cstheme="minorHAnsi"/>
                <w:spacing w:val="-1"/>
              </w:rPr>
              <w:t xml:space="preserve"> </w:t>
            </w:r>
            <w:r w:rsidRPr="005A5BE2">
              <w:rPr>
                <w:rFonts w:asciiTheme="minorHAnsi" w:hAnsiTheme="minorHAnsi" w:cstheme="minorHAnsi"/>
              </w:rPr>
              <w:t>of disease, insurrection, riot, civil disturbance, rebellion, acts of terrorism, government regulations, embargoes, explosions, fires, floods, tempests, or failures</w:t>
            </w:r>
            <w:r w:rsidRPr="005A5BE2">
              <w:rPr>
                <w:rFonts w:asciiTheme="minorHAnsi" w:hAnsiTheme="minorHAnsi" w:cstheme="minorHAnsi"/>
                <w:spacing w:val="-2"/>
              </w:rPr>
              <w:t xml:space="preserve"> </w:t>
            </w:r>
            <w:r w:rsidRPr="005A5BE2">
              <w:rPr>
                <w:rFonts w:asciiTheme="minorHAnsi" w:hAnsiTheme="minorHAnsi" w:cstheme="minorHAnsi"/>
              </w:rPr>
              <w:t>of supply</w:t>
            </w:r>
            <w:r w:rsidRPr="005A5BE2">
              <w:rPr>
                <w:rFonts w:asciiTheme="minorHAnsi" w:hAnsiTheme="minorHAnsi" w:cstheme="minorHAnsi"/>
                <w:spacing w:val="-1"/>
              </w:rPr>
              <w:t xml:space="preserve"> </w:t>
            </w:r>
            <w:r w:rsidRPr="005A5BE2">
              <w:rPr>
                <w:rFonts w:asciiTheme="minorHAnsi" w:hAnsiTheme="minorHAnsi" w:cstheme="minorHAnsi"/>
              </w:rPr>
              <w:t>of electrical power, or public telecommunications equipment or lines, excluding industrial action of whatever nature or cause (strikes, lockouts and similar) occurring at the Contractor (or Subcontractor or agent) places of business.</w:t>
            </w:r>
          </w:p>
        </w:tc>
      </w:tr>
      <w:tr w:rsidR="00A01084" w:rsidRPr="005A5BE2" w14:paraId="590C2859" w14:textId="77777777">
        <w:trPr>
          <w:trHeight w:val="1046"/>
        </w:trPr>
        <w:tc>
          <w:tcPr>
            <w:tcW w:w="444" w:type="dxa"/>
          </w:tcPr>
          <w:p w14:paraId="590C2857"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513" w:type="dxa"/>
            <w:gridSpan w:val="2"/>
          </w:tcPr>
          <w:p w14:paraId="590C2858" w14:textId="77777777" w:rsidR="00A01084" w:rsidRPr="005A5BE2" w:rsidRDefault="00013AF0">
            <w:pPr>
              <w:pStyle w:val="TableParagraph"/>
              <w:spacing w:before="59" w:line="276" w:lineRule="auto"/>
              <w:ind w:left="210" w:right="48"/>
              <w:jc w:val="both"/>
              <w:rPr>
                <w:rFonts w:asciiTheme="minorHAnsi" w:hAnsiTheme="minorHAnsi" w:cstheme="minorHAnsi"/>
              </w:rPr>
            </w:pPr>
            <w:r w:rsidRPr="005A5BE2">
              <w:rPr>
                <w:rFonts w:asciiTheme="minorHAnsi" w:hAnsiTheme="minorHAnsi" w:cstheme="minorHAnsi"/>
              </w:rPr>
              <w:t>In the event of any failure, interruption or delay in the performance of either Party’s obligations (or of any of them) resulting from any Force Majeure Event, that Party (“the Affected Party”) shall promptly notify the other Party in writing specifying:</w:t>
            </w:r>
          </w:p>
        </w:tc>
      </w:tr>
      <w:tr w:rsidR="00A01084" w:rsidRPr="005A5BE2" w14:paraId="590C285D" w14:textId="77777777">
        <w:trPr>
          <w:trHeight w:val="324"/>
        </w:trPr>
        <w:tc>
          <w:tcPr>
            <w:tcW w:w="444" w:type="dxa"/>
          </w:tcPr>
          <w:p w14:paraId="590C285A" w14:textId="77777777" w:rsidR="00A01084" w:rsidRPr="005A5BE2" w:rsidRDefault="00A01084">
            <w:pPr>
              <w:pStyle w:val="TableParagraph"/>
              <w:rPr>
                <w:rFonts w:asciiTheme="minorHAnsi" w:hAnsiTheme="minorHAnsi" w:cstheme="minorHAnsi"/>
              </w:rPr>
            </w:pPr>
          </w:p>
        </w:tc>
        <w:tc>
          <w:tcPr>
            <w:tcW w:w="556" w:type="dxa"/>
          </w:tcPr>
          <w:p w14:paraId="590C285B" w14:textId="77777777" w:rsidR="00A01084" w:rsidRPr="005A5BE2" w:rsidRDefault="00013AF0">
            <w:pPr>
              <w:pStyle w:val="TableParagraph"/>
              <w:spacing w:before="59" w:line="245" w:lineRule="exact"/>
              <w:ind w:left="210"/>
              <w:rPr>
                <w:rFonts w:asciiTheme="minorHAnsi" w:hAnsiTheme="minorHAnsi" w:cstheme="minorHAnsi"/>
              </w:rPr>
            </w:pPr>
            <w:r w:rsidRPr="005A5BE2">
              <w:rPr>
                <w:rFonts w:asciiTheme="minorHAnsi" w:hAnsiTheme="minorHAnsi" w:cstheme="minorHAnsi"/>
                <w:spacing w:val="-5"/>
              </w:rPr>
              <w:t>1.</w:t>
            </w:r>
          </w:p>
        </w:tc>
        <w:tc>
          <w:tcPr>
            <w:tcW w:w="7957" w:type="dxa"/>
          </w:tcPr>
          <w:p w14:paraId="590C285C" w14:textId="77777777" w:rsidR="00A01084" w:rsidRPr="005A5BE2" w:rsidRDefault="00013AF0">
            <w:pPr>
              <w:pStyle w:val="TableParagraph"/>
              <w:spacing w:before="59" w:line="245" w:lineRule="exact"/>
              <w:ind w:left="175"/>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nature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Force</w:t>
            </w:r>
            <w:r w:rsidRPr="005A5BE2">
              <w:rPr>
                <w:rFonts w:asciiTheme="minorHAnsi" w:hAnsiTheme="minorHAnsi" w:cstheme="minorHAnsi"/>
                <w:spacing w:val="-5"/>
              </w:rPr>
              <w:t xml:space="preserve"> </w:t>
            </w:r>
            <w:r w:rsidRPr="005A5BE2">
              <w:rPr>
                <w:rFonts w:asciiTheme="minorHAnsi" w:hAnsiTheme="minorHAnsi" w:cstheme="minorHAnsi"/>
              </w:rPr>
              <w:t>Majeure</w:t>
            </w:r>
            <w:r w:rsidRPr="005A5BE2">
              <w:rPr>
                <w:rFonts w:asciiTheme="minorHAnsi" w:hAnsiTheme="minorHAnsi" w:cstheme="minorHAnsi"/>
                <w:spacing w:val="-1"/>
              </w:rPr>
              <w:t xml:space="preserve"> </w:t>
            </w:r>
            <w:r w:rsidRPr="005A5BE2">
              <w:rPr>
                <w:rFonts w:asciiTheme="minorHAnsi" w:hAnsiTheme="minorHAnsi" w:cstheme="minorHAnsi"/>
                <w:spacing w:val="-2"/>
              </w:rPr>
              <w:t>Event;</w:t>
            </w:r>
          </w:p>
        </w:tc>
      </w:tr>
    </w:tbl>
    <w:p w14:paraId="590C285E"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85F"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49"/>
        <w:gridCol w:w="551"/>
        <w:gridCol w:w="7958"/>
      </w:tblGrid>
      <w:tr w:rsidR="00A01084" w:rsidRPr="005A5BE2" w14:paraId="590C2863" w14:textId="77777777">
        <w:trPr>
          <w:trHeight w:val="325"/>
        </w:trPr>
        <w:tc>
          <w:tcPr>
            <w:tcW w:w="449" w:type="dxa"/>
          </w:tcPr>
          <w:p w14:paraId="590C2860" w14:textId="77777777" w:rsidR="00A01084" w:rsidRPr="005A5BE2" w:rsidRDefault="00A01084">
            <w:pPr>
              <w:pStyle w:val="TableParagraph"/>
              <w:rPr>
                <w:rFonts w:asciiTheme="minorHAnsi" w:hAnsiTheme="minorHAnsi" w:cstheme="minorHAnsi"/>
              </w:rPr>
            </w:pPr>
          </w:p>
        </w:tc>
        <w:tc>
          <w:tcPr>
            <w:tcW w:w="551" w:type="dxa"/>
          </w:tcPr>
          <w:p w14:paraId="590C2861" w14:textId="77777777" w:rsidR="00A01084" w:rsidRPr="005A5BE2" w:rsidRDefault="00013AF0">
            <w:pPr>
              <w:pStyle w:val="TableParagraph"/>
              <w:spacing w:line="225" w:lineRule="exact"/>
              <w:ind w:left="57" w:right="28"/>
              <w:jc w:val="center"/>
              <w:rPr>
                <w:rFonts w:asciiTheme="minorHAnsi" w:hAnsiTheme="minorHAnsi" w:cstheme="minorHAnsi"/>
              </w:rPr>
            </w:pPr>
            <w:r w:rsidRPr="005A5BE2">
              <w:rPr>
                <w:rFonts w:asciiTheme="minorHAnsi" w:hAnsiTheme="minorHAnsi" w:cstheme="minorHAnsi"/>
                <w:spacing w:val="-5"/>
              </w:rPr>
              <w:t>2.</w:t>
            </w:r>
          </w:p>
        </w:tc>
        <w:tc>
          <w:tcPr>
            <w:tcW w:w="7958" w:type="dxa"/>
          </w:tcPr>
          <w:p w14:paraId="590C2862" w14:textId="77777777" w:rsidR="00A01084" w:rsidRPr="005A5BE2" w:rsidRDefault="00013AF0">
            <w:pPr>
              <w:pStyle w:val="TableParagraph"/>
              <w:spacing w:line="225" w:lineRule="exact"/>
              <w:ind w:left="175"/>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anticipated</w:t>
            </w:r>
            <w:r w:rsidRPr="005A5BE2">
              <w:rPr>
                <w:rFonts w:asciiTheme="minorHAnsi" w:hAnsiTheme="minorHAnsi" w:cstheme="minorHAnsi"/>
                <w:spacing w:val="-5"/>
              </w:rPr>
              <w:t xml:space="preserve"> </w:t>
            </w:r>
            <w:r w:rsidRPr="005A5BE2">
              <w:rPr>
                <w:rFonts w:asciiTheme="minorHAnsi" w:hAnsiTheme="minorHAnsi" w:cstheme="minorHAnsi"/>
              </w:rPr>
              <w:t>delay</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performance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spacing w:val="-2"/>
              </w:rPr>
              <w:t>obligations;</w:t>
            </w:r>
          </w:p>
        </w:tc>
      </w:tr>
      <w:tr w:rsidR="00A01084" w:rsidRPr="005A5BE2" w14:paraId="590C2867" w14:textId="77777777">
        <w:trPr>
          <w:trHeight w:val="429"/>
        </w:trPr>
        <w:tc>
          <w:tcPr>
            <w:tcW w:w="449" w:type="dxa"/>
          </w:tcPr>
          <w:p w14:paraId="590C2864" w14:textId="77777777" w:rsidR="00A01084" w:rsidRPr="005A5BE2" w:rsidRDefault="00A01084">
            <w:pPr>
              <w:pStyle w:val="TableParagraph"/>
              <w:rPr>
                <w:rFonts w:asciiTheme="minorHAnsi" w:hAnsiTheme="minorHAnsi" w:cstheme="minorHAnsi"/>
              </w:rPr>
            </w:pPr>
          </w:p>
        </w:tc>
        <w:tc>
          <w:tcPr>
            <w:tcW w:w="551" w:type="dxa"/>
          </w:tcPr>
          <w:p w14:paraId="590C2865" w14:textId="77777777" w:rsidR="00A01084" w:rsidRPr="005A5BE2" w:rsidRDefault="00013AF0">
            <w:pPr>
              <w:pStyle w:val="TableParagraph"/>
              <w:spacing w:before="60"/>
              <w:ind w:left="57" w:right="28"/>
              <w:jc w:val="center"/>
              <w:rPr>
                <w:rFonts w:asciiTheme="minorHAnsi" w:hAnsiTheme="minorHAnsi" w:cstheme="minorHAnsi"/>
              </w:rPr>
            </w:pPr>
            <w:r w:rsidRPr="005A5BE2">
              <w:rPr>
                <w:rFonts w:asciiTheme="minorHAnsi" w:hAnsiTheme="minorHAnsi" w:cstheme="minorHAnsi"/>
                <w:spacing w:val="-5"/>
              </w:rPr>
              <w:t>3.</w:t>
            </w:r>
          </w:p>
        </w:tc>
        <w:tc>
          <w:tcPr>
            <w:tcW w:w="7958" w:type="dxa"/>
          </w:tcPr>
          <w:p w14:paraId="590C2866" w14:textId="77777777" w:rsidR="00A01084" w:rsidRPr="005A5BE2" w:rsidRDefault="00013AF0">
            <w:pPr>
              <w:pStyle w:val="TableParagraph"/>
              <w:spacing w:before="60"/>
              <w:ind w:left="175"/>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action</w:t>
            </w:r>
            <w:r w:rsidRPr="005A5BE2">
              <w:rPr>
                <w:rFonts w:asciiTheme="minorHAnsi" w:hAnsiTheme="minorHAnsi" w:cstheme="minorHAnsi"/>
                <w:spacing w:val="-3"/>
              </w:rPr>
              <w:t xml:space="preserve"> </w:t>
            </w:r>
            <w:r w:rsidRPr="005A5BE2">
              <w:rPr>
                <w:rFonts w:asciiTheme="minorHAnsi" w:hAnsiTheme="minorHAnsi" w:cstheme="minorHAnsi"/>
              </w:rPr>
              <w:t>proposed</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minimise</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impact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Force</w:t>
            </w:r>
            <w:r w:rsidRPr="005A5BE2">
              <w:rPr>
                <w:rFonts w:asciiTheme="minorHAnsi" w:hAnsiTheme="minorHAnsi" w:cstheme="minorHAnsi"/>
                <w:spacing w:val="-5"/>
              </w:rPr>
              <w:t xml:space="preserve"> </w:t>
            </w:r>
            <w:r w:rsidRPr="005A5BE2">
              <w:rPr>
                <w:rFonts w:asciiTheme="minorHAnsi" w:hAnsiTheme="minorHAnsi" w:cstheme="minorHAnsi"/>
              </w:rPr>
              <w:t>Majeure</w:t>
            </w:r>
            <w:r w:rsidRPr="005A5BE2">
              <w:rPr>
                <w:rFonts w:asciiTheme="minorHAnsi" w:hAnsiTheme="minorHAnsi" w:cstheme="minorHAnsi"/>
                <w:spacing w:val="-4"/>
              </w:rPr>
              <w:t xml:space="preserve"> </w:t>
            </w:r>
            <w:r w:rsidRPr="005A5BE2">
              <w:rPr>
                <w:rFonts w:asciiTheme="minorHAnsi" w:hAnsiTheme="minorHAnsi" w:cstheme="minorHAnsi"/>
                <w:spacing w:val="-2"/>
              </w:rPr>
              <w:t>Event;</w:t>
            </w:r>
          </w:p>
        </w:tc>
      </w:tr>
      <w:tr w:rsidR="00A01084" w:rsidRPr="005A5BE2" w14:paraId="590C2869" w14:textId="77777777">
        <w:trPr>
          <w:trHeight w:val="1355"/>
        </w:trPr>
        <w:tc>
          <w:tcPr>
            <w:tcW w:w="8958" w:type="dxa"/>
            <w:gridSpan w:val="3"/>
          </w:tcPr>
          <w:p w14:paraId="590C2868" w14:textId="77777777" w:rsidR="00A01084" w:rsidRPr="005A5BE2" w:rsidRDefault="00013AF0">
            <w:pPr>
              <w:pStyle w:val="TableParagraph"/>
              <w:spacing w:before="60" w:line="276" w:lineRule="auto"/>
              <w:ind w:left="654" w:right="47"/>
              <w:jc w:val="both"/>
              <w:rPr>
                <w:rFonts w:asciiTheme="minorHAnsi" w:hAnsiTheme="minorHAnsi" w:cstheme="minorHAnsi"/>
              </w:rPr>
            </w:pP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Affected</w:t>
            </w:r>
            <w:r w:rsidRPr="005A5BE2">
              <w:rPr>
                <w:rFonts w:asciiTheme="minorHAnsi" w:hAnsiTheme="minorHAnsi" w:cstheme="minorHAnsi"/>
                <w:spacing w:val="-9"/>
              </w:rPr>
              <w:t xml:space="preserve"> </w:t>
            </w:r>
            <w:r w:rsidRPr="005A5BE2">
              <w:rPr>
                <w:rFonts w:asciiTheme="minorHAnsi" w:hAnsiTheme="minorHAnsi" w:cstheme="minorHAnsi"/>
              </w:rPr>
              <w:t>Party</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6"/>
              </w:rPr>
              <w:t xml:space="preserve"> </w:t>
            </w:r>
            <w:r w:rsidRPr="005A5BE2">
              <w:rPr>
                <w:rFonts w:asciiTheme="minorHAnsi" w:hAnsiTheme="minorHAnsi" w:cstheme="minorHAnsi"/>
              </w:rPr>
              <w:t>not</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5"/>
              </w:rPr>
              <w:t xml:space="preserve"> </w:t>
            </w:r>
            <w:r w:rsidRPr="005A5BE2">
              <w:rPr>
                <w:rFonts w:asciiTheme="minorHAnsi" w:hAnsiTheme="minorHAnsi" w:cstheme="minorHAnsi"/>
              </w:rPr>
              <w:t>liable</w:t>
            </w:r>
            <w:r w:rsidRPr="005A5BE2">
              <w:rPr>
                <w:rFonts w:asciiTheme="minorHAnsi" w:hAnsiTheme="minorHAnsi" w:cstheme="minorHAnsi"/>
                <w:spacing w:val="-5"/>
              </w:rPr>
              <w:t xml:space="preserve"> </w:t>
            </w:r>
            <w:r w:rsidRPr="005A5BE2">
              <w:rPr>
                <w:rFonts w:asciiTheme="minorHAnsi" w:hAnsiTheme="minorHAnsi" w:cstheme="minorHAnsi"/>
              </w:rPr>
              <w:t>or</w:t>
            </w:r>
            <w:r w:rsidRPr="005A5BE2">
              <w:rPr>
                <w:rFonts w:asciiTheme="minorHAnsi" w:hAnsiTheme="minorHAnsi" w:cstheme="minorHAnsi"/>
                <w:spacing w:val="-6"/>
              </w:rPr>
              <w:t xml:space="preserve"> </w:t>
            </w:r>
            <w:r w:rsidRPr="005A5BE2">
              <w:rPr>
                <w:rFonts w:asciiTheme="minorHAnsi" w:hAnsiTheme="minorHAnsi" w:cstheme="minorHAnsi"/>
              </w:rPr>
              <w:t>have</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responsibility</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any</w:t>
            </w:r>
            <w:r w:rsidRPr="005A5BE2">
              <w:rPr>
                <w:rFonts w:asciiTheme="minorHAnsi" w:hAnsiTheme="minorHAnsi" w:cstheme="minorHAnsi"/>
                <w:spacing w:val="-7"/>
              </w:rPr>
              <w:t xml:space="preserve"> </w:t>
            </w:r>
            <w:r w:rsidRPr="005A5BE2">
              <w:rPr>
                <w:rFonts w:asciiTheme="minorHAnsi" w:hAnsiTheme="minorHAnsi" w:cstheme="minorHAnsi"/>
              </w:rPr>
              <w:t>kind</w:t>
            </w:r>
            <w:r w:rsidRPr="005A5BE2">
              <w:rPr>
                <w:rFonts w:asciiTheme="minorHAnsi" w:hAnsiTheme="minorHAnsi" w:cstheme="minorHAnsi"/>
                <w:spacing w:val="-6"/>
              </w:rPr>
              <w:t xml:space="preserve"> </w:t>
            </w:r>
            <w:r w:rsidRPr="005A5BE2">
              <w:rPr>
                <w:rFonts w:asciiTheme="minorHAnsi" w:hAnsiTheme="minorHAnsi" w:cstheme="minorHAnsi"/>
              </w:rPr>
              <w:t>for</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loss</w:t>
            </w:r>
            <w:r w:rsidRPr="005A5BE2">
              <w:rPr>
                <w:rFonts w:asciiTheme="minorHAnsi" w:hAnsiTheme="minorHAnsi" w:cstheme="minorHAnsi"/>
                <w:spacing w:val="-8"/>
              </w:rPr>
              <w:t xml:space="preserve"> </w:t>
            </w:r>
            <w:r w:rsidRPr="005A5BE2">
              <w:rPr>
                <w:rFonts w:asciiTheme="minorHAnsi" w:hAnsiTheme="minorHAnsi" w:cstheme="minorHAnsi"/>
              </w:rPr>
              <w:t>or damage thereby incurred or suffered by the other Party; provided always that the Affected Party</w:t>
            </w:r>
            <w:r w:rsidRPr="005A5BE2">
              <w:rPr>
                <w:rFonts w:asciiTheme="minorHAnsi" w:hAnsiTheme="minorHAnsi" w:cstheme="minorHAnsi"/>
                <w:spacing w:val="-8"/>
              </w:rPr>
              <w:t xml:space="preserve"> </w:t>
            </w:r>
            <w:r w:rsidRPr="005A5BE2">
              <w:rPr>
                <w:rFonts w:asciiTheme="minorHAnsi" w:hAnsiTheme="minorHAnsi" w:cstheme="minorHAnsi"/>
              </w:rPr>
              <w:t>shall</w:t>
            </w:r>
            <w:r w:rsidRPr="005A5BE2">
              <w:rPr>
                <w:rFonts w:asciiTheme="minorHAnsi" w:hAnsiTheme="minorHAnsi" w:cstheme="minorHAnsi"/>
                <w:spacing w:val="-9"/>
              </w:rPr>
              <w:t xml:space="preserve"> </w:t>
            </w:r>
            <w:r w:rsidRPr="005A5BE2">
              <w:rPr>
                <w:rFonts w:asciiTheme="minorHAnsi" w:hAnsiTheme="minorHAnsi" w:cstheme="minorHAnsi"/>
              </w:rPr>
              <w:t>use</w:t>
            </w:r>
            <w:r w:rsidRPr="005A5BE2">
              <w:rPr>
                <w:rFonts w:asciiTheme="minorHAnsi" w:hAnsiTheme="minorHAnsi" w:cstheme="minorHAnsi"/>
                <w:spacing w:val="-8"/>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reasonable</w:t>
            </w:r>
            <w:r w:rsidRPr="005A5BE2">
              <w:rPr>
                <w:rFonts w:asciiTheme="minorHAnsi" w:hAnsiTheme="minorHAnsi" w:cstheme="minorHAnsi"/>
                <w:spacing w:val="-8"/>
              </w:rPr>
              <w:t xml:space="preserve"> </w:t>
            </w:r>
            <w:r w:rsidRPr="005A5BE2">
              <w:rPr>
                <w:rFonts w:asciiTheme="minorHAnsi" w:hAnsiTheme="minorHAnsi" w:cstheme="minorHAnsi"/>
              </w:rPr>
              <w:t>efforts</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minimise</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effects</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same</w:t>
            </w:r>
            <w:r w:rsidRPr="005A5BE2">
              <w:rPr>
                <w:rFonts w:asciiTheme="minorHAnsi" w:hAnsiTheme="minorHAnsi" w:cstheme="minorHAnsi"/>
                <w:spacing w:val="-8"/>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resume</w:t>
            </w:r>
            <w:r w:rsidRPr="005A5BE2">
              <w:rPr>
                <w:rFonts w:asciiTheme="minorHAnsi" w:hAnsiTheme="minorHAnsi" w:cstheme="minorHAnsi"/>
                <w:spacing w:val="-8"/>
              </w:rPr>
              <w:t xml:space="preserve"> </w:t>
            </w:r>
            <w:r w:rsidRPr="005A5BE2">
              <w:rPr>
                <w:rFonts w:asciiTheme="minorHAnsi" w:hAnsiTheme="minorHAnsi" w:cstheme="minorHAnsi"/>
              </w:rPr>
              <w:t>the performance</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its</w:t>
            </w:r>
            <w:r w:rsidRPr="005A5BE2">
              <w:rPr>
                <w:rFonts w:asciiTheme="minorHAnsi" w:hAnsiTheme="minorHAnsi" w:cstheme="minorHAnsi"/>
                <w:spacing w:val="-6"/>
              </w:rPr>
              <w:t xml:space="preserve"> </w:t>
            </w:r>
            <w:r w:rsidRPr="005A5BE2">
              <w:rPr>
                <w:rFonts w:asciiTheme="minorHAnsi" w:hAnsiTheme="minorHAnsi" w:cstheme="minorHAnsi"/>
              </w:rPr>
              <w:t>obligations</w:t>
            </w:r>
            <w:r w:rsidRPr="005A5BE2">
              <w:rPr>
                <w:rFonts w:asciiTheme="minorHAnsi" w:hAnsiTheme="minorHAnsi" w:cstheme="minorHAnsi"/>
                <w:spacing w:val="-3"/>
              </w:rPr>
              <w:t xml:space="preserve"> </w:t>
            </w: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rPr>
              <w:t>soon</w:t>
            </w:r>
            <w:r w:rsidRPr="005A5BE2">
              <w:rPr>
                <w:rFonts w:asciiTheme="minorHAnsi" w:hAnsiTheme="minorHAnsi" w:cstheme="minorHAnsi"/>
                <w:spacing w:val="-4"/>
              </w:rPr>
              <w:t xml:space="preserve"> </w:t>
            </w: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rPr>
              <w:t>reasonably</w:t>
            </w:r>
            <w:r w:rsidRPr="005A5BE2">
              <w:rPr>
                <w:rFonts w:asciiTheme="minorHAnsi" w:hAnsiTheme="minorHAnsi" w:cstheme="minorHAnsi"/>
                <w:spacing w:val="-5"/>
              </w:rPr>
              <w:t xml:space="preserve"> </w:t>
            </w:r>
            <w:r w:rsidRPr="005A5BE2">
              <w:rPr>
                <w:rFonts w:asciiTheme="minorHAnsi" w:hAnsiTheme="minorHAnsi" w:cstheme="minorHAnsi"/>
              </w:rPr>
              <w:t>possible</w:t>
            </w:r>
            <w:r w:rsidRPr="005A5BE2">
              <w:rPr>
                <w:rFonts w:asciiTheme="minorHAnsi" w:hAnsiTheme="minorHAnsi" w:cstheme="minorHAnsi"/>
                <w:spacing w:val="-3"/>
              </w:rPr>
              <w:t xml:space="preserve"> </w:t>
            </w:r>
            <w:r w:rsidRPr="005A5BE2">
              <w:rPr>
                <w:rFonts w:asciiTheme="minorHAnsi" w:hAnsiTheme="minorHAnsi" w:cstheme="minorHAnsi"/>
              </w:rPr>
              <w:t>after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removal</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cause.</w:t>
            </w:r>
          </w:p>
        </w:tc>
      </w:tr>
      <w:tr w:rsidR="00A01084" w:rsidRPr="005A5BE2" w14:paraId="590C286C" w14:textId="77777777">
        <w:trPr>
          <w:trHeight w:val="736"/>
        </w:trPr>
        <w:tc>
          <w:tcPr>
            <w:tcW w:w="449" w:type="dxa"/>
          </w:tcPr>
          <w:p w14:paraId="590C286A"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09" w:type="dxa"/>
            <w:gridSpan w:val="2"/>
          </w:tcPr>
          <w:p w14:paraId="590C286B" w14:textId="45A31DD4" w:rsidR="00A01084" w:rsidRPr="005A5BE2" w:rsidRDefault="00013AF0">
            <w:pPr>
              <w:pStyle w:val="TableParagraph"/>
              <w:spacing w:before="60" w:line="273" w:lineRule="auto"/>
              <w:ind w:left="205"/>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26"/>
              </w:rPr>
              <w:t xml:space="preserve"> </w:t>
            </w:r>
            <w:r w:rsidRPr="005A5BE2">
              <w:rPr>
                <w:rFonts w:asciiTheme="minorHAnsi" w:hAnsiTheme="minorHAnsi" w:cstheme="minorHAnsi"/>
              </w:rPr>
              <w:t>the</w:t>
            </w:r>
            <w:r w:rsidRPr="005A5BE2">
              <w:rPr>
                <w:rFonts w:asciiTheme="minorHAnsi" w:hAnsiTheme="minorHAnsi" w:cstheme="minorHAnsi"/>
                <w:spacing w:val="27"/>
              </w:rPr>
              <w:t xml:space="preserve"> </w:t>
            </w:r>
            <w:r w:rsidRPr="005A5BE2">
              <w:rPr>
                <w:rFonts w:asciiTheme="minorHAnsi" w:hAnsiTheme="minorHAnsi" w:cstheme="minorHAnsi"/>
              </w:rPr>
              <w:t>Force</w:t>
            </w:r>
            <w:r w:rsidRPr="005A5BE2">
              <w:rPr>
                <w:rFonts w:asciiTheme="minorHAnsi" w:hAnsiTheme="minorHAnsi" w:cstheme="minorHAnsi"/>
                <w:spacing w:val="24"/>
              </w:rPr>
              <w:t xml:space="preserve"> </w:t>
            </w:r>
            <w:r w:rsidRPr="005A5BE2">
              <w:rPr>
                <w:rFonts w:asciiTheme="minorHAnsi" w:hAnsiTheme="minorHAnsi" w:cstheme="minorHAnsi"/>
              </w:rPr>
              <w:t>Majeure</w:t>
            </w:r>
            <w:r w:rsidRPr="005A5BE2">
              <w:rPr>
                <w:rFonts w:asciiTheme="minorHAnsi" w:hAnsiTheme="minorHAnsi" w:cstheme="minorHAnsi"/>
                <w:spacing w:val="27"/>
              </w:rPr>
              <w:t xml:space="preserve"> </w:t>
            </w:r>
            <w:r w:rsidRPr="005A5BE2">
              <w:rPr>
                <w:rFonts w:asciiTheme="minorHAnsi" w:hAnsiTheme="minorHAnsi" w:cstheme="minorHAnsi"/>
              </w:rPr>
              <w:t>Event</w:t>
            </w:r>
            <w:r w:rsidRPr="005A5BE2">
              <w:rPr>
                <w:rFonts w:asciiTheme="minorHAnsi" w:hAnsiTheme="minorHAnsi" w:cstheme="minorHAnsi"/>
                <w:spacing w:val="27"/>
              </w:rPr>
              <w:t xml:space="preserve"> </w:t>
            </w:r>
            <w:r w:rsidRPr="005A5BE2">
              <w:rPr>
                <w:rFonts w:asciiTheme="minorHAnsi" w:hAnsiTheme="minorHAnsi" w:cstheme="minorHAnsi"/>
              </w:rPr>
              <w:t>continues</w:t>
            </w:r>
            <w:r w:rsidRPr="005A5BE2">
              <w:rPr>
                <w:rFonts w:asciiTheme="minorHAnsi" w:hAnsiTheme="minorHAnsi" w:cstheme="minorHAnsi"/>
                <w:spacing w:val="26"/>
              </w:rPr>
              <w:t xml:space="preserve"> </w:t>
            </w:r>
            <w:r w:rsidRPr="005A5BE2">
              <w:rPr>
                <w:rFonts w:asciiTheme="minorHAnsi" w:hAnsiTheme="minorHAnsi" w:cstheme="minorHAnsi"/>
              </w:rPr>
              <w:t>for</w:t>
            </w:r>
            <w:r w:rsidRPr="005A5BE2">
              <w:rPr>
                <w:rFonts w:asciiTheme="minorHAnsi" w:hAnsiTheme="minorHAnsi" w:cstheme="minorHAnsi"/>
                <w:spacing w:val="24"/>
              </w:rPr>
              <w:t xml:space="preserve"> </w:t>
            </w:r>
            <w:r w:rsidRPr="005A5BE2">
              <w:rPr>
                <w:rFonts w:asciiTheme="minorHAnsi" w:hAnsiTheme="minorHAnsi" w:cstheme="minorHAnsi"/>
              </w:rPr>
              <w:t>[</w:t>
            </w:r>
            <w:r w:rsidR="00971319" w:rsidRPr="005A5BE2">
              <w:rPr>
                <w:rFonts w:asciiTheme="minorHAnsi" w:hAnsiTheme="minorHAnsi" w:cstheme="minorHAnsi"/>
              </w:rPr>
              <w:t>14</w:t>
            </w:r>
            <w:r w:rsidRPr="005A5BE2">
              <w:rPr>
                <w:rFonts w:asciiTheme="minorHAnsi" w:hAnsiTheme="minorHAnsi" w:cstheme="minorHAnsi"/>
              </w:rPr>
              <w:t>]</w:t>
            </w:r>
            <w:r w:rsidRPr="005A5BE2">
              <w:rPr>
                <w:rFonts w:asciiTheme="minorHAnsi" w:hAnsiTheme="minorHAnsi" w:cstheme="minorHAnsi"/>
                <w:spacing w:val="23"/>
              </w:rPr>
              <w:t xml:space="preserve"> </w:t>
            </w:r>
            <w:r w:rsidRPr="005A5BE2">
              <w:rPr>
                <w:rFonts w:asciiTheme="minorHAnsi" w:hAnsiTheme="minorHAnsi" w:cstheme="minorHAnsi"/>
              </w:rPr>
              <w:t>calendar</w:t>
            </w:r>
            <w:r w:rsidRPr="005A5BE2">
              <w:rPr>
                <w:rFonts w:asciiTheme="minorHAnsi" w:hAnsiTheme="minorHAnsi" w:cstheme="minorHAnsi"/>
                <w:spacing w:val="26"/>
              </w:rPr>
              <w:t xml:space="preserve"> </w:t>
            </w:r>
            <w:r w:rsidRPr="005A5BE2">
              <w:rPr>
                <w:rFonts w:asciiTheme="minorHAnsi" w:hAnsiTheme="minorHAnsi" w:cstheme="minorHAnsi"/>
              </w:rPr>
              <w:t>days</w:t>
            </w:r>
            <w:r w:rsidRPr="005A5BE2">
              <w:rPr>
                <w:rFonts w:asciiTheme="minorHAnsi" w:hAnsiTheme="minorHAnsi" w:cstheme="minorHAnsi"/>
                <w:spacing w:val="24"/>
              </w:rPr>
              <w:t xml:space="preserve"> </w:t>
            </w:r>
            <w:r w:rsidRPr="005A5BE2">
              <w:rPr>
                <w:rFonts w:asciiTheme="minorHAnsi" w:hAnsiTheme="minorHAnsi" w:cstheme="minorHAnsi"/>
              </w:rPr>
              <w:t>either</w:t>
            </w:r>
            <w:r w:rsidRPr="005A5BE2">
              <w:rPr>
                <w:rFonts w:asciiTheme="minorHAnsi" w:hAnsiTheme="minorHAnsi" w:cstheme="minorHAnsi"/>
                <w:spacing w:val="26"/>
              </w:rPr>
              <w:t xml:space="preserve"> </w:t>
            </w:r>
            <w:r w:rsidRPr="005A5BE2">
              <w:rPr>
                <w:rFonts w:asciiTheme="minorHAnsi" w:hAnsiTheme="minorHAnsi" w:cstheme="minorHAnsi"/>
              </w:rPr>
              <w:t>Party</w:t>
            </w:r>
            <w:r w:rsidRPr="005A5BE2">
              <w:rPr>
                <w:rFonts w:asciiTheme="minorHAnsi" w:hAnsiTheme="minorHAnsi" w:cstheme="minorHAnsi"/>
                <w:spacing w:val="25"/>
              </w:rPr>
              <w:t xml:space="preserve"> </w:t>
            </w:r>
            <w:r w:rsidRPr="005A5BE2">
              <w:rPr>
                <w:rFonts w:asciiTheme="minorHAnsi" w:hAnsiTheme="minorHAnsi" w:cstheme="minorHAnsi"/>
              </w:rPr>
              <w:t>may terminate at 14 days notice.</w:t>
            </w:r>
          </w:p>
        </w:tc>
      </w:tr>
      <w:tr w:rsidR="00A01084" w:rsidRPr="005A5BE2" w14:paraId="590C2870" w14:textId="77777777">
        <w:trPr>
          <w:trHeight w:val="1251"/>
        </w:trPr>
        <w:tc>
          <w:tcPr>
            <w:tcW w:w="449" w:type="dxa"/>
          </w:tcPr>
          <w:p w14:paraId="590C286D"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09" w:type="dxa"/>
            <w:gridSpan w:val="2"/>
          </w:tcPr>
          <w:p w14:paraId="590C286E" w14:textId="77777777" w:rsidR="00A01084" w:rsidRPr="005A5BE2" w:rsidRDefault="00013AF0">
            <w:pPr>
              <w:pStyle w:val="TableParagraph"/>
              <w:spacing w:before="60" w:line="276" w:lineRule="auto"/>
              <w:ind w:left="205" w:right="47"/>
              <w:jc w:val="both"/>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circumstances</w:t>
            </w:r>
            <w:r w:rsidRPr="005A5BE2">
              <w:rPr>
                <w:rFonts w:asciiTheme="minorHAnsi" w:hAnsiTheme="minorHAnsi" w:cstheme="minorHAnsi"/>
                <w:spacing w:val="-6"/>
              </w:rPr>
              <w:t xml:space="preserve"> </w:t>
            </w:r>
            <w:r w:rsidRPr="005A5BE2">
              <w:rPr>
                <w:rFonts w:asciiTheme="minorHAnsi" w:hAnsiTheme="minorHAnsi" w:cstheme="minorHAnsi"/>
              </w:rPr>
              <w:t>where</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Contractor</w:t>
            </w:r>
            <w:r w:rsidRPr="005A5BE2">
              <w:rPr>
                <w:rFonts w:asciiTheme="minorHAnsi" w:hAnsiTheme="minorHAnsi" w:cstheme="minorHAnsi"/>
                <w:spacing w:val="-6"/>
              </w:rPr>
              <w:t xml:space="preserve"> </w:t>
            </w:r>
            <w:r w:rsidRPr="005A5BE2">
              <w:rPr>
                <w:rFonts w:asciiTheme="minorHAnsi" w:hAnsiTheme="minorHAnsi" w:cstheme="minorHAnsi"/>
              </w:rPr>
              <w:t>is</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Affected</w:t>
            </w:r>
            <w:r w:rsidRPr="005A5BE2">
              <w:rPr>
                <w:rFonts w:asciiTheme="minorHAnsi" w:hAnsiTheme="minorHAnsi" w:cstheme="minorHAnsi"/>
                <w:spacing w:val="-9"/>
              </w:rPr>
              <w:t xml:space="preserve"> </w:t>
            </w:r>
            <w:r w:rsidRPr="005A5BE2">
              <w:rPr>
                <w:rFonts w:asciiTheme="minorHAnsi" w:hAnsiTheme="minorHAnsi" w:cstheme="minorHAnsi"/>
              </w:rPr>
              <w:t>Party,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6"/>
              </w:rPr>
              <w:t xml:space="preserve"> </w:t>
            </w:r>
            <w:r w:rsidRPr="005A5BE2">
              <w:rPr>
                <w:rFonts w:asciiTheme="minorHAnsi" w:hAnsiTheme="minorHAnsi" w:cstheme="minorHAnsi"/>
              </w:rPr>
              <w:t>be</w:t>
            </w:r>
            <w:r w:rsidRPr="005A5BE2">
              <w:rPr>
                <w:rFonts w:asciiTheme="minorHAnsi" w:hAnsiTheme="minorHAnsi" w:cstheme="minorHAnsi"/>
                <w:spacing w:val="-6"/>
              </w:rPr>
              <w:t xml:space="preserve"> </w:t>
            </w:r>
            <w:r w:rsidRPr="005A5BE2">
              <w:rPr>
                <w:rFonts w:asciiTheme="minorHAnsi" w:hAnsiTheme="minorHAnsi" w:cstheme="minorHAnsi"/>
              </w:rPr>
              <w:t>relieved</w:t>
            </w:r>
            <w:r w:rsidRPr="005A5BE2">
              <w:rPr>
                <w:rFonts w:asciiTheme="minorHAnsi" w:hAnsiTheme="minorHAnsi" w:cstheme="minorHAnsi"/>
                <w:spacing w:val="-6"/>
              </w:rPr>
              <w:t xml:space="preserve"> </w:t>
            </w:r>
            <w:r w:rsidRPr="005A5BE2">
              <w:rPr>
                <w:rFonts w:asciiTheme="minorHAnsi" w:hAnsiTheme="minorHAnsi" w:cstheme="minorHAnsi"/>
              </w:rPr>
              <w:t>from any</w:t>
            </w:r>
            <w:r w:rsidRPr="005A5BE2">
              <w:rPr>
                <w:rFonts w:asciiTheme="minorHAnsi" w:hAnsiTheme="minorHAnsi" w:cstheme="minorHAnsi"/>
                <w:spacing w:val="-8"/>
              </w:rPr>
              <w:t xml:space="preserve"> </w:t>
            </w:r>
            <w:r w:rsidRPr="005A5BE2">
              <w:rPr>
                <w:rFonts w:asciiTheme="minorHAnsi" w:hAnsiTheme="minorHAnsi" w:cstheme="minorHAnsi"/>
              </w:rPr>
              <w:t>obligation</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make</w:t>
            </w:r>
            <w:r w:rsidRPr="005A5BE2">
              <w:rPr>
                <w:rFonts w:asciiTheme="minorHAnsi" w:hAnsiTheme="minorHAnsi" w:cstheme="minorHAnsi"/>
                <w:spacing w:val="-8"/>
              </w:rPr>
              <w:t xml:space="preserve"> </w:t>
            </w:r>
            <w:r w:rsidRPr="005A5BE2">
              <w:rPr>
                <w:rFonts w:asciiTheme="minorHAnsi" w:hAnsiTheme="minorHAnsi" w:cstheme="minorHAnsi"/>
              </w:rPr>
              <w:t>payments</w:t>
            </w:r>
            <w:r w:rsidRPr="005A5BE2">
              <w:rPr>
                <w:rFonts w:asciiTheme="minorHAnsi" w:hAnsiTheme="minorHAnsi" w:cstheme="minorHAnsi"/>
                <w:spacing w:val="-9"/>
              </w:rPr>
              <w:t xml:space="preserve"> </w:t>
            </w:r>
            <w:r w:rsidRPr="005A5BE2">
              <w:rPr>
                <w:rFonts w:asciiTheme="minorHAnsi" w:hAnsiTheme="minorHAnsi" w:cstheme="minorHAnsi"/>
              </w:rPr>
              <w:t>under</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9"/>
              </w:rPr>
              <w:t xml:space="preserve"> </w:t>
            </w:r>
            <w:r w:rsidRPr="005A5BE2">
              <w:rPr>
                <w:rFonts w:asciiTheme="minorHAnsi" w:hAnsiTheme="minorHAnsi" w:cstheme="minorHAnsi"/>
              </w:rPr>
              <w:t>Agreement</w:t>
            </w:r>
            <w:r w:rsidRPr="005A5BE2">
              <w:rPr>
                <w:rFonts w:asciiTheme="minorHAnsi" w:hAnsiTheme="minorHAnsi" w:cstheme="minorHAnsi"/>
                <w:spacing w:val="-8"/>
              </w:rPr>
              <w:t xml:space="preserve"> </w:t>
            </w:r>
            <w:r w:rsidRPr="005A5BE2">
              <w:rPr>
                <w:rFonts w:asciiTheme="minorHAnsi" w:hAnsiTheme="minorHAnsi" w:cstheme="minorHAnsi"/>
              </w:rPr>
              <w:t>save</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extent</w:t>
            </w:r>
            <w:r w:rsidRPr="005A5BE2">
              <w:rPr>
                <w:rFonts w:asciiTheme="minorHAnsi" w:hAnsiTheme="minorHAnsi" w:cstheme="minorHAnsi"/>
                <w:spacing w:val="-11"/>
              </w:rPr>
              <w:t xml:space="preserve"> </w:t>
            </w:r>
            <w:r w:rsidRPr="005A5BE2">
              <w:rPr>
                <w:rFonts w:asciiTheme="minorHAnsi" w:hAnsiTheme="minorHAnsi" w:cstheme="minorHAnsi"/>
              </w:rPr>
              <w:t>that</w:t>
            </w:r>
            <w:r w:rsidRPr="005A5BE2">
              <w:rPr>
                <w:rFonts w:asciiTheme="minorHAnsi" w:hAnsiTheme="minorHAnsi" w:cstheme="minorHAnsi"/>
                <w:spacing w:val="-8"/>
              </w:rPr>
              <w:t xml:space="preserve"> </w:t>
            </w:r>
            <w:r w:rsidRPr="005A5BE2">
              <w:rPr>
                <w:rFonts w:asciiTheme="minorHAnsi" w:hAnsiTheme="minorHAnsi" w:cstheme="minorHAnsi"/>
              </w:rPr>
              <w:t>payments</w:t>
            </w:r>
            <w:r w:rsidRPr="005A5BE2">
              <w:rPr>
                <w:rFonts w:asciiTheme="minorHAnsi" w:hAnsiTheme="minorHAnsi" w:cstheme="minorHAnsi"/>
                <w:spacing w:val="-9"/>
              </w:rPr>
              <w:t xml:space="preserve"> </w:t>
            </w:r>
            <w:r w:rsidRPr="005A5BE2">
              <w:rPr>
                <w:rFonts w:asciiTheme="minorHAnsi" w:hAnsiTheme="minorHAnsi" w:cstheme="minorHAnsi"/>
              </w:rPr>
              <w:t>are properly</w:t>
            </w:r>
            <w:r w:rsidRPr="005A5BE2">
              <w:rPr>
                <w:rFonts w:asciiTheme="minorHAnsi" w:hAnsiTheme="minorHAnsi" w:cstheme="minorHAnsi"/>
                <w:spacing w:val="18"/>
              </w:rPr>
              <w:t xml:space="preserve"> </w:t>
            </w:r>
            <w:r w:rsidRPr="005A5BE2">
              <w:rPr>
                <w:rFonts w:asciiTheme="minorHAnsi" w:hAnsiTheme="minorHAnsi" w:cstheme="minorHAnsi"/>
              </w:rPr>
              <w:t>due</w:t>
            </w:r>
            <w:r w:rsidRPr="005A5BE2">
              <w:rPr>
                <w:rFonts w:asciiTheme="minorHAnsi" w:hAnsiTheme="minorHAnsi" w:cstheme="minorHAnsi"/>
                <w:spacing w:val="18"/>
              </w:rPr>
              <w:t xml:space="preserve"> </w:t>
            </w:r>
            <w:r w:rsidRPr="005A5BE2">
              <w:rPr>
                <w:rFonts w:asciiTheme="minorHAnsi" w:hAnsiTheme="minorHAnsi" w:cstheme="minorHAnsi"/>
              </w:rPr>
              <w:t>and</w:t>
            </w:r>
            <w:r w:rsidRPr="005A5BE2">
              <w:rPr>
                <w:rFonts w:asciiTheme="minorHAnsi" w:hAnsiTheme="minorHAnsi" w:cstheme="minorHAnsi"/>
                <w:spacing w:val="17"/>
              </w:rPr>
              <w:t xml:space="preserve"> </w:t>
            </w:r>
            <w:r w:rsidRPr="005A5BE2">
              <w:rPr>
                <w:rFonts w:asciiTheme="minorHAnsi" w:hAnsiTheme="minorHAnsi" w:cstheme="minorHAnsi"/>
              </w:rPr>
              <w:t>payable for obligations</w:t>
            </w:r>
            <w:r w:rsidRPr="005A5BE2">
              <w:rPr>
                <w:rFonts w:asciiTheme="minorHAnsi" w:hAnsiTheme="minorHAnsi" w:cstheme="minorHAnsi"/>
                <w:spacing w:val="17"/>
              </w:rPr>
              <w:t xml:space="preserve"> </w:t>
            </w:r>
            <w:r w:rsidRPr="005A5BE2">
              <w:rPr>
                <w:rFonts w:asciiTheme="minorHAnsi" w:hAnsiTheme="minorHAnsi" w:cstheme="minorHAnsi"/>
              </w:rPr>
              <w:t>actually fulfilled</w:t>
            </w:r>
            <w:r w:rsidRPr="005A5BE2">
              <w:rPr>
                <w:rFonts w:asciiTheme="minorHAnsi" w:hAnsiTheme="minorHAnsi" w:cstheme="minorHAnsi"/>
                <w:spacing w:val="17"/>
              </w:rPr>
              <w:t xml:space="preserve"> </w:t>
            </w:r>
            <w:r w:rsidRPr="005A5BE2">
              <w:rPr>
                <w:rFonts w:asciiTheme="minorHAnsi" w:hAnsiTheme="minorHAnsi" w:cstheme="minorHAnsi"/>
              </w:rPr>
              <w:t>by</w:t>
            </w:r>
            <w:r w:rsidRPr="005A5BE2">
              <w:rPr>
                <w:rFonts w:asciiTheme="minorHAnsi" w:hAnsiTheme="minorHAnsi" w:cstheme="minorHAnsi"/>
                <w:spacing w:val="18"/>
              </w:rPr>
              <w:t xml:space="preserve"> </w:t>
            </w:r>
            <w:r w:rsidRPr="005A5BE2">
              <w:rPr>
                <w:rFonts w:asciiTheme="minorHAnsi" w:hAnsiTheme="minorHAnsi" w:cstheme="minorHAnsi"/>
              </w:rPr>
              <w:t>the Contractor</w:t>
            </w:r>
            <w:r w:rsidRPr="005A5BE2">
              <w:rPr>
                <w:rFonts w:asciiTheme="minorHAnsi" w:hAnsiTheme="minorHAnsi" w:cstheme="minorHAnsi"/>
                <w:spacing w:val="17"/>
              </w:rPr>
              <w:t xml:space="preserve"> </w:t>
            </w:r>
            <w:r w:rsidRPr="005A5BE2">
              <w:rPr>
                <w:rFonts w:asciiTheme="minorHAnsi" w:hAnsiTheme="minorHAnsi" w:cstheme="minorHAnsi"/>
              </w:rPr>
              <w:t>in accordance</w:t>
            </w:r>
          </w:p>
          <w:p w14:paraId="590C286F" w14:textId="77777777" w:rsidR="00A01084" w:rsidRPr="005A5BE2" w:rsidRDefault="00013AF0">
            <w:pPr>
              <w:pStyle w:val="TableParagraph"/>
              <w:spacing w:line="244" w:lineRule="exact"/>
              <w:ind w:left="205"/>
              <w:jc w:val="both"/>
              <w:rPr>
                <w:rFonts w:asciiTheme="minorHAnsi" w:hAnsiTheme="minorHAnsi" w:cstheme="minorHAnsi"/>
              </w:rPr>
            </w:pPr>
            <w:r w:rsidRPr="005A5BE2">
              <w:rPr>
                <w:rFonts w:asciiTheme="minorHAnsi" w:hAnsiTheme="minorHAnsi" w:cstheme="minorHAnsi"/>
              </w:rPr>
              <w:t>with</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terms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2"/>
              </w:rPr>
              <w:t xml:space="preserve"> </w:t>
            </w:r>
            <w:r w:rsidRPr="005A5BE2">
              <w:rPr>
                <w:rFonts w:asciiTheme="minorHAnsi" w:hAnsiTheme="minorHAnsi" w:cstheme="minorHAnsi"/>
              </w:rPr>
              <w:t>conditions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this</w:t>
            </w:r>
            <w:r w:rsidRPr="005A5BE2">
              <w:rPr>
                <w:rFonts w:asciiTheme="minorHAnsi" w:hAnsiTheme="minorHAnsi" w:cstheme="minorHAnsi"/>
                <w:spacing w:val="-1"/>
              </w:rPr>
              <w:t xml:space="preserve"> </w:t>
            </w:r>
            <w:r w:rsidRPr="005A5BE2">
              <w:rPr>
                <w:rFonts w:asciiTheme="minorHAnsi" w:hAnsiTheme="minorHAnsi" w:cstheme="minorHAnsi"/>
                <w:spacing w:val="-2"/>
              </w:rPr>
              <w:t>Agreement.</w:t>
            </w:r>
          </w:p>
        </w:tc>
      </w:tr>
    </w:tbl>
    <w:p w14:paraId="590C2871" w14:textId="77777777" w:rsidR="00A01084" w:rsidRPr="005A5BE2" w:rsidRDefault="00013AF0">
      <w:pPr>
        <w:pStyle w:val="BodyText"/>
        <w:spacing w:before="140"/>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3680" behindDoc="1" locked="0" layoutInCell="1" allowOverlap="1" wp14:anchorId="590C2B13" wp14:editId="590C2B14">
                <wp:simplePos x="0" y="0"/>
                <wp:positionH relativeFrom="page">
                  <wp:posOffset>882396</wp:posOffset>
                </wp:positionH>
                <wp:positionV relativeFrom="paragraph">
                  <wp:posOffset>259588</wp:posOffset>
                </wp:positionV>
                <wp:extent cx="5797550" cy="227329"/>
                <wp:effectExtent l="0" t="0" r="0" b="0"/>
                <wp:wrapTopAndBottom/>
                <wp:docPr id="209" name="Group 20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10" name="Graphic 210"/>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11" name="Graphic 21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12" name="Textbox 212"/>
                        <wps:cNvSpPr txBox="1"/>
                        <wps:spPr>
                          <a:xfrm>
                            <a:off x="0" y="0"/>
                            <a:ext cx="5797550" cy="208915"/>
                          </a:xfrm>
                          <a:prstGeom prst="rect">
                            <a:avLst/>
                          </a:prstGeom>
                        </wps:spPr>
                        <wps:txbx>
                          <w:txbxContent>
                            <w:p w14:paraId="590C2B91" w14:textId="77777777" w:rsidR="00A01084" w:rsidRDefault="00013AF0">
                              <w:pPr>
                                <w:tabs>
                                  <w:tab w:val="left" w:pos="595"/>
                                </w:tabs>
                                <w:spacing w:line="268" w:lineRule="exact"/>
                                <w:ind w:left="86"/>
                                <w:rPr>
                                  <w:b/>
                                </w:rPr>
                              </w:pPr>
                              <w:bookmarkStart w:id="60" w:name="10._Termination"/>
                              <w:bookmarkEnd w:id="60"/>
                              <w:r>
                                <w:rPr>
                                  <w:b/>
                                  <w:color w:val="FFFFFF"/>
                                  <w:spacing w:val="-5"/>
                                </w:rPr>
                                <w:t>10.</w:t>
                              </w:r>
                              <w:r>
                                <w:rPr>
                                  <w:b/>
                                  <w:color w:val="FFFFFF"/>
                                </w:rPr>
                                <w:tab/>
                              </w:r>
                              <w:r>
                                <w:rPr>
                                  <w:b/>
                                  <w:color w:val="FFFFFF"/>
                                  <w:spacing w:val="-2"/>
                                </w:rPr>
                                <w:t>TERMINATION</w:t>
                              </w:r>
                            </w:p>
                          </w:txbxContent>
                        </wps:txbx>
                        <wps:bodyPr wrap="square" lIns="0" tIns="0" rIns="0" bIns="0" rtlCol="0">
                          <a:noAutofit/>
                        </wps:bodyPr>
                      </wps:wsp>
                    </wpg:wgp>
                  </a:graphicData>
                </a:graphic>
              </wp:anchor>
            </w:drawing>
          </mc:Choice>
          <mc:Fallback xmlns:w16cei="http://schemas.microsoft.com/office/word/2026/wordml/cei">
            <w:pict>
              <v:group w14:anchorId="590C2B13" id="Group 209" o:spid="_x0000_s1187" style="position:absolute;margin-left:69.5pt;margin-top:20.45pt;width:456.5pt;height:17.9pt;z-index:-1569280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nFwZGQMAAOYKAAAOAAAAZHJzL2Uyb0RvYy54bWzsVt9v0zAQfkfif7D8ztJk65pGayfYWIU0&#10;jUkr4tl1nB8iiY3tNtl/z9mO06hFiI4J8UAeknN8Pt99993ZV9ddXaEdk6rkzQKHZxOMWEN5Wjb5&#10;An9Z372LMVKaNCmpeMMW+JkpfL18++aqFQmLeMGrlEkERhqVtGKBC61FEgSKFqwm6owL1sBkxmVN&#10;NAxlHqSStGC9roJoMrkMWi5TITllSsHfWzeJl9Z+ljGqP2eZYhpVCwy+afuW9r0x72B5RZJcElGU&#10;tHeDvMCLmpQNbDqYuiWaoK0sj0zVJZVc8UyfUV4HPMtKymwMEE04OYhmJflW2FjypM3FABNAe4DT&#10;i83Sh91KiifxKJ33IN5z+k0BLkEr8mQ8b8b5XrnLZG0WQRCos4g+D4iyTiMKP6ez+Ww6BeApzEXR&#10;7DyaO8hpAXk5WkaLj79eGJDEbWudG5xpBbBH7QFSfwbQU0EEs7grA8CjRGUK7ocQR0NqYPGqJ4z5&#10;BUiZ7UHPoNiPVA/o6RhN4nk4NUaHUElCt0qvGLdok9290jANVEu9RAov0a7xogTuG9ZXlvUaI2C9&#10;xAhYv3EpEESbdcaUEVE7SlcB4TpPzHTNd2zNraI2OTNZjeaXGPmEg697naoZ6wJmIy0/57/C2nM6&#10;sOEsjvvQvYL/OsXxxieq20SBn94grbhiDmYTvcV7QAT0xpgrXpXpXVlVBgIl881NJdGOmJYCT+xN&#10;j9SAnipxJDDShqfPwKIWaLPA6vuWSIZR9akBnkLs2gvSCxsvSF3dcNu6LPpS6XX3lUiBBIgLrKHO&#10;HrinK0k8OcB/o+B0zcqGv99qnpWGOdY351E/gNJxJP4LNRQe11Bocn5iDe2zT5KfNpswvvg36sg5&#10;YpKwL5FjNnsO7XU8Uccl4rX8nP+OdcI4OqGKTtM+3P91iugcnrk9F4C3/4todJ3xld0Xx3AQRb6I&#10;1sD9De9QFEYHRYR094FDrx6K63WPJNNezJHUNyJz2Nj7z0EHcqfWQTfU3aazJ+rF4NwrNcjfaHP2&#10;4gCXKdvw+4ufua2Nx7Yt7q+nyx8AAAD//wMAUEsDBBQABgAIAAAAIQBIiSkH4QAAAAoBAAAPAAAA&#10;ZHJzL2Rvd25yZXYueG1sTI/NbsIwEITvlfoO1lbqrTiB8pfGQQi1PSGkQqWK2xIvSURsR7FJwtt3&#10;ObXHmR3NfpOuBlOLjlpfOasgHkUgyOZOV7ZQ8H34eFmA8AGtxtpZUnAjD6vs8SHFRLveflG3D4Xg&#10;EusTVFCG0CRS+rwkg37kGrJ8O7vWYGDZFlK32HO5qeU4imbSYGX5Q4kNbUrKL/urUfDZY7+exO/d&#10;9nLe3I6H6e5nG5NSz0/D+g1EoCH8heGOz+iQMdPJXa32omY9WfKWoOA1WoK4B6LpmJ2TgvlsDjJL&#10;5f8J2S8AAAD//wMAUEsBAi0AFAAGAAgAAAAhALaDOJL+AAAA4QEAABMAAAAAAAAAAAAAAAAAAAAA&#10;AFtDb250ZW50X1R5cGVzXS54bWxQSwECLQAUAAYACAAAACEAOP0h/9YAAACUAQAACwAAAAAAAAAA&#10;AAAAAAAvAQAAX3JlbHMvLnJlbHNQSwECLQAUAAYACAAAACEAHJxcGRkDAADmCgAADgAAAAAAAAAA&#10;AAAAAAAuAgAAZHJzL2Uyb0RvYy54bWxQSwECLQAUAAYACAAAACEASIkpB+EAAAAKAQAADwAAAAAA&#10;AAAAAAAAAABzBQAAZHJzL2Rvd25yZXYueG1sUEsFBgAAAAAEAAQA8wAAAIEGAAAAAA==&#10;">
                <v:shape id="Graphic 210" o:spid="_x0000_s118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8aPZvwAAANwAAAAPAAAAZHJzL2Rvd25yZXYueG1sRE/NisIw&#10;EL4v+A5hhL2tSRVEqqmIIApedtUHmDbTpthMShO1vv3msLDHj+9/sx1dJ540hNazhmymQBBX3rTc&#10;aLhdD18rECEiG+w8k4Y3BdgWk48N5sa/+Ieel9iIFMIhRw02xj6XMlSWHIaZ74kTV/vBYUxwaKQZ&#10;8JXCXSfnSi2lw5ZTg8We9paq++XhNKj6e7nYW1V2KuuvR/Uo21U4a/05HXdrEJHG+C/+c5+MhnmW&#10;5qcz6QjI4hcAAP//AwBQSwECLQAUAAYACAAAACEA2+H2y+4AAACFAQAAEwAAAAAAAAAAAAAAAAAA&#10;AAAAW0NvbnRlbnRfVHlwZXNdLnhtbFBLAQItABQABgAIAAAAIQBa9CxbvwAAABUBAAALAAAAAAAA&#10;AAAAAAAAAB8BAABfcmVscy8ucmVsc1BLAQItABQABgAIAAAAIQDx8aPZvwAAANwAAAAPAAAAAAAA&#10;AAAAAAAAAAcCAABkcnMvZG93bnJldi54bWxQSwUGAAAAAAMAAwC3AAAA8wIAAAAA&#10;" path="m5797296,l,,,208788r5797296,l5797296,xe" fillcolor="navy" stroked="f">
                  <v:path arrowok="t"/>
                </v:shape>
                <v:shape id="Graphic 211" o:spid="_x0000_s118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n02vxQAAANwAAAAPAAAAZHJzL2Rvd25yZXYueG1sRI9Ba8JA&#10;FITvBf/D8gQvpW4iaEvqKlGoeBK1Ch4f2ddkMfs2ZLca/70rCB6HmfmGmc47W4sLtd44VpAOExDE&#10;hdOGSwWH35+PLxA+IGusHZOCG3mYz3pvU8y0u/KOLvtQighhn6GCKoQmk9IXFVn0Q9cQR+/PtRZD&#10;lG0pdYvXCLe1HCXJRFo0HBcqbGhZUXHe/1sF+Xg3Nht9POWfm8X76rY1iTsslRr0u/wbRKAuvMLP&#10;9lorGKUpPM7EIyBndwAAAP//AwBQSwECLQAUAAYACAAAACEA2+H2y+4AAACFAQAAEwAAAAAAAAAA&#10;AAAAAAAAAAAAW0NvbnRlbnRfVHlwZXNdLnhtbFBLAQItABQABgAIAAAAIQBa9CxbvwAAABUBAAAL&#10;AAAAAAAAAAAAAAAAAB8BAABfcmVscy8ucmVsc1BLAQItABQABgAIAAAAIQAGn02vxQAAANwAAAAP&#10;AAAAAAAAAAAAAAAAAAcCAABkcnMvZG93bnJldi54bWxQSwUGAAAAAAMAAwC3AAAA+QIAAAAA&#10;" path="m5797296,l,,,18288r5797296,l5797296,xe" fillcolor="#339" stroked="f">
                  <v:path arrowok="t"/>
                </v:shape>
                <v:shape id="Textbox 212" o:spid="_x0000_s119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vJ2ixAAAANwAAAAPAAAAZHJzL2Rvd25yZXYueG1sRI9Ba8JA&#10;FITvBf/D8gRvdWMO0kZXEVEQBGmMB4/P7DNZzL6N2VXTf98tFHocZuYbZr7sbSOe1HnjWMFknIAg&#10;Lp02XCk4Fdv3DxA+IGtsHJOCb/KwXAze5php9+KcnsdQiQhhn6GCOoQ2k9KXNVn0Y9cSR+/qOosh&#10;yq6SusNXhNtGpkkylRYNx4UaW1rXVN6OD6tgdeZ8Y+6Hy1d+zU1RfCa8n96UGg371QxEoD78h//a&#10;O60gnaTweyYeAbn4AQAA//8DAFBLAQItABQABgAIAAAAIQDb4fbL7gAAAIUBAAATAAAAAAAAAAAA&#10;AAAAAAAAAABbQ29udGVudF9UeXBlc10ueG1sUEsBAi0AFAAGAAgAAAAhAFr0LFu/AAAAFQEAAAsA&#10;AAAAAAAAAAAAAAAAHwEAAF9yZWxzLy5yZWxzUEsBAi0AFAAGAAgAAAAhAKC8naLEAAAA3AAAAA8A&#10;AAAAAAAAAAAAAAAABwIAAGRycy9kb3ducmV2LnhtbFBLBQYAAAAAAwADALcAAAD4AgAAAAA=&#10;" filled="f" stroked="f">
                  <v:textbox inset="0,0,0,0">
                    <w:txbxContent>
                      <w:p w14:paraId="590C2B91" w14:textId="77777777" w:rsidR="00A01084" w:rsidRDefault="00013AF0">
                        <w:pPr>
                          <w:tabs>
                            <w:tab w:val="left" w:pos="595"/>
                          </w:tabs>
                          <w:spacing w:line="268" w:lineRule="exact"/>
                          <w:ind w:left="86"/>
                          <w:rPr>
                            <w:b/>
                          </w:rPr>
                        </w:pPr>
                        <w:bookmarkStart w:id="105" w:name="10._Termination"/>
                        <w:bookmarkEnd w:id="105"/>
                        <w:r>
                          <w:rPr>
                            <w:b/>
                            <w:color w:val="FFFFFF"/>
                            <w:spacing w:val="-5"/>
                          </w:rPr>
                          <w:t>10.</w:t>
                        </w:r>
                        <w:r>
                          <w:rPr>
                            <w:b/>
                            <w:color w:val="FFFFFF"/>
                          </w:rPr>
                          <w:tab/>
                        </w:r>
                        <w:r>
                          <w:rPr>
                            <w:b/>
                            <w:color w:val="FFFFFF"/>
                            <w:spacing w:val="-2"/>
                          </w:rPr>
                          <w:t>TERMINATION</w:t>
                        </w:r>
                      </w:p>
                    </w:txbxContent>
                  </v:textbox>
                </v:shape>
                <w10:wrap type="topAndBottom" anchorx="page"/>
              </v:group>
            </w:pict>
          </mc:Fallback>
        </mc:AlternateContent>
      </w:r>
    </w:p>
    <w:p w14:paraId="590C2872"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7"/>
        <w:gridCol w:w="557"/>
        <w:gridCol w:w="7954"/>
      </w:tblGrid>
      <w:tr w:rsidR="00A01084" w:rsidRPr="005A5BE2" w14:paraId="590C2876" w14:textId="77777777">
        <w:trPr>
          <w:trHeight w:val="1250"/>
        </w:trPr>
        <w:tc>
          <w:tcPr>
            <w:tcW w:w="447" w:type="dxa"/>
          </w:tcPr>
          <w:p w14:paraId="590C2873"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1" w:type="dxa"/>
            <w:gridSpan w:val="2"/>
          </w:tcPr>
          <w:p w14:paraId="590C2874" w14:textId="77777777" w:rsidR="00A01084" w:rsidRPr="005A5BE2" w:rsidRDefault="00013AF0">
            <w:pPr>
              <w:pStyle w:val="TableParagraph"/>
              <w:spacing w:line="225" w:lineRule="exact"/>
              <w:ind w:left="215"/>
              <w:jc w:val="both"/>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37"/>
              </w:rPr>
              <w:t xml:space="preserve"> </w:t>
            </w:r>
            <w:r w:rsidRPr="005A5BE2">
              <w:rPr>
                <w:rFonts w:asciiTheme="minorHAnsi" w:hAnsiTheme="minorHAnsi" w:cstheme="minorHAnsi"/>
              </w:rPr>
              <w:t>Agreement</w:t>
            </w:r>
            <w:r w:rsidRPr="005A5BE2">
              <w:rPr>
                <w:rFonts w:asciiTheme="minorHAnsi" w:hAnsiTheme="minorHAnsi" w:cstheme="minorHAnsi"/>
                <w:spacing w:val="38"/>
              </w:rPr>
              <w:t xml:space="preserve"> </w:t>
            </w:r>
            <w:r w:rsidRPr="005A5BE2">
              <w:rPr>
                <w:rFonts w:asciiTheme="minorHAnsi" w:hAnsiTheme="minorHAnsi" w:cstheme="minorHAnsi"/>
              </w:rPr>
              <w:t>may</w:t>
            </w:r>
            <w:r w:rsidRPr="005A5BE2">
              <w:rPr>
                <w:rFonts w:asciiTheme="minorHAnsi" w:hAnsiTheme="minorHAnsi" w:cstheme="minorHAnsi"/>
                <w:spacing w:val="37"/>
              </w:rPr>
              <w:t xml:space="preserve"> </w:t>
            </w:r>
            <w:r w:rsidRPr="005A5BE2">
              <w:rPr>
                <w:rFonts w:asciiTheme="minorHAnsi" w:hAnsiTheme="minorHAnsi" w:cstheme="minorHAnsi"/>
              </w:rPr>
              <w:t>be</w:t>
            </w:r>
            <w:r w:rsidRPr="005A5BE2">
              <w:rPr>
                <w:rFonts w:asciiTheme="minorHAnsi" w:hAnsiTheme="minorHAnsi" w:cstheme="minorHAnsi"/>
                <w:spacing w:val="38"/>
              </w:rPr>
              <w:t xml:space="preserve"> </w:t>
            </w:r>
            <w:r w:rsidRPr="005A5BE2">
              <w:rPr>
                <w:rFonts w:asciiTheme="minorHAnsi" w:hAnsiTheme="minorHAnsi" w:cstheme="minorHAnsi"/>
              </w:rPr>
              <w:t>terminated</w:t>
            </w:r>
            <w:r w:rsidRPr="005A5BE2">
              <w:rPr>
                <w:rFonts w:asciiTheme="minorHAnsi" w:hAnsiTheme="minorHAnsi" w:cstheme="minorHAnsi"/>
                <w:spacing w:val="39"/>
              </w:rPr>
              <w:t xml:space="preserve"> </w:t>
            </w:r>
            <w:r w:rsidRPr="005A5BE2">
              <w:rPr>
                <w:rFonts w:asciiTheme="minorHAnsi" w:hAnsiTheme="minorHAnsi" w:cstheme="minorHAnsi"/>
              </w:rPr>
              <w:t>by</w:t>
            </w:r>
            <w:r w:rsidRPr="005A5BE2">
              <w:rPr>
                <w:rFonts w:asciiTheme="minorHAnsi" w:hAnsiTheme="minorHAnsi" w:cstheme="minorHAnsi"/>
                <w:spacing w:val="37"/>
              </w:rPr>
              <w:t xml:space="preserve"> </w:t>
            </w:r>
            <w:r w:rsidRPr="005A5BE2">
              <w:rPr>
                <w:rFonts w:asciiTheme="minorHAnsi" w:hAnsiTheme="minorHAnsi" w:cstheme="minorHAnsi"/>
              </w:rPr>
              <w:t>the</w:t>
            </w:r>
            <w:r w:rsidRPr="005A5BE2">
              <w:rPr>
                <w:rFonts w:asciiTheme="minorHAnsi" w:hAnsiTheme="minorHAnsi" w:cstheme="minorHAnsi"/>
                <w:spacing w:val="38"/>
              </w:rPr>
              <w:t xml:space="preserve"> </w:t>
            </w:r>
            <w:r w:rsidRPr="005A5BE2">
              <w:rPr>
                <w:rFonts w:asciiTheme="minorHAnsi" w:hAnsiTheme="minorHAnsi" w:cstheme="minorHAnsi"/>
              </w:rPr>
              <w:t>Client,</w:t>
            </w:r>
            <w:r w:rsidRPr="005A5BE2">
              <w:rPr>
                <w:rFonts w:asciiTheme="minorHAnsi" w:hAnsiTheme="minorHAnsi" w:cstheme="minorHAnsi"/>
                <w:spacing w:val="35"/>
              </w:rPr>
              <w:t xml:space="preserve"> </w:t>
            </w:r>
            <w:r w:rsidRPr="005A5BE2">
              <w:rPr>
                <w:rFonts w:asciiTheme="minorHAnsi" w:hAnsiTheme="minorHAnsi" w:cstheme="minorHAnsi"/>
              </w:rPr>
              <w:t>without</w:t>
            </w:r>
            <w:r w:rsidRPr="005A5BE2">
              <w:rPr>
                <w:rFonts w:asciiTheme="minorHAnsi" w:hAnsiTheme="minorHAnsi" w:cstheme="minorHAnsi"/>
                <w:spacing w:val="37"/>
              </w:rPr>
              <w:t xml:space="preserve"> </w:t>
            </w:r>
            <w:r w:rsidRPr="005A5BE2">
              <w:rPr>
                <w:rFonts w:asciiTheme="minorHAnsi" w:hAnsiTheme="minorHAnsi" w:cstheme="minorHAnsi"/>
              </w:rPr>
              <w:t>liability</w:t>
            </w:r>
            <w:r w:rsidRPr="005A5BE2">
              <w:rPr>
                <w:rFonts w:asciiTheme="minorHAnsi" w:hAnsiTheme="minorHAnsi" w:cstheme="minorHAnsi"/>
                <w:spacing w:val="38"/>
              </w:rPr>
              <w:t xml:space="preserve"> </w:t>
            </w:r>
            <w:r w:rsidRPr="005A5BE2">
              <w:rPr>
                <w:rFonts w:asciiTheme="minorHAnsi" w:hAnsiTheme="minorHAnsi" w:cstheme="minorHAnsi"/>
              </w:rPr>
              <w:t>for</w:t>
            </w:r>
            <w:r w:rsidRPr="005A5BE2">
              <w:rPr>
                <w:rFonts w:asciiTheme="minorHAnsi" w:hAnsiTheme="minorHAnsi" w:cstheme="minorHAnsi"/>
                <w:spacing w:val="37"/>
              </w:rPr>
              <w:t xml:space="preserve"> </w:t>
            </w:r>
            <w:r w:rsidRPr="005A5BE2">
              <w:rPr>
                <w:rFonts w:asciiTheme="minorHAnsi" w:hAnsiTheme="minorHAnsi" w:cstheme="minorHAnsi"/>
              </w:rPr>
              <w:t>compensation</w:t>
            </w:r>
            <w:r w:rsidRPr="005A5BE2">
              <w:rPr>
                <w:rFonts w:asciiTheme="minorHAnsi" w:hAnsiTheme="minorHAnsi" w:cstheme="minorHAnsi"/>
                <w:spacing w:val="36"/>
              </w:rPr>
              <w:t xml:space="preserve"> </w:t>
            </w:r>
            <w:r w:rsidRPr="005A5BE2">
              <w:rPr>
                <w:rFonts w:asciiTheme="minorHAnsi" w:hAnsiTheme="minorHAnsi" w:cstheme="minorHAnsi"/>
                <w:spacing w:val="-5"/>
              </w:rPr>
              <w:t>or</w:t>
            </w:r>
          </w:p>
          <w:p w14:paraId="590C2875" w14:textId="7F46E9C5" w:rsidR="00A01084" w:rsidRPr="005A5BE2" w:rsidRDefault="00013AF0">
            <w:pPr>
              <w:pStyle w:val="TableParagraph"/>
              <w:spacing w:before="38" w:line="276" w:lineRule="auto"/>
              <w:ind w:left="214" w:right="49"/>
              <w:jc w:val="both"/>
              <w:rPr>
                <w:rFonts w:asciiTheme="minorHAnsi" w:hAnsiTheme="minorHAnsi" w:cstheme="minorHAnsi"/>
              </w:rPr>
            </w:pPr>
            <w:r w:rsidRPr="005A5BE2">
              <w:rPr>
                <w:rFonts w:asciiTheme="minorHAnsi" w:hAnsiTheme="minorHAnsi" w:cstheme="minorHAnsi"/>
              </w:rPr>
              <w:t>damages, by serving [</w:t>
            </w:r>
            <w:r w:rsidR="00971319" w:rsidRPr="005A5BE2">
              <w:rPr>
                <w:rFonts w:asciiTheme="minorHAnsi" w:hAnsiTheme="minorHAnsi" w:cstheme="minorHAnsi"/>
              </w:rPr>
              <w:t xml:space="preserve">1 </w:t>
            </w:r>
            <w:r w:rsidRPr="005A5BE2">
              <w:rPr>
                <w:rFonts w:asciiTheme="minorHAnsi" w:hAnsiTheme="minorHAnsi" w:cstheme="minorHAnsi"/>
              </w:rPr>
              <w:t>month] written notice to the Contractor.</w:t>
            </w:r>
            <w:r w:rsidRPr="005A5BE2">
              <w:rPr>
                <w:rFonts w:asciiTheme="minorHAnsi" w:hAnsiTheme="minorHAnsi" w:cstheme="minorHAnsi"/>
                <w:spacing w:val="40"/>
              </w:rPr>
              <w:t xml:space="preserve"> </w:t>
            </w:r>
            <w:r w:rsidRPr="005A5BE2">
              <w:rPr>
                <w:rFonts w:asciiTheme="minorHAnsi" w:hAnsiTheme="minorHAnsi" w:cstheme="minorHAnsi"/>
              </w:rPr>
              <w:t>This Agreement may be terminated by the Contractor, without liability for compensation or damages, by serving [</w:t>
            </w:r>
            <w:r w:rsidR="00971319" w:rsidRPr="005A5BE2">
              <w:rPr>
                <w:rFonts w:asciiTheme="minorHAnsi" w:hAnsiTheme="minorHAnsi" w:cstheme="minorHAnsi"/>
              </w:rPr>
              <w:t>1 month</w:t>
            </w:r>
            <w:r w:rsidRPr="005A5BE2">
              <w:rPr>
                <w:rFonts w:asciiTheme="minorHAnsi" w:hAnsiTheme="minorHAnsi" w:cstheme="minorHAnsi"/>
              </w:rPr>
              <w:t>] written notice to the Client.</w:t>
            </w:r>
          </w:p>
        </w:tc>
      </w:tr>
      <w:tr w:rsidR="00A01084" w:rsidRPr="005A5BE2" w14:paraId="590C2879" w14:textId="77777777">
        <w:trPr>
          <w:trHeight w:val="1027"/>
        </w:trPr>
        <w:tc>
          <w:tcPr>
            <w:tcW w:w="447" w:type="dxa"/>
          </w:tcPr>
          <w:p w14:paraId="590C2877"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511" w:type="dxa"/>
            <w:gridSpan w:val="2"/>
          </w:tcPr>
          <w:p w14:paraId="590C2878" w14:textId="77777777" w:rsidR="00A01084" w:rsidRPr="005A5BE2" w:rsidRDefault="00013AF0">
            <w:pPr>
              <w:pStyle w:val="TableParagraph"/>
              <w:spacing w:before="59" w:line="276" w:lineRule="auto"/>
              <w:ind w:left="215" w:right="47"/>
              <w:jc w:val="both"/>
              <w:rPr>
                <w:rFonts w:asciiTheme="minorHAnsi" w:hAnsiTheme="minorHAnsi" w:cstheme="minorHAnsi"/>
              </w:rPr>
            </w:pPr>
            <w:r w:rsidRPr="005A5BE2">
              <w:rPr>
                <w:rFonts w:asciiTheme="minorHAnsi" w:hAnsiTheme="minorHAnsi" w:cstheme="minorHAnsi"/>
              </w:rPr>
              <w:t>Either Party shall have the right (in addition to its rights under clause 10(a) and any other rights which it has at law) to terminate this Agreement immediately and without</w:t>
            </w:r>
            <w:r w:rsidRPr="005A5BE2">
              <w:rPr>
                <w:rFonts w:asciiTheme="minorHAnsi" w:hAnsiTheme="minorHAnsi" w:cstheme="minorHAnsi"/>
                <w:spacing w:val="-1"/>
              </w:rPr>
              <w:t xml:space="preserve"> </w:t>
            </w:r>
            <w:r w:rsidRPr="005A5BE2">
              <w:rPr>
                <w:rFonts w:asciiTheme="minorHAnsi" w:hAnsiTheme="minorHAnsi" w:cstheme="minorHAnsi"/>
              </w:rPr>
              <w:t>liability for compensation or damages on the happening of any of the following:</w:t>
            </w:r>
          </w:p>
        </w:tc>
      </w:tr>
      <w:tr w:rsidR="00A01084" w:rsidRPr="005A5BE2" w14:paraId="590C287D" w14:textId="77777777">
        <w:trPr>
          <w:trHeight w:val="1005"/>
        </w:trPr>
        <w:tc>
          <w:tcPr>
            <w:tcW w:w="447" w:type="dxa"/>
          </w:tcPr>
          <w:p w14:paraId="590C287A" w14:textId="77777777" w:rsidR="00A01084" w:rsidRPr="005A5BE2" w:rsidRDefault="00A01084">
            <w:pPr>
              <w:pStyle w:val="TableParagraph"/>
              <w:rPr>
                <w:rFonts w:asciiTheme="minorHAnsi" w:hAnsiTheme="minorHAnsi" w:cstheme="minorHAnsi"/>
              </w:rPr>
            </w:pPr>
          </w:p>
        </w:tc>
        <w:tc>
          <w:tcPr>
            <w:tcW w:w="557" w:type="dxa"/>
          </w:tcPr>
          <w:p w14:paraId="590C287B" w14:textId="77777777" w:rsidR="00A01084" w:rsidRPr="005A5BE2" w:rsidRDefault="00013AF0">
            <w:pPr>
              <w:pStyle w:val="TableParagraph"/>
              <w:spacing w:before="40"/>
              <w:ind w:left="43" w:right="1"/>
              <w:jc w:val="center"/>
              <w:rPr>
                <w:rFonts w:asciiTheme="minorHAnsi" w:hAnsiTheme="minorHAnsi" w:cstheme="minorHAnsi"/>
              </w:rPr>
            </w:pPr>
            <w:r w:rsidRPr="005A5BE2">
              <w:rPr>
                <w:rFonts w:asciiTheme="minorHAnsi" w:hAnsiTheme="minorHAnsi" w:cstheme="minorHAnsi"/>
                <w:spacing w:val="-5"/>
              </w:rPr>
              <w:t>1.</w:t>
            </w:r>
          </w:p>
        </w:tc>
        <w:tc>
          <w:tcPr>
            <w:tcW w:w="7954" w:type="dxa"/>
          </w:tcPr>
          <w:p w14:paraId="590C287C" w14:textId="77777777" w:rsidR="00A01084" w:rsidRPr="005A5BE2" w:rsidRDefault="00013AF0">
            <w:pPr>
              <w:pStyle w:val="TableParagraph"/>
              <w:spacing w:before="40" w:line="276" w:lineRule="auto"/>
              <w:ind w:left="174" w:right="48"/>
              <w:jc w:val="both"/>
              <w:rPr>
                <w:rFonts w:asciiTheme="minorHAnsi" w:hAnsiTheme="minorHAnsi" w:cstheme="minorHAnsi"/>
              </w:rPr>
            </w:pPr>
            <w:r w:rsidRPr="005A5BE2">
              <w:rPr>
                <w:rFonts w:asciiTheme="minorHAnsi" w:hAnsiTheme="minorHAnsi" w:cstheme="minorHAnsi"/>
              </w:rPr>
              <w:t>if the other Party commits any serious breach or a series of breaches of any provision 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5"/>
              </w:rPr>
              <w:t xml:space="preserve"> </w:t>
            </w:r>
            <w:r w:rsidRPr="005A5BE2">
              <w:rPr>
                <w:rFonts w:asciiTheme="minorHAnsi" w:hAnsiTheme="minorHAnsi" w:cstheme="minorHAnsi"/>
              </w:rPr>
              <w:t>Agreement</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fails</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remedy</w:t>
            </w:r>
            <w:r w:rsidRPr="005A5BE2">
              <w:rPr>
                <w:rFonts w:asciiTheme="minorHAnsi" w:hAnsiTheme="minorHAnsi" w:cstheme="minorHAnsi"/>
                <w:spacing w:val="-4"/>
              </w:rPr>
              <w:t xml:space="preserve"> </w:t>
            </w:r>
            <w:r w:rsidRPr="005A5BE2">
              <w:rPr>
                <w:rFonts w:asciiTheme="minorHAnsi" w:hAnsiTheme="minorHAnsi" w:cstheme="minorHAnsi"/>
              </w:rPr>
              <w:t>such</w:t>
            </w:r>
            <w:r w:rsidRPr="005A5BE2">
              <w:rPr>
                <w:rFonts w:asciiTheme="minorHAnsi" w:hAnsiTheme="minorHAnsi" w:cstheme="minorHAnsi"/>
                <w:spacing w:val="-4"/>
              </w:rPr>
              <w:t xml:space="preserve"> </w:t>
            </w:r>
            <w:r w:rsidRPr="005A5BE2">
              <w:rPr>
                <w:rFonts w:asciiTheme="minorHAnsi" w:hAnsiTheme="minorHAnsi" w:cstheme="minorHAnsi"/>
              </w:rPr>
              <w:t>breach(es)</w:t>
            </w:r>
            <w:r w:rsidRPr="005A5BE2">
              <w:rPr>
                <w:rFonts w:asciiTheme="minorHAnsi" w:hAnsiTheme="minorHAnsi" w:cstheme="minorHAnsi"/>
                <w:spacing w:val="-5"/>
              </w:rPr>
              <w:t xml:space="preserve"> </w:t>
            </w:r>
            <w:r w:rsidRPr="005A5BE2">
              <w:rPr>
                <w:rFonts w:asciiTheme="minorHAnsi" w:hAnsiTheme="minorHAnsi" w:cstheme="minorHAnsi"/>
              </w:rPr>
              <w:t>(if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breach(es)</w:t>
            </w:r>
            <w:r w:rsidRPr="005A5BE2">
              <w:rPr>
                <w:rFonts w:asciiTheme="minorHAnsi" w:hAnsiTheme="minorHAnsi" w:cstheme="minorHAnsi"/>
                <w:spacing w:val="-3"/>
              </w:rPr>
              <w:t xml:space="preserve"> </w:t>
            </w:r>
            <w:r w:rsidRPr="005A5BE2">
              <w:rPr>
                <w:rFonts w:asciiTheme="minorHAnsi" w:hAnsiTheme="minorHAnsi" w:cstheme="minorHAnsi"/>
              </w:rPr>
              <w:t>are</w:t>
            </w:r>
            <w:r w:rsidRPr="005A5BE2">
              <w:rPr>
                <w:rFonts w:asciiTheme="minorHAnsi" w:hAnsiTheme="minorHAnsi" w:cstheme="minorHAnsi"/>
                <w:spacing w:val="-2"/>
              </w:rPr>
              <w:t xml:space="preserve"> </w:t>
            </w:r>
            <w:r w:rsidRPr="005A5BE2">
              <w:rPr>
                <w:rFonts w:asciiTheme="minorHAnsi" w:hAnsiTheme="minorHAnsi" w:cstheme="minorHAnsi"/>
              </w:rPr>
              <w:t>capable</w:t>
            </w:r>
            <w:r w:rsidRPr="005A5BE2">
              <w:rPr>
                <w:rFonts w:asciiTheme="minorHAnsi" w:hAnsiTheme="minorHAnsi" w:cstheme="minorHAnsi"/>
                <w:spacing w:val="-2"/>
              </w:rPr>
              <w:t xml:space="preserve"> </w:t>
            </w:r>
            <w:r w:rsidRPr="005A5BE2">
              <w:rPr>
                <w:rFonts w:asciiTheme="minorHAnsi" w:hAnsiTheme="minorHAnsi" w:cstheme="minorHAnsi"/>
              </w:rPr>
              <w:t>of remedy) within 30 days after receipt of a request in writing from the other Party;</w:t>
            </w:r>
          </w:p>
        </w:tc>
      </w:tr>
      <w:tr w:rsidR="00A01084" w:rsidRPr="005A5BE2" w14:paraId="590C2881" w14:textId="77777777">
        <w:trPr>
          <w:trHeight w:val="1315"/>
        </w:trPr>
        <w:tc>
          <w:tcPr>
            <w:tcW w:w="447" w:type="dxa"/>
          </w:tcPr>
          <w:p w14:paraId="590C287E" w14:textId="77777777" w:rsidR="00A01084" w:rsidRPr="005A5BE2" w:rsidRDefault="00A01084">
            <w:pPr>
              <w:pStyle w:val="TableParagraph"/>
              <w:rPr>
                <w:rFonts w:asciiTheme="minorHAnsi" w:hAnsiTheme="minorHAnsi" w:cstheme="minorHAnsi"/>
              </w:rPr>
            </w:pPr>
          </w:p>
        </w:tc>
        <w:tc>
          <w:tcPr>
            <w:tcW w:w="557" w:type="dxa"/>
          </w:tcPr>
          <w:p w14:paraId="590C287F" w14:textId="77777777" w:rsidR="00A01084" w:rsidRPr="005A5BE2" w:rsidRDefault="00013AF0">
            <w:pPr>
              <w:pStyle w:val="TableParagraph"/>
              <w:spacing w:before="40"/>
              <w:ind w:left="43" w:right="1"/>
              <w:jc w:val="center"/>
              <w:rPr>
                <w:rFonts w:asciiTheme="minorHAnsi" w:hAnsiTheme="minorHAnsi" w:cstheme="minorHAnsi"/>
              </w:rPr>
            </w:pPr>
            <w:r w:rsidRPr="005A5BE2">
              <w:rPr>
                <w:rFonts w:asciiTheme="minorHAnsi" w:hAnsiTheme="minorHAnsi" w:cstheme="minorHAnsi"/>
                <w:spacing w:val="-5"/>
              </w:rPr>
              <w:t>2.</w:t>
            </w:r>
          </w:p>
        </w:tc>
        <w:tc>
          <w:tcPr>
            <w:tcW w:w="7954" w:type="dxa"/>
          </w:tcPr>
          <w:p w14:paraId="590C2880" w14:textId="77777777" w:rsidR="00A01084" w:rsidRPr="005A5BE2" w:rsidRDefault="00013AF0">
            <w:pPr>
              <w:pStyle w:val="TableParagraph"/>
              <w:spacing w:before="40" w:line="276" w:lineRule="auto"/>
              <w:ind w:left="174" w:right="49"/>
              <w:jc w:val="both"/>
              <w:rPr>
                <w:rFonts w:asciiTheme="minorHAnsi" w:hAnsiTheme="minorHAnsi" w:cstheme="minorHAnsi"/>
              </w:rPr>
            </w:pPr>
            <w:r w:rsidRPr="005A5BE2">
              <w:rPr>
                <w:rFonts w:asciiTheme="minorHAnsi" w:hAnsiTheme="minorHAnsi" w:cstheme="minorHAnsi"/>
              </w:rPr>
              <w:t>if the other Party becomes insolvent, becomes bankrupt, enters into examinership, is wound up, commences winding up, has a receiving order made against it, makes any arrangement</w:t>
            </w:r>
            <w:r w:rsidRPr="005A5BE2">
              <w:rPr>
                <w:rFonts w:asciiTheme="minorHAnsi" w:hAnsiTheme="minorHAnsi" w:cstheme="minorHAnsi"/>
                <w:spacing w:val="-13"/>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its</w:t>
            </w:r>
            <w:r w:rsidRPr="005A5BE2">
              <w:rPr>
                <w:rFonts w:asciiTheme="minorHAnsi" w:hAnsiTheme="minorHAnsi" w:cstheme="minorHAnsi"/>
                <w:spacing w:val="-9"/>
              </w:rPr>
              <w:t xml:space="preserve"> </w:t>
            </w:r>
            <w:r w:rsidRPr="005A5BE2">
              <w:rPr>
                <w:rFonts w:asciiTheme="minorHAnsi" w:hAnsiTheme="minorHAnsi" w:cstheme="minorHAnsi"/>
              </w:rPr>
              <w:t>creditors</w:t>
            </w:r>
            <w:r w:rsidRPr="005A5BE2">
              <w:rPr>
                <w:rFonts w:asciiTheme="minorHAnsi" w:hAnsiTheme="minorHAnsi" w:cstheme="minorHAnsi"/>
                <w:spacing w:val="-9"/>
              </w:rPr>
              <w:t xml:space="preserve"> </w:t>
            </w:r>
            <w:r w:rsidRPr="005A5BE2">
              <w:rPr>
                <w:rFonts w:asciiTheme="minorHAnsi" w:hAnsiTheme="minorHAnsi" w:cstheme="minorHAnsi"/>
              </w:rPr>
              <w:t>generally</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takes</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suffers</w:t>
            </w:r>
            <w:r w:rsidRPr="005A5BE2">
              <w:rPr>
                <w:rFonts w:asciiTheme="minorHAnsi" w:hAnsiTheme="minorHAnsi" w:cstheme="minorHAnsi"/>
                <w:spacing w:val="-9"/>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similar</w:t>
            </w:r>
            <w:r w:rsidRPr="005A5BE2">
              <w:rPr>
                <w:rFonts w:asciiTheme="minorHAnsi" w:hAnsiTheme="minorHAnsi" w:cstheme="minorHAnsi"/>
                <w:spacing w:val="-12"/>
              </w:rPr>
              <w:t xml:space="preserve"> </w:t>
            </w:r>
            <w:r w:rsidRPr="005A5BE2">
              <w:rPr>
                <w:rFonts w:asciiTheme="minorHAnsi" w:hAnsiTheme="minorHAnsi" w:cstheme="minorHAnsi"/>
              </w:rPr>
              <w:t>action</w:t>
            </w:r>
            <w:r w:rsidRPr="005A5BE2">
              <w:rPr>
                <w:rFonts w:asciiTheme="minorHAnsi" w:hAnsiTheme="minorHAnsi" w:cstheme="minorHAnsi"/>
                <w:spacing w:val="-10"/>
              </w:rPr>
              <w:t xml:space="preserve"> </w:t>
            </w:r>
            <w:r w:rsidRPr="005A5BE2">
              <w:rPr>
                <w:rFonts w:asciiTheme="minorHAnsi" w:hAnsiTheme="minorHAnsi" w:cstheme="minorHAnsi"/>
              </w:rPr>
              <w:t>as</w:t>
            </w:r>
            <w:r w:rsidRPr="005A5BE2">
              <w:rPr>
                <w:rFonts w:asciiTheme="minorHAnsi" w:hAnsiTheme="minorHAnsi" w:cstheme="minorHAnsi"/>
                <w:spacing w:val="-11"/>
              </w:rPr>
              <w:t xml:space="preserve"> </w:t>
            </w:r>
            <w:r w:rsidRPr="005A5BE2">
              <w:rPr>
                <w:rFonts w:asciiTheme="minorHAnsi" w:hAnsiTheme="minorHAnsi" w:cstheme="minorHAnsi"/>
              </w:rPr>
              <w:t>a</w:t>
            </w:r>
            <w:r w:rsidRPr="005A5BE2">
              <w:rPr>
                <w:rFonts w:asciiTheme="minorHAnsi" w:hAnsiTheme="minorHAnsi" w:cstheme="minorHAnsi"/>
                <w:spacing w:val="-12"/>
              </w:rPr>
              <w:t xml:space="preserve"> </w:t>
            </w:r>
            <w:r w:rsidRPr="005A5BE2">
              <w:rPr>
                <w:rFonts w:asciiTheme="minorHAnsi" w:hAnsiTheme="minorHAnsi" w:cstheme="minorHAnsi"/>
              </w:rPr>
              <w:t>result of debt, or an event having an equivalent effect;</w:t>
            </w:r>
          </w:p>
        </w:tc>
      </w:tr>
      <w:tr w:rsidR="00A01084" w:rsidRPr="005A5BE2" w14:paraId="590C2885" w14:textId="77777777">
        <w:trPr>
          <w:trHeight w:val="1026"/>
        </w:trPr>
        <w:tc>
          <w:tcPr>
            <w:tcW w:w="447" w:type="dxa"/>
          </w:tcPr>
          <w:p w14:paraId="590C2882" w14:textId="77777777" w:rsidR="00A01084" w:rsidRPr="005A5BE2" w:rsidRDefault="00A01084">
            <w:pPr>
              <w:pStyle w:val="TableParagraph"/>
              <w:rPr>
                <w:rFonts w:asciiTheme="minorHAnsi" w:hAnsiTheme="minorHAnsi" w:cstheme="minorHAnsi"/>
              </w:rPr>
            </w:pPr>
          </w:p>
        </w:tc>
        <w:tc>
          <w:tcPr>
            <w:tcW w:w="557" w:type="dxa"/>
          </w:tcPr>
          <w:p w14:paraId="590C2883" w14:textId="77777777" w:rsidR="00A01084" w:rsidRPr="005A5BE2" w:rsidRDefault="00013AF0">
            <w:pPr>
              <w:pStyle w:val="TableParagraph"/>
              <w:spacing w:before="40"/>
              <w:ind w:left="43" w:right="1"/>
              <w:jc w:val="center"/>
              <w:rPr>
                <w:rFonts w:asciiTheme="minorHAnsi" w:hAnsiTheme="minorHAnsi" w:cstheme="minorHAnsi"/>
              </w:rPr>
            </w:pPr>
            <w:r w:rsidRPr="005A5BE2">
              <w:rPr>
                <w:rFonts w:asciiTheme="minorHAnsi" w:hAnsiTheme="minorHAnsi" w:cstheme="minorHAnsi"/>
                <w:spacing w:val="-5"/>
              </w:rPr>
              <w:t>3.</w:t>
            </w:r>
          </w:p>
        </w:tc>
        <w:tc>
          <w:tcPr>
            <w:tcW w:w="7954" w:type="dxa"/>
          </w:tcPr>
          <w:p w14:paraId="590C2884" w14:textId="77777777" w:rsidR="00A01084" w:rsidRPr="005A5BE2" w:rsidRDefault="00013AF0">
            <w:pPr>
              <w:pStyle w:val="TableParagraph"/>
              <w:spacing w:before="40" w:line="276" w:lineRule="auto"/>
              <w:ind w:left="174" w:right="49"/>
              <w:jc w:val="both"/>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circumstances</w:t>
            </w:r>
            <w:r w:rsidRPr="005A5BE2">
              <w:rPr>
                <w:rFonts w:asciiTheme="minorHAnsi" w:hAnsiTheme="minorHAnsi" w:cstheme="minorHAnsi"/>
                <w:spacing w:val="-11"/>
              </w:rPr>
              <w:t xml:space="preserve"> </w:t>
            </w:r>
            <w:r w:rsidRPr="005A5BE2">
              <w:rPr>
                <w:rFonts w:asciiTheme="minorHAnsi" w:hAnsiTheme="minorHAnsi" w:cstheme="minorHAnsi"/>
              </w:rPr>
              <w:t>where</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becomes</w:t>
            </w:r>
            <w:r w:rsidRPr="005A5BE2">
              <w:rPr>
                <w:rFonts w:asciiTheme="minorHAnsi" w:hAnsiTheme="minorHAnsi" w:cstheme="minorHAnsi"/>
                <w:spacing w:val="-11"/>
              </w:rPr>
              <w:t xml:space="preserve"> </w:t>
            </w:r>
            <w:r w:rsidRPr="005A5BE2">
              <w:rPr>
                <w:rFonts w:asciiTheme="minorHAnsi" w:hAnsiTheme="minorHAnsi" w:cstheme="minorHAnsi"/>
              </w:rPr>
              <w:t>aware</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conflict</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interest</w:t>
            </w:r>
            <w:r w:rsidRPr="005A5BE2">
              <w:rPr>
                <w:rFonts w:asciiTheme="minorHAnsi" w:hAnsiTheme="minorHAnsi" w:cstheme="minorHAnsi"/>
                <w:spacing w:val="-11"/>
              </w:rPr>
              <w:t xml:space="preserve"> </w:t>
            </w:r>
            <w:r w:rsidRPr="005A5BE2">
              <w:rPr>
                <w:rFonts w:asciiTheme="minorHAnsi" w:hAnsiTheme="minorHAnsi" w:cstheme="minorHAnsi"/>
              </w:rPr>
              <w:t>on</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part of the Contractor which cannot, in the opinion of the Client, be removed by other means; and</w:t>
            </w:r>
          </w:p>
        </w:tc>
      </w:tr>
      <w:tr w:rsidR="00A01084" w:rsidRPr="005A5BE2" w14:paraId="590C2889" w14:textId="77777777">
        <w:trPr>
          <w:trHeight w:val="739"/>
        </w:trPr>
        <w:tc>
          <w:tcPr>
            <w:tcW w:w="447" w:type="dxa"/>
          </w:tcPr>
          <w:p w14:paraId="590C2886" w14:textId="77777777" w:rsidR="00A01084" w:rsidRPr="005A5BE2" w:rsidRDefault="00A01084">
            <w:pPr>
              <w:pStyle w:val="TableParagraph"/>
              <w:rPr>
                <w:rFonts w:asciiTheme="minorHAnsi" w:hAnsiTheme="minorHAnsi" w:cstheme="minorHAnsi"/>
              </w:rPr>
            </w:pPr>
          </w:p>
        </w:tc>
        <w:tc>
          <w:tcPr>
            <w:tcW w:w="557" w:type="dxa"/>
          </w:tcPr>
          <w:p w14:paraId="590C2887" w14:textId="77777777" w:rsidR="00A01084" w:rsidRPr="005A5BE2" w:rsidRDefault="00013AF0">
            <w:pPr>
              <w:pStyle w:val="TableParagraph"/>
              <w:spacing w:before="60"/>
              <w:ind w:left="43" w:right="1"/>
              <w:jc w:val="center"/>
              <w:rPr>
                <w:rFonts w:asciiTheme="minorHAnsi" w:hAnsiTheme="minorHAnsi" w:cstheme="minorHAnsi"/>
              </w:rPr>
            </w:pPr>
            <w:r w:rsidRPr="005A5BE2">
              <w:rPr>
                <w:rFonts w:asciiTheme="minorHAnsi" w:hAnsiTheme="minorHAnsi" w:cstheme="minorHAnsi"/>
                <w:spacing w:val="-5"/>
              </w:rPr>
              <w:t>4.</w:t>
            </w:r>
          </w:p>
        </w:tc>
        <w:tc>
          <w:tcPr>
            <w:tcW w:w="7954" w:type="dxa"/>
          </w:tcPr>
          <w:p w14:paraId="590C2888" w14:textId="77777777" w:rsidR="00A01084" w:rsidRPr="005A5BE2" w:rsidRDefault="00013AF0">
            <w:pPr>
              <w:pStyle w:val="TableParagraph"/>
              <w:spacing w:before="60" w:line="276" w:lineRule="auto"/>
              <w:ind w:left="174"/>
              <w:rPr>
                <w:rFonts w:asciiTheme="minorHAnsi" w:hAnsiTheme="minorHAnsi" w:cstheme="minorHAnsi"/>
              </w:rPr>
            </w:pPr>
            <w:r w:rsidRPr="005A5BE2">
              <w:rPr>
                <w:rFonts w:asciiTheme="minorHAnsi" w:hAnsiTheme="minorHAnsi" w:cstheme="minorHAnsi"/>
              </w:rPr>
              <w:t>in circumstances where the Client becomes aware of any registrable interest on the</w:t>
            </w:r>
            <w:r w:rsidRPr="005A5BE2">
              <w:rPr>
                <w:rFonts w:asciiTheme="minorHAnsi" w:hAnsiTheme="minorHAnsi" w:cstheme="minorHAnsi"/>
                <w:spacing w:val="40"/>
              </w:rPr>
              <w:t xml:space="preserve"> </w:t>
            </w:r>
            <w:r w:rsidRPr="005A5BE2">
              <w:rPr>
                <w:rFonts w:asciiTheme="minorHAnsi" w:hAnsiTheme="minorHAnsi" w:cstheme="minorHAnsi"/>
              </w:rPr>
              <w:t>part of the Contractor.</w:t>
            </w:r>
          </w:p>
        </w:tc>
      </w:tr>
      <w:tr w:rsidR="00A01084" w:rsidRPr="005A5BE2" w14:paraId="590C288F" w14:textId="77777777">
        <w:trPr>
          <w:trHeight w:val="2377"/>
        </w:trPr>
        <w:tc>
          <w:tcPr>
            <w:tcW w:w="447" w:type="dxa"/>
          </w:tcPr>
          <w:p w14:paraId="590C288A"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511" w:type="dxa"/>
            <w:gridSpan w:val="2"/>
          </w:tcPr>
          <w:p w14:paraId="590C288B" w14:textId="77777777" w:rsidR="00A01084" w:rsidRPr="005A5BE2" w:rsidRDefault="00013AF0">
            <w:pPr>
              <w:pStyle w:val="TableParagraph"/>
              <w:spacing w:before="60" w:line="276" w:lineRule="auto"/>
              <w:ind w:left="215" w:right="49"/>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Client</w:t>
            </w:r>
            <w:r w:rsidRPr="005A5BE2">
              <w:rPr>
                <w:rFonts w:asciiTheme="minorHAnsi" w:hAnsiTheme="minorHAnsi" w:cstheme="minorHAnsi"/>
                <w:spacing w:val="-9"/>
              </w:rPr>
              <w:t xml:space="preserve"> </w:t>
            </w:r>
            <w:r w:rsidRPr="005A5BE2">
              <w:rPr>
                <w:rFonts w:asciiTheme="minorHAnsi" w:hAnsiTheme="minorHAnsi" w:cstheme="minorHAnsi"/>
              </w:rPr>
              <w:t>shall</w:t>
            </w:r>
            <w:r w:rsidRPr="005A5BE2">
              <w:rPr>
                <w:rFonts w:asciiTheme="minorHAnsi" w:hAnsiTheme="minorHAnsi" w:cstheme="minorHAnsi"/>
                <w:spacing w:val="-9"/>
              </w:rPr>
              <w:t xml:space="preserve"> </w:t>
            </w:r>
            <w:r w:rsidRPr="005A5BE2">
              <w:rPr>
                <w:rFonts w:asciiTheme="minorHAnsi" w:hAnsiTheme="minorHAnsi" w:cstheme="minorHAnsi"/>
              </w:rPr>
              <w:t>have</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right,</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9"/>
              </w:rPr>
              <w:t xml:space="preserve"> </w:t>
            </w:r>
            <w:r w:rsidRPr="005A5BE2">
              <w:rPr>
                <w:rFonts w:asciiTheme="minorHAnsi" w:hAnsiTheme="minorHAnsi" w:cstheme="minorHAnsi"/>
              </w:rPr>
              <w:t>addition</w:t>
            </w:r>
            <w:r w:rsidRPr="005A5BE2">
              <w:rPr>
                <w:rFonts w:asciiTheme="minorHAnsi" w:hAnsiTheme="minorHAnsi" w:cstheme="minorHAnsi"/>
                <w:spacing w:val="-9"/>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10"/>
              </w:rPr>
              <w:t xml:space="preserve"> </w:t>
            </w:r>
            <w:r w:rsidRPr="005A5BE2">
              <w:rPr>
                <w:rFonts w:asciiTheme="minorHAnsi" w:hAnsiTheme="minorHAnsi" w:cstheme="minorHAnsi"/>
              </w:rPr>
              <w:t>other</w:t>
            </w:r>
            <w:r w:rsidRPr="005A5BE2">
              <w:rPr>
                <w:rFonts w:asciiTheme="minorHAnsi" w:hAnsiTheme="minorHAnsi" w:cstheme="minorHAnsi"/>
                <w:spacing w:val="-13"/>
              </w:rPr>
              <w:t xml:space="preserve"> </w:t>
            </w:r>
            <w:r w:rsidRPr="005A5BE2">
              <w:rPr>
                <w:rFonts w:asciiTheme="minorHAnsi" w:hAnsiTheme="minorHAnsi" w:cstheme="minorHAnsi"/>
              </w:rPr>
              <w:t>rights</w:t>
            </w:r>
            <w:r w:rsidRPr="005A5BE2">
              <w:rPr>
                <w:rFonts w:asciiTheme="minorHAnsi" w:hAnsiTheme="minorHAnsi" w:cstheme="minorHAnsi"/>
                <w:spacing w:val="-8"/>
              </w:rPr>
              <w:t xml:space="preserve"> </w:t>
            </w:r>
            <w:r w:rsidRPr="005A5BE2">
              <w:rPr>
                <w:rFonts w:asciiTheme="minorHAnsi" w:hAnsiTheme="minorHAnsi" w:cstheme="minorHAnsi"/>
              </w:rPr>
              <w:t>which</w:t>
            </w:r>
            <w:r w:rsidRPr="005A5BE2">
              <w:rPr>
                <w:rFonts w:asciiTheme="minorHAnsi" w:hAnsiTheme="minorHAnsi" w:cstheme="minorHAnsi"/>
                <w:spacing w:val="-9"/>
              </w:rPr>
              <w:t xml:space="preserve"> </w:t>
            </w:r>
            <w:r w:rsidRPr="005A5BE2">
              <w:rPr>
                <w:rFonts w:asciiTheme="minorHAnsi" w:hAnsiTheme="minorHAnsi" w:cstheme="minorHAnsi"/>
              </w:rPr>
              <w:t>it</w:t>
            </w:r>
            <w:r w:rsidRPr="005A5BE2">
              <w:rPr>
                <w:rFonts w:asciiTheme="minorHAnsi" w:hAnsiTheme="minorHAnsi" w:cstheme="minorHAnsi"/>
                <w:spacing w:val="-9"/>
              </w:rPr>
              <w:t xml:space="preserve"> </w:t>
            </w:r>
            <w:r w:rsidRPr="005A5BE2">
              <w:rPr>
                <w:rFonts w:asciiTheme="minorHAnsi" w:hAnsiTheme="minorHAnsi" w:cstheme="minorHAnsi"/>
              </w:rPr>
              <w:t>has</w:t>
            </w:r>
            <w:r w:rsidRPr="005A5BE2">
              <w:rPr>
                <w:rFonts w:asciiTheme="minorHAnsi" w:hAnsiTheme="minorHAnsi" w:cstheme="minorHAnsi"/>
                <w:spacing w:val="-9"/>
              </w:rPr>
              <w:t xml:space="preserve"> </w:t>
            </w:r>
            <w:r w:rsidRPr="005A5BE2">
              <w:rPr>
                <w:rFonts w:asciiTheme="minorHAnsi" w:hAnsiTheme="minorHAnsi" w:cstheme="minorHAnsi"/>
              </w:rPr>
              <w:t>at</w:t>
            </w:r>
            <w:r w:rsidRPr="005A5BE2">
              <w:rPr>
                <w:rFonts w:asciiTheme="minorHAnsi" w:hAnsiTheme="minorHAnsi" w:cstheme="minorHAnsi"/>
                <w:spacing w:val="-10"/>
              </w:rPr>
              <w:t xml:space="preserve"> </w:t>
            </w:r>
            <w:r w:rsidRPr="005A5BE2">
              <w:rPr>
                <w:rFonts w:asciiTheme="minorHAnsi" w:hAnsiTheme="minorHAnsi" w:cstheme="minorHAnsi"/>
              </w:rPr>
              <w:t>law,</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terminate this Agreement immediately and without liability for compensation or damages in circumstances where the Client becomes aware:</w:t>
            </w:r>
          </w:p>
          <w:p w14:paraId="590C288C" w14:textId="77777777" w:rsidR="00A01084" w:rsidRPr="005A5BE2" w:rsidRDefault="00013AF0">
            <w:pPr>
              <w:pStyle w:val="TableParagraph"/>
              <w:numPr>
                <w:ilvl w:val="0"/>
                <w:numId w:val="7"/>
              </w:numPr>
              <w:tabs>
                <w:tab w:val="left" w:pos="1295"/>
              </w:tabs>
              <w:spacing w:before="199" w:line="276" w:lineRule="auto"/>
              <w:ind w:right="50"/>
              <w:rPr>
                <w:rFonts w:asciiTheme="minorHAnsi" w:hAnsiTheme="minorHAnsi" w:cstheme="minorHAnsi"/>
              </w:rPr>
            </w:pPr>
            <w:r w:rsidRPr="005A5BE2">
              <w:rPr>
                <w:rFonts w:asciiTheme="minorHAnsi" w:hAnsiTheme="minorHAnsi" w:cstheme="minorHAnsi"/>
              </w:rPr>
              <w:t>that</w:t>
            </w:r>
            <w:r w:rsidRPr="005A5BE2">
              <w:rPr>
                <w:rFonts w:asciiTheme="minorHAnsi" w:hAnsiTheme="minorHAnsi" w:cstheme="minorHAnsi"/>
                <w:spacing w:val="24"/>
              </w:rPr>
              <w:t xml:space="preserve"> </w:t>
            </w:r>
            <w:r w:rsidRPr="005A5BE2">
              <w:rPr>
                <w:rFonts w:asciiTheme="minorHAnsi" w:hAnsiTheme="minorHAnsi" w:cstheme="minorHAnsi"/>
              </w:rPr>
              <w:t>any of the exclusion grounds</w:t>
            </w:r>
            <w:r w:rsidRPr="005A5BE2">
              <w:rPr>
                <w:rFonts w:asciiTheme="minorHAnsi" w:hAnsiTheme="minorHAnsi" w:cstheme="minorHAnsi"/>
                <w:spacing w:val="24"/>
              </w:rPr>
              <w:t xml:space="preserve"> </w:t>
            </w:r>
            <w:r w:rsidRPr="005A5BE2">
              <w:rPr>
                <w:rFonts w:asciiTheme="minorHAnsi" w:hAnsiTheme="minorHAnsi" w:cstheme="minorHAnsi"/>
              </w:rPr>
              <w:t>set out in</w:t>
            </w:r>
            <w:r w:rsidRPr="005A5BE2">
              <w:rPr>
                <w:rFonts w:asciiTheme="minorHAnsi" w:hAnsiTheme="minorHAnsi" w:cstheme="minorHAnsi"/>
                <w:spacing w:val="23"/>
              </w:rPr>
              <w:t xml:space="preserve"> </w:t>
            </w:r>
            <w:r w:rsidRPr="005A5BE2">
              <w:rPr>
                <w:rFonts w:asciiTheme="minorHAnsi" w:hAnsiTheme="minorHAnsi" w:cstheme="minorHAnsi"/>
              </w:rPr>
              <w:t>Regulation 57 of the</w:t>
            </w:r>
            <w:r w:rsidRPr="005A5BE2">
              <w:rPr>
                <w:rFonts w:asciiTheme="minorHAnsi" w:hAnsiTheme="minorHAnsi" w:cstheme="minorHAnsi"/>
                <w:spacing w:val="24"/>
              </w:rPr>
              <w:t xml:space="preserve"> </w:t>
            </w:r>
            <w:r w:rsidRPr="005A5BE2">
              <w:rPr>
                <w:rFonts w:asciiTheme="minorHAnsi" w:hAnsiTheme="minorHAnsi" w:cstheme="minorHAnsi"/>
              </w:rPr>
              <w:t>Regulations</w:t>
            </w:r>
            <w:r w:rsidRPr="005A5BE2">
              <w:rPr>
                <w:rFonts w:asciiTheme="minorHAnsi" w:hAnsiTheme="minorHAnsi" w:cstheme="minorHAnsi"/>
                <w:spacing w:val="40"/>
              </w:rPr>
              <w:t xml:space="preserve"> </w:t>
            </w:r>
            <w:r w:rsidRPr="005A5BE2">
              <w:rPr>
                <w:rFonts w:asciiTheme="minorHAnsi" w:hAnsiTheme="minorHAnsi" w:cstheme="minorHAnsi"/>
              </w:rPr>
              <w:t>apply to the Contractor</w:t>
            </w:r>
          </w:p>
          <w:p w14:paraId="590C288D" w14:textId="77777777" w:rsidR="00A01084" w:rsidRPr="005A5BE2" w:rsidRDefault="00013AF0">
            <w:pPr>
              <w:pStyle w:val="TableParagraph"/>
              <w:numPr>
                <w:ilvl w:val="0"/>
                <w:numId w:val="7"/>
              </w:numPr>
              <w:tabs>
                <w:tab w:val="left" w:pos="1295"/>
              </w:tabs>
              <w:spacing w:line="268" w:lineRule="exact"/>
              <w:ind w:hanging="720"/>
              <w:rPr>
                <w:rFonts w:asciiTheme="minorHAnsi" w:hAnsiTheme="minorHAnsi" w:cstheme="minorHAnsi"/>
              </w:rPr>
            </w:pPr>
            <w:r w:rsidRPr="005A5BE2">
              <w:rPr>
                <w:rFonts w:asciiTheme="minorHAnsi" w:hAnsiTheme="minorHAnsi" w:cstheme="minorHAnsi"/>
              </w:rPr>
              <w:t>that</w:t>
            </w:r>
            <w:r w:rsidRPr="005A5BE2">
              <w:rPr>
                <w:rFonts w:asciiTheme="minorHAnsi" w:hAnsiTheme="minorHAnsi" w:cstheme="minorHAnsi"/>
                <w:spacing w:val="14"/>
              </w:rPr>
              <w:t xml:space="preserve"> </w:t>
            </w:r>
            <w:r w:rsidRPr="005A5BE2">
              <w:rPr>
                <w:rFonts w:asciiTheme="minorHAnsi" w:hAnsiTheme="minorHAnsi" w:cstheme="minorHAnsi"/>
              </w:rPr>
              <w:t>the</w:t>
            </w:r>
            <w:r w:rsidRPr="005A5BE2">
              <w:rPr>
                <w:rFonts w:asciiTheme="minorHAnsi" w:hAnsiTheme="minorHAnsi" w:cstheme="minorHAnsi"/>
                <w:spacing w:val="16"/>
              </w:rPr>
              <w:t xml:space="preserve"> </w:t>
            </w:r>
            <w:r w:rsidRPr="005A5BE2">
              <w:rPr>
                <w:rFonts w:asciiTheme="minorHAnsi" w:hAnsiTheme="minorHAnsi" w:cstheme="minorHAnsi"/>
              </w:rPr>
              <w:t>Contractor</w:t>
            </w:r>
            <w:r w:rsidRPr="005A5BE2">
              <w:rPr>
                <w:rFonts w:asciiTheme="minorHAnsi" w:hAnsiTheme="minorHAnsi" w:cstheme="minorHAnsi"/>
                <w:spacing w:val="16"/>
              </w:rPr>
              <w:t xml:space="preserve"> </w:t>
            </w:r>
            <w:r w:rsidRPr="005A5BE2">
              <w:rPr>
                <w:rFonts w:asciiTheme="minorHAnsi" w:hAnsiTheme="minorHAnsi" w:cstheme="minorHAnsi"/>
              </w:rPr>
              <w:t>(or</w:t>
            </w:r>
            <w:r w:rsidRPr="005A5BE2">
              <w:rPr>
                <w:rFonts w:asciiTheme="minorHAnsi" w:hAnsiTheme="minorHAnsi" w:cstheme="minorHAnsi"/>
                <w:spacing w:val="15"/>
              </w:rPr>
              <w:t xml:space="preserve"> </w:t>
            </w:r>
            <w:r w:rsidRPr="005A5BE2">
              <w:rPr>
                <w:rFonts w:asciiTheme="minorHAnsi" w:hAnsiTheme="minorHAnsi" w:cstheme="minorHAnsi"/>
              </w:rPr>
              <w:t>its</w:t>
            </w:r>
            <w:r w:rsidRPr="005A5BE2">
              <w:rPr>
                <w:rFonts w:asciiTheme="minorHAnsi" w:hAnsiTheme="minorHAnsi" w:cstheme="minorHAnsi"/>
                <w:spacing w:val="14"/>
              </w:rPr>
              <w:t xml:space="preserve"> </w:t>
            </w:r>
            <w:r w:rsidRPr="005A5BE2">
              <w:rPr>
                <w:rFonts w:asciiTheme="minorHAnsi" w:hAnsiTheme="minorHAnsi" w:cstheme="minorHAnsi"/>
              </w:rPr>
              <w:t>subcontractor(s),</w:t>
            </w:r>
            <w:r w:rsidRPr="005A5BE2">
              <w:rPr>
                <w:rFonts w:asciiTheme="minorHAnsi" w:hAnsiTheme="minorHAnsi" w:cstheme="minorHAnsi"/>
                <w:spacing w:val="15"/>
              </w:rPr>
              <w:t xml:space="preserve"> </w:t>
            </w:r>
            <w:r w:rsidRPr="005A5BE2">
              <w:rPr>
                <w:rFonts w:asciiTheme="minorHAnsi" w:hAnsiTheme="minorHAnsi" w:cstheme="minorHAnsi"/>
              </w:rPr>
              <w:t>if</w:t>
            </w:r>
            <w:r w:rsidRPr="005A5BE2">
              <w:rPr>
                <w:rFonts w:asciiTheme="minorHAnsi" w:hAnsiTheme="minorHAnsi" w:cstheme="minorHAnsi"/>
                <w:spacing w:val="18"/>
              </w:rPr>
              <w:t xml:space="preserve"> </w:t>
            </w:r>
            <w:r w:rsidRPr="005A5BE2">
              <w:rPr>
                <w:rFonts w:asciiTheme="minorHAnsi" w:hAnsiTheme="minorHAnsi" w:cstheme="minorHAnsi"/>
              </w:rPr>
              <w:t>any)</w:t>
            </w:r>
            <w:r w:rsidRPr="005A5BE2">
              <w:rPr>
                <w:rFonts w:asciiTheme="minorHAnsi" w:hAnsiTheme="minorHAnsi" w:cstheme="minorHAnsi"/>
                <w:spacing w:val="16"/>
              </w:rPr>
              <w:t xml:space="preserve"> </w:t>
            </w:r>
            <w:r w:rsidRPr="005A5BE2">
              <w:rPr>
                <w:rFonts w:asciiTheme="minorHAnsi" w:hAnsiTheme="minorHAnsi" w:cstheme="minorHAnsi"/>
              </w:rPr>
              <w:t>falls</w:t>
            </w:r>
            <w:r w:rsidRPr="005A5BE2">
              <w:rPr>
                <w:rFonts w:asciiTheme="minorHAnsi" w:hAnsiTheme="minorHAnsi" w:cstheme="minorHAnsi"/>
                <w:spacing w:val="18"/>
              </w:rPr>
              <w:t xml:space="preserve"> </w:t>
            </w:r>
            <w:r w:rsidRPr="005A5BE2">
              <w:rPr>
                <w:rFonts w:asciiTheme="minorHAnsi" w:hAnsiTheme="minorHAnsi" w:cstheme="minorHAnsi"/>
              </w:rPr>
              <w:t>within</w:t>
            </w:r>
            <w:r w:rsidRPr="005A5BE2">
              <w:rPr>
                <w:rFonts w:asciiTheme="minorHAnsi" w:hAnsiTheme="minorHAnsi" w:cstheme="minorHAnsi"/>
                <w:spacing w:val="18"/>
              </w:rPr>
              <w:t xml:space="preserve"> </w:t>
            </w:r>
            <w:r w:rsidRPr="005A5BE2">
              <w:rPr>
                <w:rFonts w:asciiTheme="minorHAnsi" w:hAnsiTheme="minorHAnsi" w:cstheme="minorHAnsi"/>
              </w:rPr>
              <w:t>the</w:t>
            </w:r>
            <w:r w:rsidRPr="005A5BE2">
              <w:rPr>
                <w:rFonts w:asciiTheme="minorHAnsi" w:hAnsiTheme="minorHAnsi" w:cstheme="minorHAnsi"/>
                <w:spacing w:val="16"/>
              </w:rPr>
              <w:t xml:space="preserve"> </w:t>
            </w:r>
            <w:r w:rsidRPr="005A5BE2">
              <w:rPr>
                <w:rFonts w:asciiTheme="minorHAnsi" w:hAnsiTheme="minorHAnsi" w:cstheme="minorHAnsi"/>
              </w:rPr>
              <w:t>category</w:t>
            </w:r>
            <w:r w:rsidRPr="005A5BE2">
              <w:rPr>
                <w:rFonts w:asciiTheme="minorHAnsi" w:hAnsiTheme="minorHAnsi" w:cstheme="minorHAnsi"/>
                <w:spacing w:val="15"/>
              </w:rPr>
              <w:t xml:space="preserve"> </w:t>
            </w:r>
            <w:r w:rsidRPr="005A5BE2">
              <w:rPr>
                <w:rFonts w:asciiTheme="minorHAnsi" w:hAnsiTheme="minorHAnsi" w:cstheme="minorHAnsi"/>
                <w:spacing w:val="-5"/>
              </w:rPr>
              <w:t>of</w:t>
            </w:r>
          </w:p>
          <w:p w14:paraId="590C288E" w14:textId="77777777" w:rsidR="00A01084" w:rsidRPr="005A5BE2" w:rsidRDefault="00013AF0">
            <w:pPr>
              <w:pStyle w:val="TableParagraph"/>
              <w:spacing w:before="41" w:line="245" w:lineRule="exact"/>
              <w:ind w:left="1295"/>
              <w:rPr>
                <w:rFonts w:asciiTheme="minorHAnsi" w:hAnsiTheme="minorHAnsi" w:cstheme="minorHAnsi"/>
              </w:rPr>
            </w:pPr>
            <w:r w:rsidRPr="005A5BE2">
              <w:rPr>
                <w:rFonts w:asciiTheme="minorHAnsi" w:hAnsiTheme="minorHAnsi" w:cstheme="minorHAnsi"/>
              </w:rPr>
              <w:t>prohibited</w:t>
            </w:r>
            <w:r w:rsidRPr="005A5BE2">
              <w:rPr>
                <w:rFonts w:asciiTheme="minorHAnsi" w:hAnsiTheme="minorHAnsi" w:cstheme="minorHAnsi"/>
                <w:spacing w:val="2"/>
              </w:rPr>
              <w:t xml:space="preserve"> </w:t>
            </w:r>
            <w:r w:rsidRPr="005A5BE2">
              <w:rPr>
                <w:rFonts w:asciiTheme="minorHAnsi" w:hAnsiTheme="minorHAnsi" w:cstheme="minorHAnsi"/>
              </w:rPr>
              <w:t>economic</w:t>
            </w:r>
            <w:r w:rsidRPr="005A5BE2">
              <w:rPr>
                <w:rFonts w:asciiTheme="minorHAnsi" w:hAnsiTheme="minorHAnsi" w:cstheme="minorHAnsi"/>
                <w:spacing w:val="3"/>
              </w:rPr>
              <w:t xml:space="preserve"> </w:t>
            </w:r>
            <w:r w:rsidRPr="005A5BE2">
              <w:rPr>
                <w:rFonts w:asciiTheme="minorHAnsi" w:hAnsiTheme="minorHAnsi" w:cstheme="minorHAnsi"/>
              </w:rPr>
              <w:t>operators</w:t>
            </w:r>
            <w:r w:rsidRPr="005A5BE2">
              <w:rPr>
                <w:rFonts w:asciiTheme="minorHAnsi" w:hAnsiTheme="minorHAnsi" w:cstheme="minorHAnsi"/>
                <w:spacing w:val="3"/>
              </w:rPr>
              <w:t xml:space="preserve"> </w:t>
            </w:r>
            <w:r w:rsidRPr="005A5BE2">
              <w:rPr>
                <w:rFonts w:asciiTheme="minorHAnsi" w:hAnsiTheme="minorHAnsi" w:cstheme="minorHAnsi"/>
              </w:rPr>
              <w:t>identified</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Regulation</w:t>
            </w:r>
            <w:r w:rsidRPr="005A5BE2">
              <w:rPr>
                <w:rFonts w:asciiTheme="minorHAnsi" w:hAnsiTheme="minorHAnsi" w:cstheme="minorHAnsi"/>
                <w:spacing w:val="4"/>
              </w:rPr>
              <w:t xml:space="preserve"> </w:t>
            </w:r>
            <w:r w:rsidRPr="005A5BE2">
              <w:rPr>
                <w:rFonts w:asciiTheme="minorHAnsi" w:hAnsiTheme="minorHAnsi" w:cstheme="minorHAnsi"/>
              </w:rPr>
              <w:t>(EU)</w:t>
            </w:r>
            <w:r w:rsidRPr="005A5BE2">
              <w:rPr>
                <w:rFonts w:asciiTheme="minorHAnsi" w:hAnsiTheme="minorHAnsi" w:cstheme="minorHAnsi"/>
                <w:spacing w:val="3"/>
              </w:rPr>
              <w:t xml:space="preserve"> </w:t>
            </w:r>
            <w:r w:rsidRPr="005A5BE2">
              <w:rPr>
                <w:rFonts w:asciiTheme="minorHAnsi" w:hAnsiTheme="minorHAnsi" w:cstheme="minorHAnsi"/>
              </w:rPr>
              <w:t>No</w:t>
            </w:r>
            <w:r w:rsidRPr="005A5BE2">
              <w:rPr>
                <w:rFonts w:asciiTheme="minorHAnsi" w:hAnsiTheme="minorHAnsi" w:cstheme="minorHAnsi"/>
                <w:spacing w:val="5"/>
              </w:rPr>
              <w:t xml:space="preserve"> </w:t>
            </w:r>
            <w:r w:rsidRPr="005A5BE2">
              <w:rPr>
                <w:rFonts w:asciiTheme="minorHAnsi" w:hAnsiTheme="minorHAnsi" w:cstheme="minorHAnsi"/>
              </w:rPr>
              <w:t>833/2014</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spacing w:val="-5"/>
              </w:rPr>
              <w:t>31</w:t>
            </w:r>
          </w:p>
        </w:tc>
      </w:tr>
    </w:tbl>
    <w:p w14:paraId="590C2890" w14:textId="77777777" w:rsidR="00A01084" w:rsidRPr="005A5BE2" w:rsidRDefault="00A01084">
      <w:pPr>
        <w:spacing w:line="245" w:lineRule="exact"/>
        <w:rPr>
          <w:rFonts w:asciiTheme="minorHAnsi" w:hAnsiTheme="minorHAnsi" w:cstheme="minorHAnsi"/>
        </w:rPr>
        <w:sectPr w:rsidR="00A01084" w:rsidRPr="005A5BE2">
          <w:pgSz w:w="11910" w:h="16850"/>
          <w:pgMar w:top="1080" w:right="1140" w:bottom="1060" w:left="1180" w:header="677" w:footer="865" w:gutter="0"/>
          <w:cols w:space="720"/>
        </w:sectPr>
      </w:pPr>
    </w:p>
    <w:p w14:paraId="590C2891"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52"/>
        <w:gridCol w:w="8504"/>
      </w:tblGrid>
      <w:tr w:rsidR="00A01084" w:rsidRPr="005A5BE2" w14:paraId="590C2895" w14:textId="77777777">
        <w:trPr>
          <w:trHeight w:val="674"/>
        </w:trPr>
        <w:tc>
          <w:tcPr>
            <w:tcW w:w="452" w:type="dxa"/>
          </w:tcPr>
          <w:p w14:paraId="590C2892" w14:textId="77777777" w:rsidR="00A01084" w:rsidRPr="005A5BE2" w:rsidRDefault="00A01084">
            <w:pPr>
              <w:pStyle w:val="TableParagraph"/>
              <w:rPr>
                <w:rFonts w:asciiTheme="minorHAnsi" w:hAnsiTheme="minorHAnsi" w:cstheme="minorHAnsi"/>
              </w:rPr>
            </w:pPr>
          </w:p>
        </w:tc>
        <w:tc>
          <w:tcPr>
            <w:tcW w:w="8504" w:type="dxa"/>
          </w:tcPr>
          <w:p w14:paraId="590C2893" w14:textId="77777777" w:rsidR="00A01084" w:rsidRPr="005A5BE2" w:rsidRDefault="00013AF0">
            <w:pPr>
              <w:pStyle w:val="TableParagraph"/>
              <w:spacing w:line="225" w:lineRule="exact"/>
              <w:ind w:left="1290"/>
              <w:rPr>
                <w:rFonts w:asciiTheme="minorHAnsi" w:hAnsiTheme="minorHAnsi" w:cstheme="minorHAnsi"/>
              </w:rPr>
            </w:pPr>
            <w:r w:rsidRPr="005A5BE2">
              <w:rPr>
                <w:rFonts w:asciiTheme="minorHAnsi" w:hAnsiTheme="minorHAnsi" w:cstheme="minorHAnsi"/>
              </w:rPr>
              <w:t>July</w:t>
            </w:r>
            <w:r w:rsidRPr="005A5BE2">
              <w:rPr>
                <w:rFonts w:asciiTheme="minorHAnsi" w:hAnsiTheme="minorHAnsi" w:cstheme="minorHAnsi"/>
                <w:spacing w:val="66"/>
                <w:w w:val="150"/>
              </w:rPr>
              <w:t xml:space="preserve"> </w:t>
            </w:r>
            <w:r w:rsidRPr="005A5BE2">
              <w:rPr>
                <w:rFonts w:asciiTheme="minorHAnsi" w:hAnsiTheme="minorHAnsi" w:cstheme="minorHAnsi"/>
              </w:rPr>
              <w:t>2014</w:t>
            </w:r>
            <w:r w:rsidRPr="005A5BE2">
              <w:rPr>
                <w:rFonts w:asciiTheme="minorHAnsi" w:hAnsiTheme="minorHAnsi" w:cstheme="minorHAnsi"/>
                <w:spacing w:val="65"/>
                <w:w w:val="150"/>
              </w:rPr>
              <w:t xml:space="preserve"> </w:t>
            </w:r>
            <w:r w:rsidRPr="005A5BE2">
              <w:rPr>
                <w:rFonts w:asciiTheme="minorHAnsi" w:hAnsiTheme="minorHAnsi" w:cstheme="minorHAnsi"/>
              </w:rPr>
              <w:t>(as</w:t>
            </w:r>
            <w:r w:rsidRPr="005A5BE2">
              <w:rPr>
                <w:rFonts w:asciiTheme="minorHAnsi" w:hAnsiTheme="minorHAnsi" w:cstheme="minorHAnsi"/>
                <w:spacing w:val="64"/>
                <w:w w:val="150"/>
              </w:rPr>
              <w:t xml:space="preserve"> </w:t>
            </w:r>
            <w:r w:rsidRPr="005A5BE2">
              <w:rPr>
                <w:rFonts w:asciiTheme="minorHAnsi" w:hAnsiTheme="minorHAnsi" w:cstheme="minorHAnsi"/>
              </w:rPr>
              <w:t>amended</w:t>
            </w:r>
            <w:r w:rsidRPr="005A5BE2">
              <w:rPr>
                <w:rFonts w:asciiTheme="minorHAnsi" w:hAnsiTheme="minorHAnsi" w:cstheme="minorHAnsi"/>
                <w:spacing w:val="62"/>
                <w:w w:val="150"/>
              </w:rPr>
              <w:t xml:space="preserve"> </w:t>
            </w:r>
            <w:r w:rsidRPr="005A5BE2">
              <w:rPr>
                <w:rFonts w:asciiTheme="minorHAnsi" w:hAnsiTheme="minorHAnsi" w:cstheme="minorHAnsi"/>
              </w:rPr>
              <w:t>by</w:t>
            </w:r>
            <w:r w:rsidRPr="005A5BE2">
              <w:rPr>
                <w:rFonts w:asciiTheme="minorHAnsi" w:hAnsiTheme="minorHAnsi" w:cstheme="minorHAnsi"/>
                <w:spacing w:val="66"/>
                <w:w w:val="150"/>
              </w:rPr>
              <w:t xml:space="preserve"> </w:t>
            </w:r>
            <w:r w:rsidRPr="005A5BE2">
              <w:rPr>
                <w:rFonts w:asciiTheme="minorHAnsi" w:hAnsiTheme="minorHAnsi" w:cstheme="minorHAnsi"/>
              </w:rPr>
              <w:t>EU</w:t>
            </w:r>
            <w:r w:rsidRPr="005A5BE2">
              <w:rPr>
                <w:rFonts w:asciiTheme="minorHAnsi" w:hAnsiTheme="minorHAnsi" w:cstheme="minorHAnsi"/>
                <w:spacing w:val="65"/>
                <w:w w:val="150"/>
              </w:rPr>
              <w:t xml:space="preserve"> </w:t>
            </w:r>
            <w:r w:rsidRPr="005A5BE2">
              <w:rPr>
                <w:rFonts w:asciiTheme="minorHAnsi" w:hAnsiTheme="minorHAnsi" w:cstheme="minorHAnsi"/>
              </w:rPr>
              <w:t>Regulation</w:t>
            </w:r>
            <w:r w:rsidRPr="005A5BE2">
              <w:rPr>
                <w:rFonts w:asciiTheme="minorHAnsi" w:hAnsiTheme="minorHAnsi" w:cstheme="minorHAnsi"/>
                <w:spacing w:val="62"/>
                <w:w w:val="150"/>
              </w:rPr>
              <w:t xml:space="preserve"> </w:t>
            </w:r>
            <w:r w:rsidRPr="005A5BE2">
              <w:rPr>
                <w:rFonts w:asciiTheme="minorHAnsi" w:hAnsiTheme="minorHAnsi" w:cstheme="minorHAnsi"/>
              </w:rPr>
              <w:t>2022/576</w:t>
            </w:r>
            <w:r w:rsidRPr="005A5BE2">
              <w:rPr>
                <w:rFonts w:asciiTheme="minorHAnsi" w:hAnsiTheme="minorHAnsi" w:cstheme="minorHAnsi"/>
                <w:spacing w:val="64"/>
                <w:w w:val="150"/>
              </w:rPr>
              <w:t xml:space="preserve"> </w:t>
            </w:r>
            <w:r w:rsidRPr="005A5BE2">
              <w:rPr>
                <w:rFonts w:asciiTheme="minorHAnsi" w:hAnsiTheme="minorHAnsi" w:cstheme="minorHAnsi"/>
              </w:rPr>
              <w:t>or</w:t>
            </w:r>
            <w:r w:rsidRPr="005A5BE2">
              <w:rPr>
                <w:rFonts w:asciiTheme="minorHAnsi" w:hAnsiTheme="minorHAnsi" w:cstheme="minorHAnsi"/>
                <w:spacing w:val="63"/>
                <w:w w:val="150"/>
              </w:rPr>
              <w:t xml:space="preserve"> </w:t>
            </w:r>
            <w:r w:rsidRPr="005A5BE2">
              <w:rPr>
                <w:rFonts w:asciiTheme="minorHAnsi" w:hAnsiTheme="minorHAnsi" w:cstheme="minorHAnsi"/>
              </w:rPr>
              <w:t>any</w:t>
            </w:r>
            <w:r w:rsidRPr="005A5BE2">
              <w:rPr>
                <w:rFonts w:asciiTheme="minorHAnsi" w:hAnsiTheme="minorHAnsi" w:cstheme="minorHAnsi"/>
                <w:spacing w:val="64"/>
                <w:w w:val="150"/>
              </w:rPr>
              <w:t xml:space="preserve"> </w:t>
            </w:r>
            <w:r w:rsidRPr="005A5BE2">
              <w:rPr>
                <w:rFonts w:asciiTheme="minorHAnsi" w:hAnsiTheme="minorHAnsi" w:cstheme="minorHAnsi"/>
                <w:spacing w:val="-2"/>
              </w:rPr>
              <w:t>subsequent</w:t>
            </w:r>
          </w:p>
          <w:p w14:paraId="590C2894" w14:textId="77777777" w:rsidR="00A01084" w:rsidRPr="005A5BE2" w:rsidRDefault="00013AF0">
            <w:pPr>
              <w:pStyle w:val="TableParagraph"/>
              <w:spacing w:before="41"/>
              <w:ind w:left="1290"/>
              <w:rPr>
                <w:rFonts w:asciiTheme="minorHAnsi" w:hAnsiTheme="minorHAnsi" w:cstheme="minorHAnsi"/>
              </w:rPr>
            </w:pPr>
            <w:r w:rsidRPr="005A5BE2">
              <w:rPr>
                <w:rFonts w:asciiTheme="minorHAnsi" w:hAnsiTheme="minorHAnsi" w:cstheme="minorHAnsi"/>
              </w:rPr>
              <w:t>amendments</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spacing w:val="-4"/>
              </w:rPr>
              <w:t>same)</w:t>
            </w:r>
          </w:p>
        </w:tc>
      </w:tr>
      <w:tr w:rsidR="00A01084" w:rsidRPr="005A5BE2" w14:paraId="590C2899" w14:textId="77777777">
        <w:trPr>
          <w:trHeight w:val="1291"/>
        </w:trPr>
        <w:tc>
          <w:tcPr>
            <w:tcW w:w="452" w:type="dxa"/>
          </w:tcPr>
          <w:p w14:paraId="590C2896" w14:textId="77777777" w:rsidR="00A01084" w:rsidRPr="005A5BE2" w:rsidRDefault="00013AF0">
            <w:pPr>
              <w:pStyle w:val="TableParagraph"/>
              <w:spacing w:before="100"/>
              <w:ind w:left="50"/>
              <w:rPr>
                <w:rFonts w:asciiTheme="minorHAnsi" w:hAnsiTheme="minorHAnsi" w:cstheme="minorHAnsi"/>
              </w:rPr>
            </w:pPr>
            <w:r w:rsidRPr="005A5BE2">
              <w:rPr>
                <w:rFonts w:asciiTheme="minorHAnsi" w:hAnsiTheme="minorHAnsi" w:cstheme="minorHAnsi"/>
                <w:color w:val="0000FF"/>
                <w:spacing w:val="-5"/>
              </w:rPr>
              <w:t>D.</w:t>
            </w:r>
          </w:p>
        </w:tc>
        <w:tc>
          <w:tcPr>
            <w:tcW w:w="8504" w:type="dxa"/>
          </w:tcPr>
          <w:p w14:paraId="590C2897" w14:textId="77777777" w:rsidR="00A01084" w:rsidRPr="005A5BE2" w:rsidRDefault="00013AF0">
            <w:pPr>
              <w:pStyle w:val="TableParagraph"/>
              <w:spacing w:before="100" w:line="276" w:lineRule="auto"/>
              <w:ind w:left="210" w:right="47"/>
              <w:jc w:val="both"/>
              <w:rPr>
                <w:rFonts w:asciiTheme="minorHAnsi" w:hAnsiTheme="minorHAnsi" w:cstheme="minorHAnsi"/>
              </w:rPr>
            </w:pPr>
            <w:r w:rsidRPr="005A5BE2">
              <w:rPr>
                <w:rFonts w:asciiTheme="minorHAnsi" w:hAnsiTheme="minorHAnsi" w:cstheme="minorHAnsi"/>
              </w:rPr>
              <w:t>Termination</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13"/>
              </w:rPr>
              <w:t xml:space="preserve"> </w:t>
            </w:r>
            <w:r w:rsidRPr="005A5BE2">
              <w:rPr>
                <w:rFonts w:asciiTheme="minorHAnsi" w:hAnsiTheme="minorHAnsi" w:cstheme="minorHAnsi"/>
              </w:rPr>
              <w:t>Agreement</w:t>
            </w:r>
            <w:r w:rsidRPr="005A5BE2">
              <w:rPr>
                <w:rFonts w:asciiTheme="minorHAnsi" w:hAnsiTheme="minorHAnsi" w:cstheme="minorHAnsi"/>
                <w:spacing w:val="-12"/>
              </w:rPr>
              <w:t xml:space="preserve"> </w:t>
            </w:r>
            <w:r w:rsidRPr="005A5BE2">
              <w:rPr>
                <w:rFonts w:asciiTheme="minorHAnsi" w:hAnsiTheme="minorHAnsi" w:cstheme="minorHAnsi"/>
              </w:rPr>
              <w:t>shall</w:t>
            </w:r>
            <w:r w:rsidRPr="005A5BE2">
              <w:rPr>
                <w:rFonts w:asciiTheme="minorHAnsi" w:hAnsiTheme="minorHAnsi" w:cstheme="minorHAnsi"/>
                <w:spacing w:val="-13"/>
              </w:rPr>
              <w:t xml:space="preserve"> </w:t>
            </w:r>
            <w:r w:rsidRPr="005A5BE2">
              <w:rPr>
                <w:rFonts w:asciiTheme="minorHAnsi" w:hAnsiTheme="minorHAnsi" w:cstheme="minorHAnsi"/>
              </w:rPr>
              <w:t>not</w:t>
            </w:r>
            <w:r w:rsidRPr="005A5BE2">
              <w:rPr>
                <w:rFonts w:asciiTheme="minorHAnsi" w:hAnsiTheme="minorHAnsi" w:cstheme="minorHAnsi"/>
                <w:spacing w:val="-12"/>
              </w:rPr>
              <w:t xml:space="preserve"> </w:t>
            </w:r>
            <w:r w:rsidRPr="005A5BE2">
              <w:rPr>
                <w:rFonts w:asciiTheme="minorHAnsi" w:hAnsiTheme="minorHAnsi" w:cstheme="minorHAnsi"/>
              </w:rPr>
              <w:t>affect</w:t>
            </w:r>
            <w:r w:rsidRPr="005A5BE2">
              <w:rPr>
                <w:rFonts w:asciiTheme="minorHAnsi" w:hAnsiTheme="minorHAnsi" w:cstheme="minorHAnsi"/>
                <w:spacing w:val="-13"/>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antecedent</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accrued</w:t>
            </w:r>
            <w:r w:rsidRPr="005A5BE2">
              <w:rPr>
                <w:rFonts w:asciiTheme="minorHAnsi" w:hAnsiTheme="minorHAnsi" w:cstheme="minorHAnsi"/>
                <w:spacing w:val="-12"/>
              </w:rPr>
              <w:t xml:space="preserve"> </w:t>
            </w:r>
            <w:r w:rsidRPr="005A5BE2">
              <w:rPr>
                <w:rFonts w:asciiTheme="minorHAnsi" w:hAnsiTheme="minorHAnsi" w:cstheme="minorHAnsi"/>
              </w:rPr>
              <w:t>rights,</w:t>
            </w:r>
            <w:r w:rsidRPr="005A5BE2">
              <w:rPr>
                <w:rFonts w:asciiTheme="minorHAnsi" w:hAnsiTheme="minorHAnsi" w:cstheme="minorHAnsi"/>
                <w:spacing w:val="-13"/>
              </w:rPr>
              <w:t xml:space="preserve"> </w:t>
            </w:r>
            <w:r w:rsidRPr="005A5BE2">
              <w:rPr>
                <w:rFonts w:asciiTheme="minorHAnsi" w:hAnsiTheme="minorHAnsi" w:cstheme="minorHAnsi"/>
              </w:rPr>
              <w:t>obligations or liabilities of either Party, nor shall it affect any provision of this Agreement which is expressly</w:t>
            </w:r>
            <w:r w:rsidRPr="005A5BE2">
              <w:rPr>
                <w:rFonts w:asciiTheme="minorHAnsi" w:hAnsiTheme="minorHAnsi" w:cstheme="minorHAnsi"/>
                <w:spacing w:val="29"/>
              </w:rPr>
              <w:t xml:space="preserve"> </w:t>
            </w:r>
            <w:r w:rsidRPr="005A5BE2">
              <w:rPr>
                <w:rFonts w:asciiTheme="minorHAnsi" w:hAnsiTheme="minorHAnsi" w:cstheme="minorHAnsi"/>
              </w:rPr>
              <w:t>or</w:t>
            </w:r>
            <w:r w:rsidRPr="005A5BE2">
              <w:rPr>
                <w:rFonts w:asciiTheme="minorHAnsi" w:hAnsiTheme="minorHAnsi" w:cstheme="minorHAnsi"/>
                <w:spacing w:val="32"/>
              </w:rPr>
              <w:t xml:space="preserve"> </w:t>
            </w:r>
            <w:r w:rsidRPr="005A5BE2">
              <w:rPr>
                <w:rFonts w:asciiTheme="minorHAnsi" w:hAnsiTheme="minorHAnsi" w:cstheme="minorHAnsi"/>
              </w:rPr>
              <w:t>by</w:t>
            </w:r>
            <w:r w:rsidRPr="005A5BE2">
              <w:rPr>
                <w:rFonts w:asciiTheme="minorHAnsi" w:hAnsiTheme="minorHAnsi" w:cstheme="minorHAnsi"/>
                <w:spacing w:val="31"/>
              </w:rPr>
              <w:t xml:space="preserve"> </w:t>
            </w:r>
            <w:r w:rsidRPr="005A5BE2">
              <w:rPr>
                <w:rFonts w:asciiTheme="minorHAnsi" w:hAnsiTheme="minorHAnsi" w:cstheme="minorHAnsi"/>
              </w:rPr>
              <w:t>implication</w:t>
            </w:r>
            <w:r w:rsidRPr="005A5BE2">
              <w:rPr>
                <w:rFonts w:asciiTheme="minorHAnsi" w:hAnsiTheme="minorHAnsi" w:cstheme="minorHAnsi"/>
                <w:spacing w:val="32"/>
              </w:rPr>
              <w:t xml:space="preserve"> </w:t>
            </w:r>
            <w:r w:rsidRPr="005A5BE2">
              <w:rPr>
                <w:rFonts w:asciiTheme="minorHAnsi" w:hAnsiTheme="minorHAnsi" w:cstheme="minorHAnsi"/>
              </w:rPr>
              <w:t>intended</w:t>
            </w:r>
            <w:r w:rsidRPr="005A5BE2">
              <w:rPr>
                <w:rFonts w:asciiTheme="minorHAnsi" w:hAnsiTheme="minorHAnsi" w:cstheme="minorHAnsi"/>
                <w:spacing w:val="33"/>
              </w:rPr>
              <w:t xml:space="preserve"> </w:t>
            </w:r>
            <w:r w:rsidRPr="005A5BE2">
              <w:rPr>
                <w:rFonts w:asciiTheme="minorHAnsi" w:hAnsiTheme="minorHAnsi" w:cstheme="minorHAnsi"/>
              </w:rPr>
              <w:t>to</w:t>
            </w:r>
            <w:r w:rsidRPr="005A5BE2">
              <w:rPr>
                <w:rFonts w:asciiTheme="minorHAnsi" w:hAnsiTheme="minorHAnsi" w:cstheme="minorHAnsi"/>
                <w:spacing w:val="34"/>
              </w:rPr>
              <w:t xml:space="preserve"> </w:t>
            </w:r>
            <w:r w:rsidRPr="005A5BE2">
              <w:rPr>
                <w:rFonts w:asciiTheme="minorHAnsi" w:hAnsiTheme="minorHAnsi" w:cstheme="minorHAnsi"/>
              </w:rPr>
              <w:t>come</w:t>
            </w:r>
            <w:r w:rsidRPr="005A5BE2">
              <w:rPr>
                <w:rFonts w:asciiTheme="minorHAnsi" w:hAnsiTheme="minorHAnsi" w:cstheme="minorHAnsi"/>
                <w:spacing w:val="33"/>
              </w:rPr>
              <w:t xml:space="preserve"> </w:t>
            </w:r>
            <w:r w:rsidRPr="005A5BE2">
              <w:rPr>
                <w:rFonts w:asciiTheme="minorHAnsi" w:hAnsiTheme="minorHAnsi" w:cstheme="minorHAnsi"/>
              </w:rPr>
              <w:t>into</w:t>
            </w:r>
            <w:r w:rsidRPr="005A5BE2">
              <w:rPr>
                <w:rFonts w:asciiTheme="minorHAnsi" w:hAnsiTheme="minorHAnsi" w:cstheme="minorHAnsi"/>
                <w:spacing w:val="31"/>
              </w:rPr>
              <w:t xml:space="preserve"> </w:t>
            </w:r>
            <w:r w:rsidRPr="005A5BE2">
              <w:rPr>
                <w:rFonts w:asciiTheme="minorHAnsi" w:hAnsiTheme="minorHAnsi" w:cstheme="minorHAnsi"/>
              </w:rPr>
              <w:t>or</w:t>
            </w:r>
            <w:r w:rsidRPr="005A5BE2">
              <w:rPr>
                <w:rFonts w:asciiTheme="minorHAnsi" w:hAnsiTheme="minorHAnsi" w:cstheme="minorHAnsi"/>
                <w:spacing w:val="32"/>
              </w:rPr>
              <w:t xml:space="preserve"> </w:t>
            </w:r>
            <w:r w:rsidRPr="005A5BE2">
              <w:rPr>
                <w:rFonts w:asciiTheme="minorHAnsi" w:hAnsiTheme="minorHAnsi" w:cstheme="minorHAnsi"/>
              </w:rPr>
              <w:t>continue</w:t>
            </w:r>
            <w:r w:rsidRPr="005A5BE2">
              <w:rPr>
                <w:rFonts w:asciiTheme="minorHAnsi" w:hAnsiTheme="minorHAnsi" w:cstheme="minorHAnsi"/>
                <w:spacing w:val="33"/>
              </w:rPr>
              <w:t xml:space="preserve"> </w:t>
            </w:r>
            <w:r w:rsidRPr="005A5BE2">
              <w:rPr>
                <w:rFonts w:asciiTheme="minorHAnsi" w:hAnsiTheme="minorHAnsi" w:cstheme="minorHAnsi"/>
              </w:rPr>
              <w:t>in</w:t>
            </w:r>
            <w:r w:rsidRPr="005A5BE2">
              <w:rPr>
                <w:rFonts w:asciiTheme="minorHAnsi" w:hAnsiTheme="minorHAnsi" w:cstheme="minorHAnsi"/>
                <w:spacing w:val="33"/>
              </w:rPr>
              <w:t xml:space="preserve"> </w:t>
            </w:r>
            <w:r w:rsidRPr="005A5BE2">
              <w:rPr>
                <w:rFonts w:asciiTheme="minorHAnsi" w:hAnsiTheme="minorHAnsi" w:cstheme="minorHAnsi"/>
              </w:rPr>
              <w:t>force</w:t>
            </w:r>
            <w:r w:rsidRPr="005A5BE2">
              <w:rPr>
                <w:rFonts w:asciiTheme="minorHAnsi" w:hAnsiTheme="minorHAnsi" w:cstheme="minorHAnsi"/>
                <w:spacing w:val="30"/>
              </w:rPr>
              <w:t xml:space="preserve"> </w:t>
            </w:r>
            <w:r w:rsidRPr="005A5BE2">
              <w:rPr>
                <w:rFonts w:asciiTheme="minorHAnsi" w:hAnsiTheme="minorHAnsi" w:cstheme="minorHAnsi"/>
              </w:rPr>
              <w:t>on</w:t>
            </w:r>
            <w:r w:rsidRPr="005A5BE2">
              <w:rPr>
                <w:rFonts w:asciiTheme="minorHAnsi" w:hAnsiTheme="minorHAnsi" w:cstheme="minorHAnsi"/>
                <w:spacing w:val="32"/>
              </w:rPr>
              <w:t xml:space="preserve"> </w:t>
            </w:r>
            <w:r w:rsidRPr="005A5BE2">
              <w:rPr>
                <w:rFonts w:asciiTheme="minorHAnsi" w:hAnsiTheme="minorHAnsi" w:cstheme="minorHAnsi"/>
              </w:rPr>
              <w:t>or</w:t>
            </w:r>
            <w:r w:rsidRPr="005A5BE2">
              <w:rPr>
                <w:rFonts w:asciiTheme="minorHAnsi" w:hAnsiTheme="minorHAnsi" w:cstheme="minorHAnsi"/>
                <w:spacing w:val="32"/>
              </w:rPr>
              <w:t xml:space="preserve"> </w:t>
            </w:r>
            <w:r w:rsidRPr="005A5BE2">
              <w:rPr>
                <w:rFonts w:asciiTheme="minorHAnsi" w:hAnsiTheme="minorHAnsi" w:cstheme="minorHAnsi"/>
              </w:rPr>
              <w:t>after</w:t>
            </w:r>
            <w:r w:rsidRPr="005A5BE2">
              <w:rPr>
                <w:rFonts w:asciiTheme="minorHAnsi" w:hAnsiTheme="minorHAnsi" w:cstheme="minorHAnsi"/>
                <w:spacing w:val="31"/>
              </w:rPr>
              <w:t xml:space="preserve"> </w:t>
            </w:r>
            <w:r w:rsidRPr="005A5BE2">
              <w:rPr>
                <w:rFonts w:asciiTheme="minorHAnsi" w:hAnsiTheme="minorHAnsi" w:cstheme="minorHAnsi"/>
                <w:spacing w:val="-4"/>
              </w:rPr>
              <w:t>such</w:t>
            </w:r>
          </w:p>
          <w:p w14:paraId="590C2898" w14:textId="77777777" w:rsidR="00A01084" w:rsidRPr="005A5BE2" w:rsidRDefault="00013AF0">
            <w:pPr>
              <w:pStyle w:val="TableParagraph"/>
              <w:spacing w:line="244" w:lineRule="exact"/>
              <w:ind w:left="210"/>
              <w:rPr>
                <w:rFonts w:asciiTheme="minorHAnsi" w:hAnsiTheme="minorHAnsi" w:cstheme="minorHAnsi"/>
              </w:rPr>
            </w:pPr>
            <w:r w:rsidRPr="005A5BE2">
              <w:rPr>
                <w:rFonts w:asciiTheme="minorHAnsi" w:hAnsiTheme="minorHAnsi" w:cstheme="minorHAnsi"/>
                <w:spacing w:val="-2"/>
              </w:rPr>
              <w:t>termination.</w:t>
            </w:r>
          </w:p>
        </w:tc>
      </w:tr>
    </w:tbl>
    <w:p w14:paraId="590C289A" w14:textId="77777777" w:rsidR="00A01084" w:rsidRPr="005A5BE2" w:rsidRDefault="00A01084">
      <w:pPr>
        <w:pStyle w:val="BodyText"/>
        <w:rPr>
          <w:rFonts w:asciiTheme="minorHAnsi" w:hAnsiTheme="minorHAnsi" w:cstheme="minorHAnsi"/>
          <w:sz w:val="20"/>
        </w:rPr>
      </w:pPr>
    </w:p>
    <w:p w14:paraId="590C289B" w14:textId="77777777" w:rsidR="00A01084" w:rsidRPr="005A5BE2" w:rsidRDefault="00A01084">
      <w:pPr>
        <w:pStyle w:val="BodyText"/>
        <w:rPr>
          <w:rFonts w:asciiTheme="minorHAnsi" w:hAnsiTheme="minorHAnsi" w:cstheme="minorHAnsi"/>
          <w:sz w:val="20"/>
        </w:rPr>
      </w:pPr>
    </w:p>
    <w:p w14:paraId="590C289C" w14:textId="77777777" w:rsidR="00A01084" w:rsidRPr="005A5BE2" w:rsidRDefault="00013AF0">
      <w:pPr>
        <w:pStyle w:val="BodyText"/>
        <w:spacing w:before="79"/>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4192" behindDoc="1" locked="0" layoutInCell="1" allowOverlap="1" wp14:anchorId="590C2B15" wp14:editId="590C2B16">
                <wp:simplePos x="0" y="0"/>
                <wp:positionH relativeFrom="page">
                  <wp:posOffset>882396</wp:posOffset>
                </wp:positionH>
                <wp:positionV relativeFrom="paragraph">
                  <wp:posOffset>220674</wp:posOffset>
                </wp:positionV>
                <wp:extent cx="5797550" cy="226060"/>
                <wp:effectExtent l="0" t="0" r="0" b="0"/>
                <wp:wrapTopAndBottom/>
                <wp:docPr id="213" name="Group 2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6060"/>
                          <a:chOff x="0" y="0"/>
                          <a:chExt cx="5797550" cy="226060"/>
                        </a:xfrm>
                      </wpg:grpSpPr>
                      <wps:wsp>
                        <wps:cNvPr id="214" name="Graphic 214"/>
                        <wps:cNvSpPr/>
                        <wps:spPr>
                          <a:xfrm>
                            <a:off x="0" y="0"/>
                            <a:ext cx="5797550" cy="207645"/>
                          </a:xfrm>
                          <a:custGeom>
                            <a:avLst/>
                            <a:gdLst/>
                            <a:ahLst/>
                            <a:cxnLst/>
                            <a:rect l="l" t="t" r="r" b="b"/>
                            <a:pathLst>
                              <a:path w="5797550" h="207645">
                                <a:moveTo>
                                  <a:pt x="5797296" y="0"/>
                                </a:moveTo>
                                <a:lnTo>
                                  <a:pt x="0" y="0"/>
                                </a:lnTo>
                                <a:lnTo>
                                  <a:pt x="0" y="207264"/>
                                </a:lnTo>
                                <a:lnTo>
                                  <a:pt x="5797296" y="207264"/>
                                </a:lnTo>
                                <a:lnTo>
                                  <a:pt x="5797296" y="0"/>
                                </a:lnTo>
                                <a:close/>
                              </a:path>
                            </a:pathLst>
                          </a:custGeom>
                          <a:solidFill>
                            <a:srgbClr val="000080"/>
                          </a:solidFill>
                        </wps:spPr>
                        <wps:bodyPr wrap="square" lIns="0" tIns="0" rIns="0" bIns="0" rtlCol="0">
                          <a:prstTxWarp prst="textNoShape">
                            <a:avLst/>
                          </a:prstTxWarp>
                          <a:noAutofit/>
                        </wps:bodyPr>
                      </wps:wsp>
                      <wps:wsp>
                        <wps:cNvPr id="215" name="Graphic 215"/>
                        <wps:cNvSpPr/>
                        <wps:spPr>
                          <a:xfrm>
                            <a:off x="0" y="207263"/>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16" name="Textbox 216"/>
                        <wps:cNvSpPr txBox="1"/>
                        <wps:spPr>
                          <a:xfrm>
                            <a:off x="0" y="0"/>
                            <a:ext cx="5797550" cy="207645"/>
                          </a:xfrm>
                          <a:prstGeom prst="rect">
                            <a:avLst/>
                          </a:prstGeom>
                        </wps:spPr>
                        <wps:txbx>
                          <w:txbxContent>
                            <w:p w14:paraId="590C2B92" w14:textId="77777777" w:rsidR="00A01084" w:rsidRDefault="00013AF0">
                              <w:pPr>
                                <w:tabs>
                                  <w:tab w:val="left" w:pos="595"/>
                                </w:tabs>
                                <w:spacing w:line="268" w:lineRule="exact"/>
                                <w:ind w:left="86"/>
                                <w:rPr>
                                  <w:b/>
                                </w:rPr>
                              </w:pPr>
                              <w:bookmarkStart w:id="61" w:name="11._Contract_Management"/>
                              <w:bookmarkEnd w:id="61"/>
                              <w:r>
                                <w:rPr>
                                  <w:b/>
                                  <w:color w:val="FFFFFF"/>
                                  <w:spacing w:val="-5"/>
                                </w:rPr>
                                <w:t>11.</w:t>
                              </w:r>
                              <w:r>
                                <w:rPr>
                                  <w:b/>
                                  <w:color w:val="FFFFFF"/>
                                </w:rPr>
                                <w:tab/>
                                <w:t>CONTRACT</w:t>
                              </w:r>
                              <w:r>
                                <w:rPr>
                                  <w:b/>
                                  <w:color w:val="FFFFFF"/>
                                  <w:spacing w:val="-5"/>
                                </w:rPr>
                                <w:t xml:space="preserve"> </w:t>
                              </w:r>
                              <w:r>
                                <w:rPr>
                                  <w:b/>
                                  <w:color w:val="FFFFFF"/>
                                  <w:spacing w:val="-2"/>
                                </w:rPr>
                                <w:t>MANAGEMENT</w:t>
                              </w:r>
                            </w:p>
                          </w:txbxContent>
                        </wps:txbx>
                        <wps:bodyPr wrap="square" lIns="0" tIns="0" rIns="0" bIns="0" rtlCol="0">
                          <a:noAutofit/>
                        </wps:bodyPr>
                      </wps:wsp>
                    </wpg:wgp>
                  </a:graphicData>
                </a:graphic>
              </wp:anchor>
            </w:drawing>
          </mc:Choice>
          <mc:Fallback xmlns:w16cei="http://schemas.microsoft.com/office/word/2026/wordml/cei">
            <w:pict>
              <v:group w14:anchorId="590C2B15" id="Group 213" o:spid="_x0000_s1191" style="position:absolute;margin-left:69.5pt;margin-top:17.4pt;width:456.5pt;height:17.8pt;z-index:-15692288;mso-wrap-distance-left:0;mso-wrap-distance-right:0;mso-position-horizontal-relative:page;mso-position-vertical-relative:text" coordsize="57975,2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RgKHwMAAOYKAAAOAAAAZHJzL2Uyb0RvYy54bWzsVt9v0zAQfkfif7D8ztJkbddGayfYWIU0&#10;jUkr4tlxnB8iiY3tNtl/z9mO29AitI4J8UAeknN8Pt99993Zl1ddXaEtk6rkzQKHZyOMWEN5Wjb5&#10;An9Z376bYaQ0aVJS8YYt8BNT+Gr59s1lK2IW8YJXKZMIjDQqbsUCF1qLOAgULVhN1BkXrIHJjMua&#10;aBjKPEglacF6XQXRaDQNWi5TITllSsHfGzeJl9Z+ljGqP2eZYhpVCwy+afuW9p2Yd7C8JHEuiShK&#10;2rtBXuBFTcoGNt2ZuiGaoI0sj0zVJZVc8UyfUV4HPMtKymwMEE04OohmJflG2FjyuM3FDiaA9gCn&#10;F5ul99uVFI/iQTrvQbzj9JsCXIJW5PFw3ozzvXKXydosgiBQZxF92iHKOo0o/JxczC8mEwCewlwU&#10;TUfTHnJaQF6OltHi4+8XBiR221rnds60Atij9gCpPwPosSCCWdyVAeBBojIF98MxRg2pgcWrnjDm&#10;FyBltgc9g2I/Uj2gp2M0upiOJ8boLlQS043SK8Yt2mR7pzRMA9VSL5HCS7RrvCiB+4b1lWW9xghY&#10;LzEC1ieO9YJos86YMiJqB+kqIFzniZmu+ZatuVXUJmcmq9F8ipFPOPi616maoS7kfqDl5/xXWHtO&#10;BzaMphZPMOcV/NcpDjc+Ud3ybmCYVlwxB7OJ3uK9QwT0hpgrXpXpbVlVBgIl8+S6kmhLTEuBZ+ZN&#10;D9SAnip2JDBSwtMnYFELtFlg9X1DJMOo+tQAT01T8oL0QuIFqatrbluXRV8qve6+EimQAHGBNdTZ&#10;Pfd0JbEnB/hvFJyuWdnw9xvNs9Iwx/rmPOoHUDqOxH+hhibHNWTpfmIN2eyfOyL/stmEs3H4T9SR&#10;c8QkYV8ix2z2HNrr/Mz855dROItms76BeBv+e7zvadreS2/vdYroHJ75vHf5fxENrjO+svvi2B1E&#10;0HrdQbQG7ie8Q1E4NfgNigjp7gOHXh36/697JJn2Yo6kvhGZw8befw46kDu1Drqh7pLOnqjjyDv3&#10;Sg3yGW3OXhzgMmUbfn/xM7e14di2xf31dPkDAAD//wMAUEsDBBQABgAIAAAAIQB+TNLJ4AAAAAoB&#10;AAAPAAAAZHJzL2Rvd25yZXYueG1sTI9BT8JAEIXvJv6HzZh4k91SUKzdEkLUEyERTIi3pR3ahu5s&#10;013a8u8dTnp8b17evC9djrYRPXa+dqQhmigQSLkraio1fO8/nhYgfDBUmMYRariih2V2f5eapHAD&#10;fWG/C6XgEvKJ0VCF0CZS+rxCa/zEtUh8O7nOmsCyK2XRmYHLbSOnSj1La2riD5VpcV1hft5drIbP&#10;wQyrOHrvN+fT+vqzn28Pmwi1fnwYV28gAo7hLwy3+TwdMt50dBcqvGhYx6/MEjTEM0a4BdR8ys5R&#10;w4uagcxS+R8h+wUAAP//AwBQSwECLQAUAAYACAAAACEAtoM4kv4AAADhAQAAEwAAAAAAAAAAAAAA&#10;AAAAAAAAW0NvbnRlbnRfVHlwZXNdLnhtbFBLAQItABQABgAIAAAAIQA4/SH/1gAAAJQBAAALAAAA&#10;AAAAAAAAAAAAAC8BAABfcmVscy8ucmVsc1BLAQItABQABgAIAAAAIQBTrRgKHwMAAOYKAAAOAAAA&#10;AAAAAAAAAAAAAC4CAABkcnMvZTJvRG9jLnhtbFBLAQItABQABgAIAAAAIQB+TNLJ4AAAAAoBAAAP&#10;AAAAAAAAAAAAAAAAAHkFAABkcnMvZG93bnJldi54bWxQSwUGAAAAAAQABADzAAAAhgYAAAAA&#10;">
                <v:shape id="Graphic 214" o:spid="_x0000_s1192" style="position:absolute;width:57975;height:2076;visibility:visible;mso-wrap-style:square;v-text-anchor:top" coordsize="579755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4CSxQAAANwAAAAPAAAAZHJzL2Rvd25yZXYueG1sRI9Ba8JA&#10;FITvBf/D8gRvdZMQSkldpSqCBy+mivX2yD6T1OzbkF1N+u9dodDjMDPfMLPFYBpxp87VlhXE0wgE&#10;cWF1zaWCw9fm9R2E88gaG8uk4JccLOajlxlm2va8p3vuSxEg7DJUUHnfZlK6oiKDbmpb4uBdbGfQ&#10;B9mVUnfYB7hpZBJFb9JgzWGhwpZWFRXX/GYU4Cld7vMo7U38vVufk9X65o8/Sk3Gw+cHCE+D/w//&#10;tbdaQRKn8DwTjoCcPwAAAP//AwBQSwECLQAUAAYACAAAACEA2+H2y+4AAACFAQAAEwAAAAAAAAAA&#10;AAAAAAAAAAAAW0NvbnRlbnRfVHlwZXNdLnhtbFBLAQItABQABgAIAAAAIQBa9CxbvwAAABUBAAAL&#10;AAAAAAAAAAAAAAAAAB8BAABfcmVscy8ucmVsc1BLAQItABQABgAIAAAAIQDyM4CSxQAAANwAAAAP&#10;AAAAAAAAAAAAAAAAAAcCAABkcnMvZG93bnJldi54bWxQSwUGAAAAAAMAAwC3AAAA+QIAAAAA&#10;" path="m5797296,l,,,207264r5797296,l5797296,xe" fillcolor="navy" stroked="f">
                  <v:path arrowok="t"/>
                </v:shape>
                <v:shape id="Graphic 215" o:spid="_x0000_s1193" style="position:absolute;top:2072;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pEusxQAAANwAAAAPAAAAZHJzL2Rvd25yZXYueG1sRI9Ba8JA&#10;FITvBf/D8gQvpW4UYkvqKlGoeBK1Ch4f2ddkMfs2ZLca/70rCB6HmfmGmc47W4sLtd44VjAaJiCI&#10;C6cNlwoOvz8fXyB8QNZYOyYFN/Iwn/Xepphpd+UdXfahFBHCPkMFVQhNJqUvKrLoh64hjt6fay2G&#10;KNtS6havEW5rOU6SibRoOC5U2NCyouK8/7cK8nSXmo0+nvLPzeJ9dduaxB2WSg36Xf4NIlAXXuFn&#10;e60VjEcpPM7EIyBndwAAAP//AwBQSwECLQAUAAYACAAAACEA2+H2y+4AAACFAQAAEwAAAAAAAAAA&#10;AAAAAAAAAAAAW0NvbnRlbnRfVHlwZXNdLnhtbFBLAQItABQABgAIAAAAIQBa9CxbvwAAABUBAAAL&#10;AAAAAAAAAAAAAAAAAB8BAABfcmVscy8ucmVsc1BLAQItABQABgAIAAAAIQB5pEusxQAAANwAAAAP&#10;AAAAAAAAAAAAAAAAAAcCAABkcnMvZG93bnJldi54bWxQSwUGAAAAAAMAAwC3AAAA+QIAAAAA&#10;" path="m5797296,l,,,18288r5797296,l5797296,xe" fillcolor="#339" stroked="f">
                  <v:path arrowok="t"/>
                </v:shape>
                <v:shape id="Textbox 216" o:spid="_x0000_s1194" type="#_x0000_t202" style="position:absolute;width:57975;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5uhxAAAANwAAAAPAAAAZHJzL2Rvd25yZXYueG1sRI9Ba8JA&#10;FITvBf/D8gRvdaOH0EZXEVEQBGmMB4/P7DNZzL6N2VXTf98tFHocZuYbZr7sbSOe1HnjWMFknIAg&#10;Lp02XCk4Fdv3DxA+IGtsHJOCb/KwXAze5php9+KcnsdQiQhhn6GCOoQ2k9KXNVn0Y9cSR+/qOosh&#10;yq6SusNXhNtGTpMklRYNx4UaW1rXVN6OD6tgdeZ8Y+6Hy1d+zU1RfCa8T29KjYb9agYiUB/+w3/t&#10;nVYwnaTweyYeAbn4AQAA//8DAFBLAQItABQABgAIAAAAIQDb4fbL7gAAAIUBAAATAAAAAAAAAAAA&#10;AAAAAAAAAABbQ29udGVudF9UeXBlc10ueG1sUEsBAi0AFAAGAAgAAAAhAFr0LFu/AAAAFQEAAAsA&#10;AAAAAAAAAAAAAAAAHwEAAF9yZWxzLy5yZWxzUEsBAi0AFAAGAAgAAAAhAN+Hm6HEAAAA3AAAAA8A&#10;AAAAAAAAAAAAAAAABwIAAGRycy9kb3ducmV2LnhtbFBLBQYAAAAAAwADALcAAAD4AgAAAAA=&#10;" filled="f" stroked="f">
                  <v:textbox inset="0,0,0,0">
                    <w:txbxContent>
                      <w:p w14:paraId="590C2B92" w14:textId="77777777" w:rsidR="00A01084" w:rsidRDefault="00013AF0">
                        <w:pPr>
                          <w:tabs>
                            <w:tab w:val="left" w:pos="595"/>
                          </w:tabs>
                          <w:spacing w:line="268" w:lineRule="exact"/>
                          <w:ind w:left="86"/>
                          <w:rPr>
                            <w:b/>
                          </w:rPr>
                        </w:pPr>
                        <w:bookmarkStart w:id="107" w:name="11._Contract_Management"/>
                        <w:bookmarkEnd w:id="107"/>
                        <w:r>
                          <w:rPr>
                            <w:b/>
                            <w:color w:val="FFFFFF"/>
                            <w:spacing w:val="-5"/>
                          </w:rPr>
                          <w:t>11.</w:t>
                        </w:r>
                        <w:r>
                          <w:rPr>
                            <w:b/>
                            <w:color w:val="FFFFFF"/>
                          </w:rPr>
                          <w:tab/>
                          <w:t>CONTRACT</w:t>
                        </w:r>
                        <w:r>
                          <w:rPr>
                            <w:b/>
                            <w:color w:val="FFFFFF"/>
                            <w:spacing w:val="-5"/>
                          </w:rPr>
                          <w:t xml:space="preserve"> </w:t>
                        </w:r>
                        <w:r>
                          <w:rPr>
                            <w:b/>
                            <w:color w:val="FFFFFF"/>
                            <w:spacing w:val="-2"/>
                          </w:rPr>
                          <w:t>MANAGEMENT</w:t>
                        </w:r>
                      </w:p>
                    </w:txbxContent>
                  </v:textbox>
                </v:shape>
                <w10:wrap type="topAndBottom" anchorx="page"/>
              </v:group>
            </w:pict>
          </mc:Fallback>
        </mc:AlternateContent>
      </w:r>
    </w:p>
    <w:p w14:paraId="590C289D"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51"/>
        <w:gridCol w:w="550"/>
        <w:gridCol w:w="7957"/>
      </w:tblGrid>
      <w:tr w:rsidR="00A01084" w:rsidRPr="005A5BE2" w14:paraId="590C28A1" w14:textId="77777777">
        <w:trPr>
          <w:trHeight w:val="1561"/>
        </w:trPr>
        <w:tc>
          <w:tcPr>
            <w:tcW w:w="451" w:type="dxa"/>
          </w:tcPr>
          <w:p w14:paraId="590C289E"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07" w:type="dxa"/>
            <w:gridSpan w:val="2"/>
          </w:tcPr>
          <w:p w14:paraId="590C289F" w14:textId="77777777" w:rsidR="00A01084" w:rsidRPr="005A5BE2" w:rsidRDefault="00013AF0">
            <w:pPr>
              <w:pStyle w:val="TableParagraph"/>
              <w:spacing w:line="225" w:lineRule="exact"/>
              <w:ind w:left="208"/>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Client’s</w:t>
            </w:r>
            <w:r w:rsidRPr="005A5BE2">
              <w:rPr>
                <w:rFonts w:asciiTheme="minorHAnsi" w:hAnsiTheme="minorHAnsi" w:cstheme="minorHAnsi"/>
                <w:spacing w:val="-10"/>
              </w:rPr>
              <w:t xml:space="preserve"> </w:t>
            </w:r>
            <w:r w:rsidRPr="005A5BE2">
              <w:rPr>
                <w:rFonts w:asciiTheme="minorHAnsi" w:hAnsiTheme="minorHAnsi" w:cstheme="minorHAnsi"/>
              </w:rPr>
              <w:t>Contact</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Contractor’s</w:t>
            </w:r>
            <w:r w:rsidRPr="005A5BE2">
              <w:rPr>
                <w:rFonts w:asciiTheme="minorHAnsi" w:hAnsiTheme="minorHAnsi" w:cstheme="minorHAnsi"/>
                <w:spacing w:val="-11"/>
              </w:rPr>
              <w:t xml:space="preserve"> </w:t>
            </w:r>
            <w:r w:rsidRPr="005A5BE2">
              <w:rPr>
                <w:rFonts w:asciiTheme="minorHAnsi" w:hAnsiTheme="minorHAnsi" w:cstheme="minorHAnsi"/>
              </w:rPr>
              <w:t>Contact</w:t>
            </w:r>
            <w:r w:rsidRPr="005A5BE2">
              <w:rPr>
                <w:rFonts w:asciiTheme="minorHAnsi" w:hAnsiTheme="minorHAnsi" w:cstheme="minorHAnsi"/>
                <w:spacing w:val="-10"/>
              </w:rPr>
              <w:t xml:space="preserve"> </w:t>
            </w:r>
            <w:r w:rsidRPr="005A5BE2">
              <w:rPr>
                <w:rFonts w:asciiTheme="minorHAnsi" w:hAnsiTheme="minorHAnsi" w:cstheme="minorHAnsi"/>
              </w:rPr>
              <w:t>shall</w:t>
            </w:r>
            <w:r w:rsidRPr="005A5BE2">
              <w:rPr>
                <w:rFonts w:asciiTheme="minorHAnsi" w:hAnsiTheme="minorHAnsi" w:cstheme="minorHAnsi"/>
                <w:spacing w:val="-13"/>
              </w:rPr>
              <w:t xml:space="preserve"> </w:t>
            </w:r>
            <w:r w:rsidRPr="005A5BE2">
              <w:rPr>
                <w:rFonts w:asciiTheme="minorHAnsi" w:hAnsiTheme="minorHAnsi" w:cstheme="minorHAnsi"/>
              </w:rPr>
              <w:t>liaise</w:t>
            </w:r>
            <w:r w:rsidRPr="005A5BE2">
              <w:rPr>
                <w:rFonts w:asciiTheme="minorHAnsi" w:hAnsiTheme="minorHAnsi" w:cstheme="minorHAnsi"/>
                <w:spacing w:val="-12"/>
              </w:rPr>
              <w:t xml:space="preserve"> </w:t>
            </w:r>
            <w:r w:rsidRPr="005A5BE2">
              <w:rPr>
                <w:rFonts w:asciiTheme="minorHAnsi" w:hAnsiTheme="minorHAnsi" w:cstheme="minorHAnsi"/>
              </w:rPr>
              <w:t>on</w:t>
            </w:r>
            <w:r w:rsidRPr="005A5BE2">
              <w:rPr>
                <w:rFonts w:asciiTheme="minorHAnsi" w:hAnsiTheme="minorHAnsi" w:cstheme="minorHAnsi"/>
                <w:spacing w:val="-11"/>
              </w:rPr>
              <w:t xml:space="preserve"> </w:t>
            </w:r>
            <w:r w:rsidRPr="005A5BE2">
              <w:rPr>
                <w:rFonts w:asciiTheme="minorHAnsi" w:hAnsiTheme="minorHAnsi" w:cstheme="minorHAnsi"/>
              </w:rPr>
              <w:t>a</w:t>
            </w:r>
            <w:r w:rsidRPr="005A5BE2">
              <w:rPr>
                <w:rFonts w:asciiTheme="minorHAnsi" w:hAnsiTheme="minorHAnsi" w:cstheme="minorHAnsi"/>
                <w:spacing w:val="-11"/>
              </w:rPr>
              <w:t xml:space="preserve"> </w:t>
            </w:r>
            <w:r w:rsidRPr="005A5BE2">
              <w:rPr>
                <w:rFonts w:asciiTheme="minorHAnsi" w:hAnsiTheme="minorHAnsi" w:cstheme="minorHAnsi"/>
              </w:rPr>
              <w:t>regular</w:t>
            </w:r>
            <w:r w:rsidRPr="005A5BE2">
              <w:rPr>
                <w:rFonts w:asciiTheme="minorHAnsi" w:hAnsiTheme="minorHAnsi" w:cstheme="minorHAnsi"/>
                <w:spacing w:val="-10"/>
              </w:rPr>
              <w:t xml:space="preserve"> </w:t>
            </w:r>
            <w:r w:rsidRPr="005A5BE2">
              <w:rPr>
                <w:rFonts w:asciiTheme="minorHAnsi" w:hAnsiTheme="minorHAnsi" w:cstheme="minorHAnsi"/>
              </w:rPr>
              <w:t>basis</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1"/>
              </w:rPr>
              <w:t xml:space="preserve"> </w:t>
            </w:r>
            <w:r w:rsidRPr="005A5BE2">
              <w:rPr>
                <w:rFonts w:asciiTheme="minorHAnsi" w:hAnsiTheme="minorHAnsi" w:cstheme="minorHAnsi"/>
              </w:rPr>
              <w:t>address</w:t>
            </w:r>
            <w:r w:rsidRPr="005A5BE2">
              <w:rPr>
                <w:rFonts w:asciiTheme="minorHAnsi" w:hAnsiTheme="minorHAnsi" w:cstheme="minorHAnsi"/>
                <w:spacing w:val="-10"/>
              </w:rPr>
              <w:t xml:space="preserve"> </w:t>
            </w:r>
            <w:r w:rsidRPr="005A5BE2">
              <w:rPr>
                <w:rFonts w:asciiTheme="minorHAnsi" w:hAnsiTheme="minorHAnsi" w:cstheme="minorHAnsi"/>
                <w:spacing w:val="-5"/>
              </w:rPr>
              <w:t>any</w:t>
            </w:r>
          </w:p>
          <w:p w14:paraId="590C28A0" w14:textId="77777777" w:rsidR="00A01084" w:rsidRPr="005A5BE2" w:rsidRDefault="00013AF0">
            <w:pPr>
              <w:pStyle w:val="TableParagraph"/>
              <w:spacing w:before="41" w:line="276" w:lineRule="auto"/>
              <w:ind w:left="208" w:right="50"/>
              <w:jc w:val="both"/>
              <w:rPr>
                <w:rFonts w:asciiTheme="minorHAnsi" w:hAnsiTheme="minorHAnsi" w:cstheme="minorHAnsi"/>
              </w:rPr>
            </w:pPr>
            <w:r w:rsidRPr="005A5BE2">
              <w:rPr>
                <w:rFonts w:asciiTheme="minorHAnsi" w:hAnsiTheme="minorHAnsi" w:cstheme="minorHAnsi"/>
              </w:rPr>
              <w:t>issues arising which may impact on the performance of this Agreement and to agree milestones, compliance schedules and operational protocols as required by the Client from time</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time.</w:t>
            </w:r>
            <w:r w:rsidRPr="005A5BE2">
              <w:rPr>
                <w:rFonts w:asciiTheme="minorHAnsi" w:hAnsiTheme="minorHAnsi" w:cstheme="minorHAnsi"/>
                <w:spacing w:val="-5"/>
              </w:rPr>
              <w:t xml:space="preserve"> </w:t>
            </w:r>
            <w:r w:rsidRPr="005A5BE2">
              <w:rPr>
                <w:rFonts w:asciiTheme="minorHAnsi" w:hAnsiTheme="minorHAnsi" w:cstheme="minorHAnsi"/>
              </w:rPr>
              <w:t>If</w:t>
            </w:r>
            <w:r w:rsidRPr="005A5BE2">
              <w:rPr>
                <w:rFonts w:asciiTheme="minorHAnsi" w:hAnsiTheme="minorHAnsi" w:cstheme="minorHAnsi"/>
                <w:spacing w:val="-7"/>
              </w:rPr>
              <w:t xml:space="preserve"> </w:t>
            </w:r>
            <w:r w:rsidRPr="005A5BE2">
              <w:rPr>
                <w:rFonts w:asciiTheme="minorHAnsi" w:hAnsiTheme="minorHAnsi" w:cstheme="minorHAnsi"/>
              </w:rPr>
              <w:t>requested</w:t>
            </w:r>
            <w:r w:rsidRPr="005A5BE2">
              <w:rPr>
                <w:rFonts w:asciiTheme="minorHAnsi" w:hAnsiTheme="minorHAnsi" w:cstheme="minorHAnsi"/>
                <w:spacing w:val="-8"/>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writing</w:t>
            </w:r>
            <w:r w:rsidRPr="005A5BE2">
              <w:rPr>
                <w:rFonts w:asciiTheme="minorHAnsi" w:hAnsiTheme="minorHAnsi" w:cstheme="minorHAnsi"/>
                <w:spacing w:val="-5"/>
              </w:rPr>
              <w:t xml:space="preserve"> </w:t>
            </w:r>
            <w:r w:rsidRPr="005A5BE2">
              <w:rPr>
                <w:rFonts w:asciiTheme="minorHAnsi" w:hAnsiTheme="minorHAnsi" w:cstheme="minorHAnsi"/>
              </w:rPr>
              <w:t>by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Client</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meet</w:t>
            </w:r>
            <w:r w:rsidRPr="005A5BE2">
              <w:rPr>
                <w:rFonts w:asciiTheme="minorHAnsi" w:hAnsiTheme="minorHAnsi" w:cstheme="minorHAnsi"/>
                <w:spacing w:val="-6"/>
              </w:rPr>
              <w:t xml:space="preserve"> </w:t>
            </w:r>
            <w:r w:rsidRPr="005A5BE2">
              <w:rPr>
                <w:rFonts w:asciiTheme="minorHAnsi" w:hAnsiTheme="minorHAnsi" w:cstheme="minorHAnsi"/>
              </w:rPr>
              <w:t>formally</w:t>
            </w:r>
            <w:r w:rsidRPr="005A5BE2">
              <w:rPr>
                <w:rFonts w:asciiTheme="minorHAnsi" w:hAnsiTheme="minorHAnsi" w:cstheme="minorHAnsi"/>
                <w:spacing w:val="-6"/>
              </w:rPr>
              <w:t xml:space="preserve"> </w:t>
            </w:r>
            <w:r w:rsidRPr="005A5BE2">
              <w:rPr>
                <w:rFonts w:asciiTheme="minorHAnsi" w:hAnsiTheme="minorHAnsi" w:cstheme="minorHAnsi"/>
              </w:rPr>
              <w:t>with</w:t>
            </w:r>
            <w:r w:rsidRPr="005A5BE2">
              <w:rPr>
                <w:rFonts w:asciiTheme="minorHAnsi" w:hAnsiTheme="minorHAnsi" w:cstheme="minorHAnsi"/>
                <w:spacing w:val="-7"/>
              </w:rPr>
              <w:t xml:space="preserve"> </w:t>
            </w:r>
            <w:r w:rsidRPr="005A5BE2">
              <w:rPr>
                <w:rFonts w:asciiTheme="minorHAnsi" w:hAnsiTheme="minorHAnsi" w:cstheme="minorHAnsi"/>
              </w:rPr>
              <w:t>the Client to report on progress and shall comply with all written directions of the Client.</w:t>
            </w:r>
          </w:p>
        </w:tc>
      </w:tr>
      <w:tr w:rsidR="00A01084" w:rsidRPr="005A5BE2" w14:paraId="590C28A4" w14:textId="77777777">
        <w:trPr>
          <w:trHeight w:val="429"/>
        </w:trPr>
        <w:tc>
          <w:tcPr>
            <w:tcW w:w="451" w:type="dxa"/>
          </w:tcPr>
          <w:p w14:paraId="590C28A2"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07" w:type="dxa"/>
            <w:gridSpan w:val="2"/>
          </w:tcPr>
          <w:p w14:paraId="590C28A3" w14:textId="77777777" w:rsidR="00A01084" w:rsidRPr="005A5BE2" w:rsidRDefault="00013AF0">
            <w:pPr>
              <w:pStyle w:val="TableParagraph"/>
              <w:spacing w:before="60"/>
              <w:ind w:left="20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agrees</w:t>
            </w:r>
            <w:r w:rsidRPr="005A5BE2">
              <w:rPr>
                <w:rFonts w:asciiTheme="minorHAnsi" w:hAnsiTheme="minorHAnsi" w:cstheme="minorHAnsi"/>
                <w:spacing w:val="-5"/>
              </w:rPr>
              <w:t xml:space="preserve"> to:</w:t>
            </w:r>
          </w:p>
        </w:tc>
      </w:tr>
      <w:tr w:rsidR="00A01084" w:rsidRPr="005A5BE2" w14:paraId="590C28A8" w14:textId="77777777">
        <w:trPr>
          <w:trHeight w:val="716"/>
        </w:trPr>
        <w:tc>
          <w:tcPr>
            <w:tcW w:w="451" w:type="dxa"/>
          </w:tcPr>
          <w:p w14:paraId="590C28A5" w14:textId="77777777" w:rsidR="00A01084" w:rsidRPr="005A5BE2" w:rsidRDefault="00A01084">
            <w:pPr>
              <w:pStyle w:val="TableParagraph"/>
              <w:rPr>
                <w:rFonts w:asciiTheme="minorHAnsi" w:hAnsiTheme="minorHAnsi" w:cstheme="minorHAnsi"/>
              </w:rPr>
            </w:pPr>
          </w:p>
        </w:tc>
        <w:tc>
          <w:tcPr>
            <w:tcW w:w="550" w:type="dxa"/>
          </w:tcPr>
          <w:p w14:paraId="590C28A6" w14:textId="77777777" w:rsidR="00A01084" w:rsidRPr="005A5BE2" w:rsidRDefault="00013AF0">
            <w:pPr>
              <w:pStyle w:val="TableParagraph"/>
              <w:spacing w:before="108"/>
              <w:ind w:left="36"/>
              <w:jc w:val="center"/>
              <w:rPr>
                <w:rFonts w:asciiTheme="minorHAnsi" w:hAnsiTheme="minorHAnsi" w:cstheme="minorHAnsi"/>
              </w:rPr>
            </w:pPr>
            <w:r w:rsidRPr="005A5BE2">
              <w:rPr>
                <w:rFonts w:asciiTheme="minorHAnsi" w:hAnsiTheme="minorHAnsi" w:cstheme="minorHAnsi"/>
                <w:spacing w:val="-5"/>
              </w:rPr>
              <w:t>1.</w:t>
            </w:r>
          </w:p>
        </w:tc>
        <w:tc>
          <w:tcPr>
            <w:tcW w:w="7957" w:type="dxa"/>
          </w:tcPr>
          <w:p w14:paraId="590C28A7" w14:textId="77777777" w:rsidR="00A01084" w:rsidRPr="005A5BE2" w:rsidRDefault="00013AF0">
            <w:pPr>
              <w:pStyle w:val="TableParagraph"/>
              <w:spacing w:before="60" w:line="273" w:lineRule="auto"/>
              <w:ind w:left="172"/>
              <w:rPr>
                <w:rFonts w:asciiTheme="minorHAnsi" w:hAnsiTheme="minorHAnsi" w:cstheme="minorHAnsi"/>
              </w:rPr>
            </w:pPr>
            <w:r w:rsidRPr="005A5BE2">
              <w:rPr>
                <w:rFonts w:asciiTheme="minorHAnsi" w:hAnsiTheme="minorHAnsi" w:cstheme="minorHAnsi"/>
              </w:rPr>
              <w:t>liaise</w:t>
            </w:r>
            <w:r w:rsidRPr="005A5BE2">
              <w:rPr>
                <w:rFonts w:asciiTheme="minorHAnsi" w:hAnsiTheme="minorHAnsi" w:cstheme="minorHAnsi"/>
                <w:spacing w:val="-13"/>
              </w:rPr>
              <w:t xml:space="preserve"> </w:t>
            </w:r>
            <w:r w:rsidRPr="005A5BE2">
              <w:rPr>
                <w:rFonts w:asciiTheme="minorHAnsi" w:hAnsiTheme="minorHAnsi" w:cstheme="minorHAnsi"/>
              </w:rPr>
              <w:t>with</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keep</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Client’s</w:t>
            </w:r>
            <w:r w:rsidRPr="005A5BE2">
              <w:rPr>
                <w:rFonts w:asciiTheme="minorHAnsi" w:hAnsiTheme="minorHAnsi" w:cstheme="minorHAnsi"/>
                <w:spacing w:val="-10"/>
              </w:rPr>
              <w:t xml:space="preserve"> </w:t>
            </w:r>
            <w:r w:rsidRPr="005A5BE2">
              <w:rPr>
                <w:rFonts w:asciiTheme="minorHAnsi" w:hAnsiTheme="minorHAnsi" w:cstheme="minorHAnsi"/>
              </w:rPr>
              <w:t>Contact</w:t>
            </w:r>
            <w:r w:rsidRPr="005A5BE2">
              <w:rPr>
                <w:rFonts w:asciiTheme="minorHAnsi" w:hAnsiTheme="minorHAnsi" w:cstheme="minorHAnsi"/>
                <w:spacing w:val="-11"/>
              </w:rPr>
              <w:t xml:space="preserve"> </w:t>
            </w:r>
            <w:r w:rsidRPr="005A5BE2">
              <w:rPr>
                <w:rFonts w:asciiTheme="minorHAnsi" w:hAnsiTheme="minorHAnsi" w:cstheme="minorHAnsi"/>
              </w:rPr>
              <w:t>fully</w:t>
            </w:r>
            <w:r w:rsidRPr="005A5BE2">
              <w:rPr>
                <w:rFonts w:asciiTheme="minorHAnsi" w:hAnsiTheme="minorHAnsi" w:cstheme="minorHAnsi"/>
                <w:spacing w:val="-11"/>
              </w:rPr>
              <w:t xml:space="preserve"> </w:t>
            </w:r>
            <w:r w:rsidRPr="005A5BE2">
              <w:rPr>
                <w:rFonts w:asciiTheme="minorHAnsi" w:hAnsiTheme="minorHAnsi" w:cstheme="minorHAnsi"/>
              </w:rPr>
              <w:t>informed</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3"/>
              </w:rPr>
              <w:t xml:space="preserve"> </w:t>
            </w:r>
            <w:r w:rsidRPr="005A5BE2">
              <w:rPr>
                <w:rFonts w:asciiTheme="minorHAnsi" w:hAnsiTheme="minorHAnsi" w:cstheme="minorHAnsi"/>
              </w:rPr>
              <w:t>matter</w:t>
            </w:r>
            <w:r w:rsidRPr="005A5BE2">
              <w:rPr>
                <w:rFonts w:asciiTheme="minorHAnsi" w:hAnsiTheme="minorHAnsi" w:cstheme="minorHAnsi"/>
                <w:spacing w:val="-12"/>
              </w:rPr>
              <w:t xml:space="preserve"> </w:t>
            </w:r>
            <w:r w:rsidRPr="005A5BE2">
              <w:rPr>
                <w:rFonts w:asciiTheme="minorHAnsi" w:hAnsiTheme="minorHAnsi" w:cstheme="minorHAnsi"/>
              </w:rPr>
              <w:t>which</w:t>
            </w:r>
            <w:r w:rsidRPr="005A5BE2">
              <w:rPr>
                <w:rFonts w:asciiTheme="minorHAnsi" w:hAnsiTheme="minorHAnsi" w:cstheme="minorHAnsi"/>
                <w:spacing w:val="-13"/>
              </w:rPr>
              <w:t xml:space="preserve"> </w:t>
            </w:r>
            <w:r w:rsidRPr="005A5BE2">
              <w:rPr>
                <w:rFonts w:asciiTheme="minorHAnsi" w:hAnsiTheme="minorHAnsi" w:cstheme="minorHAnsi"/>
              </w:rPr>
              <w:t>might</w:t>
            </w:r>
            <w:r w:rsidRPr="005A5BE2">
              <w:rPr>
                <w:rFonts w:asciiTheme="minorHAnsi" w:hAnsiTheme="minorHAnsi" w:cstheme="minorHAnsi"/>
                <w:spacing w:val="-12"/>
              </w:rPr>
              <w:t xml:space="preserve"> </w:t>
            </w:r>
            <w:r w:rsidRPr="005A5BE2">
              <w:rPr>
                <w:rFonts w:asciiTheme="minorHAnsi" w:hAnsiTheme="minorHAnsi" w:cstheme="minorHAnsi"/>
              </w:rPr>
              <w:t xml:space="preserve">affect </w:t>
            </w:r>
            <w:r w:rsidRPr="005A5BE2">
              <w:rPr>
                <w:rFonts w:asciiTheme="minorHAnsi" w:hAnsiTheme="minorHAnsi" w:cstheme="minorHAnsi"/>
                <w:spacing w:val="-2"/>
              </w:rPr>
              <w:t>the observance</w:t>
            </w:r>
            <w:r w:rsidRPr="005A5BE2">
              <w:rPr>
                <w:rFonts w:asciiTheme="minorHAnsi" w:hAnsiTheme="minorHAnsi" w:cstheme="minorHAnsi"/>
                <w:spacing w:val="1"/>
              </w:rPr>
              <w:t xml:space="preserve"> </w:t>
            </w:r>
            <w:r w:rsidRPr="005A5BE2">
              <w:rPr>
                <w:rFonts w:asciiTheme="minorHAnsi" w:hAnsiTheme="minorHAnsi" w:cstheme="minorHAnsi"/>
                <w:spacing w:val="-2"/>
              </w:rPr>
              <w:t>and</w:t>
            </w:r>
            <w:r w:rsidRPr="005A5BE2">
              <w:rPr>
                <w:rFonts w:asciiTheme="minorHAnsi" w:hAnsiTheme="minorHAnsi" w:cstheme="minorHAnsi"/>
                <w:spacing w:val="1"/>
              </w:rPr>
              <w:t xml:space="preserve"> </w:t>
            </w:r>
            <w:r w:rsidRPr="005A5BE2">
              <w:rPr>
                <w:rFonts w:asciiTheme="minorHAnsi" w:hAnsiTheme="minorHAnsi" w:cstheme="minorHAnsi"/>
                <w:spacing w:val="-2"/>
              </w:rPr>
              <w:t>performance</w:t>
            </w:r>
            <w:r w:rsidRPr="005A5BE2">
              <w:rPr>
                <w:rFonts w:asciiTheme="minorHAnsi" w:hAnsiTheme="minorHAnsi" w:cstheme="minorHAnsi"/>
                <w:spacing w:val="1"/>
              </w:rPr>
              <w:t xml:space="preserve"> </w:t>
            </w:r>
            <w:r w:rsidRPr="005A5BE2">
              <w:rPr>
                <w:rFonts w:asciiTheme="minorHAnsi" w:hAnsiTheme="minorHAnsi" w:cstheme="minorHAnsi"/>
                <w:spacing w:val="-2"/>
              </w:rPr>
              <w:t>of</w:t>
            </w:r>
            <w:r w:rsidRPr="005A5BE2">
              <w:rPr>
                <w:rFonts w:asciiTheme="minorHAnsi" w:hAnsiTheme="minorHAnsi" w:cstheme="minorHAnsi"/>
                <w:spacing w:val="-1"/>
              </w:rPr>
              <w:t xml:space="preserve"> </w:t>
            </w:r>
            <w:r w:rsidRPr="005A5BE2">
              <w:rPr>
                <w:rFonts w:asciiTheme="minorHAnsi" w:hAnsiTheme="minorHAnsi" w:cstheme="minorHAnsi"/>
                <w:spacing w:val="-2"/>
              </w:rPr>
              <w:t>the</w:t>
            </w:r>
            <w:r w:rsidRPr="005A5BE2">
              <w:rPr>
                <w:rFonts w:asciiTheme="minorHAnsi" w:hAnsiTheme="minorHAnsi" w:cstheme="minorHAnsi"/>
                <w:spacing w:val="1"/>
              </w:rPr>
              <w:t xml:space="preserve"> </w:t>
            </w:r>
            <w:r w:rsidRPr="005A5BE2">
              <w:rPr>
                <w:rFonts w:asciiTheme="minorHAnsi" w:hAnsiTheme="minorHAnsi" w:cstheme="minorHAnsi"/>
                <w:spacing w:val="-2"/>
              </w:rPr>
              <w:t>Contractor’s</w:t>
            </w:r>
            <w:r w:rsidRPr="005A5BE2">
              <w:rPr>
                <w:rFonts w:asciiTheme="minorHAnsi" w:hAnsiTheme="minorHAnsi" w:cstheme="minorHAnsi"/>
                <w:spacing w:val="-3"/>
              </w:rPr>
              <w:t xml:space="preserve"> </w:t>
            </w:r>
            <w:r w:rsidRPr="005A5BE2">
              <w:rPr>
                <w:rFonts w:asciiTheme="minorHAnsi" w:hAnsiTheme="minorHAnsi" w:cstheme="minorHAnsi"/>
                <w:spacing w:val="-2"/>
              </w:rPr>
              <w:t>obligations</w:t>
            </w:r>
            <w:r w:rsidRPr="005A5BE2">
              <w:rPr>
                <w:rFonts w:asciiTheme="minorHAnsi" w:hAnsiTheme="minorHAnsi" w:cstheme="minorHAnsi"/>
                <w:spacing w:val="-1"/>
              </w:rPr>
              <w:t xml:space="preserve"> </w:t>
            </w:r>
            <w:r w:rsidRPr="005A5BE2">
              <w:rPr>
                <w:rFonts w:asciiTheme="minorHAnsi" w:hAnsiTheme="minorHAnsi" w:cstheme="minorHAnsi"/>
                <w:spacing w:val="-2"/>
              </w:rPr>
              <w:t>under</w:t>
            </w:r>
            <w:r w:rsidRPr="005A5BE2">
              <w:rPr>
                <w:rFonts w:asciiTheme="minorHAnsi" w:hAnsiTheme="minorHAnsi" w:cstheme="minorHAnsi"/>
                <w:spacing w:val="3"/>
              </w:rPr>
              <w:t xml:space="preserve"> </w:t>
            </w:r>
            <w:r w:rsidRPr="005A5BE2">
              <w:rPr>
                <w:rFonts w:asciiTheme="minorHAnsi" w:hAnsiTheme="minorHAnsi" w:cstheme="minorHAnsi"/>
                <w:spacing w:val="-2"/>
              </w:rPr>
              <w:t>this</w:t>
            </w:r>
            <w:r w:rsidRPr="005A5BE2">
              <w:rPr>
                <w:rFonts w:asciiTheme="minorHAnsi" w:hAnsiTheme="minorHAnsi" w:cstheme="minorHAnsi"/>
                <w:spacing w:val="1"/>
              </w:rPr>
              <w:t xml:space="preserve"> </w:t>
            </w:r>
            <w:r w:rsidRPr="005A5BE2">
              <w:rPr>
                <w:rFonts w:asciiTheme="minorHAnsi" w:hAnsiTheme="minorHAnsi" w:cstheme="minorHAnsi"/>
                <w:spacing w:val="-2"/>
              </w:rPr>
              <w:t>Agreement;</w:t>
            </w:r>
          </w:p>
        </w:tc>
      </w:tr>
      <w:tr w:rsidR="00A01084" w:rsidRPr="005A5BE2" w14:paraId="590C28AC" w14:textId="77777777">
        <w:trPr>
          <w:trHeight w:val="698"/>
        </w:trPr>
        <w:tc>
          <w:tcPr>
            <w:tcW w:w="451" w:type="dxa"/>
          </w:tcPr>
          <w:p w14:paraId="590C28A9" w14:textId="77777777" w:rsidR="00A01084" w:rsidRPr="005A5BE2" w:rsidRDefault="00A01084">
            <w:pPr>
              <w:pStyle w:val="TableParagraph"/>
              <w:rPr>
                <w:rFonts w:asciiTheme="minorHAnsi" w:hAnsiTheme="minorHAnsi" w:cstheme="minorHAnsi"/>
              </w:rPr>
            </w:pPr>
          </w:p>
        </w:tc>
        <w:tc>
          <w:tcPr>
            <w:tcW w:w="550" w:type="dxa"/>
          </w:tcPr>
          <w:p w14:paraId="590C28AA" w14:textId="77777777" w:rsidR="00A01084" w:rsidRPr="005A5BE2" w:rsidRDefault="00013AF0">
            <w:pPr>
              <w:pStyle w:val="TableParagraph"/>
              <w:spacing w:before="88"/>
              <w:ind w:left="36"/>
              <w:jc w:val="center"/>
              <w:rPr>
                <w:rFonts w:asciiTheme="minorHAnsi" w:hAnsiTheme="minorHAnsi" w:cstheme="minorHAnsi"/>
              </w:rPr>
            </w:pPr>
            <w:r w:rsidRPr="005A5BE2">
              <w:rPr>
                <w:rFonts w:asciiTheme="minorHAnsi" w:hAnsiTheme="minorHAnsi" w:cstheme="minorHAnsi"/>
                <w:spacing w:val="-5"/>
              </w:rPr>
              <w:t>2.</w:t>
            </w:r>
          </w:p>
        </w:tc>
        <w:tc>
          <w:tcPr>
            <w:tcW w:w="7957" w:type="dxa"/>
          </w:tcPr>
          <w:p w14:paraId="590C28AB" w14:textId="77777777" w:rsidR="00A01084" w:rsidRPr="005A5BE2" w:rsidRDefault="00013AF0">
            <w:pPr>
              <w:pStyle w:val="TableParagraph"/>
              <w:spacing w:before="40" w:line="276" w:lineRule="auto"/>
              <w:ind w:left="172"/>
              <w:rPr>
                <w:rFonts w:asciiTheme="minorHAnsi" w:hAnsiTheme="minorHAnsi" w:cstheme="minorHAnsi"/>
              </w:rPr>
            </w:pPr>
            <w:r w:rsidRPr="005A5BE2">
              <w:rPr>
                <w:rFonts w:asciiTheme="minorHAnsi" w:hAnsiTheme="minorHAnsi" w:cstheme="minorHAnsi"/>
              </w:rPr>
              <w:t>maintain</w:t>
            </w:r>
            <w:r w:rsidRPr="005A5BE2">
              <w:rPr>
                <w:rFonts w:asciiTheme="minorHAnsi" w:hAnsiTheme="minorHAnsi" w:cstheme="minorHAnsi"/>
                <w:spacing w:val="25"/>
              </w:rPr>
              <w:t xml:space="preserve"> </w:t>
            </w:r>
            <w:r w:rsidRPr="005A5BE2">
              <w:rPr>
                <w:rFonts w:asciiTheme="minorHAnsi" w:hAnsiTheme="minorHAnsi" w:cstheme="minorHAnsi"/>
              </w:rPr>
              <w:t>such</w:t>
            </w:r>
            <w:r w:rsidRPr="005A5BE2">
              <w:rPr>
                <w:rFonts w:asciiTheme="minorHAnsi" w:hAnsiTheme="minorHAnsi" w:cstheme="minorHAnsi"/>
                <w:spacing w:val="25"/>
              </w:rPr>
              <w:t xml:space="preserve"> </w:t>
            </w:r>
            <w:r w:rsidRPr="005A5BE2">
              <w:rPr>
                <w:rFonts w:asciiTheme="minorHAnsi" w:hAnsiTheme="minorHAnsi" w:cstheme="minorHAnsi"/>
              </w:rPr>
              <w:t>records and</w:t>
            </w:r>
            <w:r w:rsidRPr="005A5BE2">
              <w:rPr>
                <w:rFonts w:asciiTheme="minorHAnsi" w:hAnsiTheme="minorHAnsi" w:cstheme="minorHAnsi"/>
                <w:spacing w:val="25"/>
              </w:rPr>
              <w:t xml:space="preserve"> </w:t>
            </w:r>
            <w:r w:rsidRPr="005A5BE2">
              <w:rPr>
                <w:rFonts w:asciiTheme="minorHAnsi" w:hAnsiTheme="minorHAnsi" w:cstheme="minorHAnsi"/>
              </w:rPr>
              <w:t>comply</w:t>
            </w:r>
            <w:r w:rsidRPr="005A5BE2">
              <w:rPr>
                <w:rFonts w:asciiTheme="minorHAnsi" w:hAnsiTheme="minorHAnsi" w:cstheme="minorHAnsi"/>
                <w:spacing w:val="25"/>
              </w:rPr>
              <w:t xml:space="preserve"> </w:t>
            </w:r>
            <w:r w:rsidRPr="005A5BE2">
              <w:rPr>
                <w:rFonts w:asciiTheme="minorHAnsi" w:hAnsiTheme="minorHAnsi" w:cstheme="minorHAnsi"/>
              </w:rPr>
              <w:t>with</w:t>
            </w:r>
            <w:r w:rsidRPr="005A5BE2">
              <w:rPr>
                <w:rFonts w:asciiTheme="minorHAnsi" w:hAnsiTheme="minorHAnsi" w:cstheme="minorHAnsi"/>
                <w:spacing w:val="25"/>
              </w:rPr>
              <w:t xml:space="preserve"> </w:t>
            </w:r>
            <w:r w:rsidRPr="005A5BE2">
              <w:rPr>
                <w:rFonts w:asciiTheme="minorHAnsi" w:hAnsiTheme="minorHAnsi" w:cstheme="minorHAnsi"/>
              </w:rPr>
              <w:t>such</w:t>
            </w:r>
            <w:r w:rsidRPr="005A5BE2">
              <w:rPr>
                <w:rFonts w:asciiTheme="minorHAnsi" w:hAnsiTheme="minorHAnsi" w:cstheme="minorHAnsi"/>
                <w:spacing w:val="25"/>
              </w:rPr>
              <w:t xml:space="preserve"> </w:t>
            </w:r>
            <w:r w:rsidRPr="005A5BE2">
              <w:rPr>
                <w:rFonts w:asciiTheme="minorHAnsi" w:hAnsiTheme="minorHAnsi" w:cstheme="minorHAnsi"/>
              </w:rPr>
              <w:t>reporting</w:t>
            </w:r>
            <w:r w:rsidRPr="005A5BE2">
              <w:rPr>
                <w:rFonts w:asciiTheme="minorHAnsi" w:hAnsiTheme="minorHAnsi" w:cstheme="minorHAnsi"/>
                <w:spacing w:val="26"/>
              </w:rPr>
              <w:t xml:space="preserve"> </w:t>
            </w:r>
            <w:r w:rsidRPr="005A5BE2">
              <w:rPr>
                <w:rFonts w:asciiTheme="minorHAnsi" w:hAnsiTheme="minorHAnsi" w:cstheme="minorHAnsi"/>
              </w:rPr>
              <w:t>arrangements</w:t>
            </w:r>
            <w:r w:rsidRPr="005A5BE2">
              <w:rPr>
                <w:rFonts w:asciiTheme="minorHAnsi" w:hAnsiTheme="minorHAnsi" w:cstheme="minorHAnsi"/>
                <w:spacing w:val="26"/>
              </w:rPr>
              <w:t xml:space="preserve"> </w:t>
            </w:r>
            <w:r w:rsidRPr="005A5BE2">
              <w:rPr>
                <w:rFonts w:asciiTheme="minorHAnsi" w:hAnsiTheme="minorHAnsi" w:cstheme="minorHAnsi"/>
              </w:rPr>
              <w:t>and</w:t>
            </w:r>
            <w:r w:rsidRPr="005A5BE2">
              <w:rPr>
                <w:rFonts w:asciiTheme="minorHAnsi" w:hAnsiTheme="minorHAnsi" w:cstheme="minorHAnsi"/>
                <w:spacing w:val="26"/>
              </w:rPr>
              <w:t xml:space="preserve"> </w:t>
            </w:r>
            <w:r w:rsidRPr="005A5BE2">
              <w:rPr>
                <w:rFonts w:asciiTheme="minorHAnsi" w:hAnsiTheme="minorHAnsi" w:cstheme="minorHAnsi"/>
              </w:rPr>
              <w:t>protocols required by the Client from time to time;</w:t>
            </w:r>
          </w:p>
        </w:tc>
      </w:tr>
      <w:tr w:rsidR="00A01084" w:rsidRPr="005A5BE2" w14:paraId="590C28B0" w14:textId="77777777">
        <w:trPr>
          <w:trHeight w:val="430"/>
        </w:trPr>
        <w:tc>
          <w:tcPr>
            <w:tcW w:w="451" w:type="dxa"/>
          </w:tcPr>
          <w:p w14:paraId="590C28AD" w14:textId="77777777" w:rsidR="00A01084" w:rsidRPr="005A5BE2" w:rsidRDefault="00A01084">
            <w:pPr>
              <w:pStyle w:val="TableParagraph"/>
              <w:rPr>
                <w:rFonts w:asciiTheme="minorHAnsi" w:hAnsiTheme="minorHAnsi" w:cstheme="minorHAnsi"/>
              </w:rPr>
            </w:pPr>
          </w:p>
        </w:tc>
        <w:tc>
          <w:tcPr>
            <w:tcW w:w="550" w:type="dxa"/>
          </w:tcPr>
          <w:p w14:paraId="590C28AE" w14:textId="77777777" w:rsidR="00A01084" w:rsidRPr="005A5BE2" w:rsidRDefault="00013AF0">
            <w:pPr>
              <w:pStyle w:val="TableParagraph"/>
              <w:spacing w:before="40"/>
              <w:ind w:left="36"/>
              <w:jc w:val="center"/>
              <w:rPr>
                <w:rFonts w:asciiTheme="minorHAnsi" w:hAnsiTheme="minorHAnsi" w:cstheme="minorHAnsi"/>
              </w:rPr>
            </w:pPr>
            <w:r w:rsidRPr="005A5BE2">
              <w:rPr>
                <w:rFonts w:asciiTheme="minorHAnsi" w:hAnsiTheme="minorHAnsi" w:cstheme="minorHAnsi"/>
                <w:spacing w:val="-5"/>
              </w:rPr>
              <w:t>3.</w:t>
            </w:r>
          </w:p>
        </w:tc>
        <w:tc>
          <w:tcPr>
            <w:tcW w:w="7957" w:type="dxa"/>
          </w:tcPr>
          <w:p w14:paraId="590C28AF" w14:textId="77777777" w:rsidR="00A01084" w:rsidRPr="005A5BE2" w:rsidRDefault="00013AF0">
            <w:pPr>
              <w:pStyle w:val="TableParagraph"/>
              <w:spacing w:before="40"/>
              <w:ind w:left="172"/>
              <w:rPr>
                <w:rFonts w:asciiTheme="minorHAnsi" w:hAnsiTheme="minorHAnsi" w:cstheme="minorHAnsi"/>
              </w:rPr>
            </w:pPr>
            <w:r w:rsidRPr="005A5BE2">
              <w:rPr>
                <w:rFonts w:asciiTheme="minorHAnsi" w:hAnsiTheme="minorHAnsi" w:cstheme="minorHAnsi"/>
              </w:rPr>
              <w:t>comply</w:t>
            </w:r>
            <w:r w:rsidRPr="005A5BE2">
              <w:rPr>
                <w:rFonts w:asciiTheme="minorHAnsi" w:hAnsiTheme="minorHAnsi" w:cstheme="minorHAnsi"/>
                <w:spacing w:val="-5"/>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all</w:t>
            </w:r>
            <w:r w:rsidRPr="005A5BE2">
              <w:rPr>
                <w:rFonts w:asciiTheme="minorHAnsi" w:hAnsiTheme="minorHAnsi" w:cstheme="minorHAnsi"/>
                <w:spacing w:val="-3"/>
              </w:rPr>
              <w:t xml:space="preserve"> </w:t>
            </w:r>
            <w:r w:rsidRPr="005A5BE2">
              <w:rPr>
                <w:rFonts w:asciiTheme="minorHAnsi" w:hAnsiTheme="minorHAnsi" w:cstheme="minorHAnsi"/>
              </w:rPr>
              <w:t>reasonable</w:t>
            </w:r>
            <w:r w:rsidRPr="005A5BE2">
              <w:rPr>
                <w:rFonts w:asciiTheme="minorHAnsi" w:hAnsiTheme="minorHAnsi" w:cstheme="minorHAnsi"/>
                <w:spacing w:val="-5"/>
              </w:rPr>
              <w:t xml:space="preserve"> </w:t>
            </w:r>
            <w:r w:rsidRPr="005A5BE2">
              <w:rPr>
                <w:rFonts w:asciiTheme="minorHAnsi" w:hAnsiTheme="minorHAnsi" w:cstheme="minorHAnsi"/>
              </w:rPr>
              <w:t>directions</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Client;</w:t>
            </w:r>
            <w:r w:rsidRPr="005A5BE2">
              <w:rPr>
                <w:rFonts w:asciiTheme="minorHAnsi" w:hAnsiTheme="minorHAnsi" w:cstheme="minorHAnsi"/>
                <w:spacing w:val="-4"/>
              </w:rPr>
              <w:t xml:space="preserve"> </w:t>
            </w:r>
            <w:r w:rsidRPr="005A5BE2">
              <w:rPr>
                <w:rFonts w:asciiTheme="minorHAnsi" w:hAnsiTheme="minorHAnsi" w:cstheme="minorHAnsi"/>
                <w:spacing w:val="-5"/>
              </w:rPr>
              <w:t>and</w:t>
            </w:r>
          </w:p>
        </w:tc>
      </w:tr>
      <w:tr w:rsidR="00A01084" w:rsidRPr="005A5BE2" w14:paraId="590C28B4" w14:textId="77777777">
        <w:trPr>
          <w:trHeight w:val="473"/>
        </w:trPr>
        <w:tc>
          <w:tcPr>
            <w:tcW w:w="451" w:type="dxa"/>
          </w:tcPr>
          <w:p w14:paraId="590C28B1" w14:textId="77777777" w:rsidR="00A01084" w:rsidRPr="005A5BE2" w:rsidRDefault="00A01084">
            <w:pPr>
              <w:pStyle w:val="TableParagraph"/>
              <w:rPr>
                <w:rFonts w:asciiTheme="minorHAnsi" w:hAnsiTheme="minorHAnsi" w:cstheme="minorHAnsi"/>
              </w:rPr>
            </w:pPr>
          </w:p>
        </w:tc>
        <w:tc>
          <w:tcPr>
            <w:tcW w:w="550" w:type="dxa"/>
          </w:tcPr>
          <w:p w14:paraId="590C28B2" w14:textId="77777777" w:rsidR="00A01084" w:rsidRPr="005A5BE2" w:rsidRDefault="00013AF0">
            <w:pPr>
              <w:pStyle w:val="TableParagraph"/>
              <w:spacing w:before="82"/>
              <w:ind w:left="36" w:right="1"/>
              <w:jc w:val="center"/>
              <w:rPr>
                <w:rFonts w:asciiTheme="minorHAnsi" w:hAnsiTheme="minorHAnsi" w:cstheme="minorHAnsi"/>
              </w:rPr>
            </w:pPr>
            <w:r w:rsidRPr="005A5BE2">
              <w:rPr>
                <w:rFonts w:asciiTheme="minorHAnsi" w:hAnsiTheme="minorHAnsi" w:cstheme="minorHAnsi"/>
                <w:spacing w:val="-5"/>
              </w:rPr>
              <w:t>4.</w:t>
            </w:r>
          </w:p>
        </w:tc>
        <w:tc>
          <w:tcPr>
            <w:tcW w:w="7957" w:type="dxa"/>
          </w:tcPr>
          <w:p w14:paraId="590C28B3" w14:textId="77777777" w:rsidR="00A01084" w:rsidRPr="005A5BE2" w:rsidRDefault="00013AF0">
            <w:pPr>
              <w:pStyle w:val="TableParagraph"/>
              <w:spacing w:before="82"/>
              <w:ind w:left="172"/>
              <w:rPr>
                <w:rFonts w:asciiTheme="minorHAnsi" w:hAnsiTheme="minorHAnsi" w:cstheme="minorHAnsi"/>
              </w:rPr>
            </w:pPr>
            <w:r w:rsidRPr="005A5BE2">
              <w:rPr>
                <w:rFonts w:asciiTheme="minorHAnsi" w:hAnsiTheme="minorHAnsi" w:cstheme="minorHAnsi"/>
              </w:rPr>
              <w:t>comply</w:t>
            </w:r>
            <w:r w:rsidRPr="005A5BE2">
              <w:rPr>
                <w:rFonts w:asciiTheme="minorHAnsi" w:hAnsiTheme="minorHAnsi" w:cstheme="minorHAnsi"/>
                <w:spacing w:val="-7"/>
              </w:rPr>
              <w:t xml:space="preserve"> </w:t>
            </w:r>
            <w:r w:rsidRPr="005A5BE2">
              <w:rPr>
                <w:rFonts w:asciiTheme="minorHAnsi" w:hAnsiTheme="minorHAnsi" w:cstheme="minorHAnsi"/>
              </w:rPr>
              <w:t>with</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service</w:t>
            </w:r>
            <w:r w:rsidRPr="005A5BE2">
              <w:rPr>
                <w:rFonts w:asciiTheme="minorHAnsi" w:hAnsiTheme="minorHAnsi" w:cstheme="minorHAnsi"/>
                <w:spacing w:val="-3"/>
              </w:rPr>
              <w:t xml:space="preserve"> </w:t>
            </w:r>
            <w:r w:rsidRPr="005A5BE2">
              <w:rPr>
                <w:rFonts w:asciiTheme="minorHAnsi" w:hAnsiTheme="minorHAnsi" w:cstheme="minorHAnsi"/>
              </w:rPr>
              <w:t>levels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performance</w:t>
            </w:r>
            <w:r w:rsidRPr="005A5BE2">
              <w:rPr>
                <w:rFonts w:asciiTheme="minorHAnsi" w:hAnsiTheme="minorHAnsi" w:cstheme="minorHAnsi"/>
                <w:spacing w:val="-3"/>
              </w:rPr>
              <w:t xml:space="preserve"> </w:t>
            </w:r>
            <w:r w:rsidRPr="005A5BE2">
              <w:rPr>
                <w:rFonts w:asciiTheme="minorHAnsi" w:hAnsiTheme="minorHAnsi" w:cstheme="minorHAnsi"/>
              </w:rPr>
              <w:t>indicators</w:t>
            </w:r>
            <w:r w:rsidRPr="005A5BE2">
              <w:rPr>
                <w:rFonts w:asciiTheme="minorHAnsi" w:hAnsiTheme="minorHAnsi" w:cstheme="minorHAnsi"/>
                <w:spacing w:val="-5"/>
              </w:rPr>
              <w:t xml:space="preserve"> </w:t>
            </w:r>
            <w:r w:rsidRPr="005A5BE2">
              <w:rPr>
                <w:rFonts w:asciiTheme="minorHAnsi" w:hAnsiTheme="minorHAnsi" w:cstheme="minorHAnsi"/>
              </w:rPr>
              <w:t>set</w:t>
            </w:r>
            <w:r w:rsidRPr="005A5BE2">
              <w:rPr>
                <w:rFonts w:asciiTheme="minorHAnsi" w:hAnsiTheme="minorHAnsi" w:cstheme="minorHAnsi"/>
                <w:spacing w:val="-6"/>
              </w:rPr>
              <w:t xml:space="preserve"> </w:t>
            </w:r>
            <w:r w:rsidRPr="005A5BE2">
              <w:rPr>
                <w:rFonts w:asciiTheme="minorHAnsi" w:hAnsiTheme="minorHAnsi" w:cstheme="minorHAnsi"/>
              </w:rPr>
              <w:t>out</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Schedule</w:t>
            </w:r>
            <w:r w:rsidRPr="005A5BE2">
              <w:rPr>
                <w:rFonts w:asciiTheme="minorHAnsi" w:hAnsiTheme="minorHAnsi" w:cstheme="minorHAnsi"/>
                <w:spacing w:val="-5"/>
              </w:rPr>
              <w:t xml:space="preserve"> D.</w:t>
            </w:r>
          </w:p>
        </w:tc>
      </w:tr>
      <w:tr w:rsidR="00A01084" w:rsidRPr="005A5BE2" w14:paraId="590C28B7" w14:textId="77777777">
        <w:trPr>
          <w:trHeight w:val="1665"/>
        </w:trPr>
        <w:tc>
          <w:tcPr>
            <w:tcW w:w="451" w:type="dxa"/>
          </w:tcPr>
          <w:p w14:paraId="590C28B5" w14:textId="77777777" w:rsidR="00A01084" w:rsidRPr="005A5BE2" w:rsidRDefault="00013AF0">
            <w:pPr>
              <w:pStyle w:val="TableParagraph"/>
              <w:spacing w:before="83"/>
              <w:ind w:left="50"/>
              <w:rPr>
                <w:rFonts w:asciiTheme="minorHAnsi" w:hAnsiTheme="minorHAnsi" w:cstheme="minorHAnsi"/>
              </w:rPr>
            </w:pPr>
            <w:r w:rsidRPr="005A5BE2">
              <w:rPr>
                <w:rFonts w:asciiTheme="minorHAnsi" w:hAnsiTheme="minorHAnsi" w:cstheme="minorHAnsi"/>
                <w:color w:val="0000FF"/>
                <w:spacing w:val="-5"/>
              </w:rPr>
              <w:t>C.</w:t>
            </w:r>
          </w:p>
        </w:tc>
        <w:tc>
          <w:tcPr>
            <w:tcW w:w="8507" w:type="dxa"/>
            <w:gridSpan w:val="2"/>
          </w:tcPr>
          <w:p w14:paraId="590C28B6" w14:textId="77777777" w:rsidR="00A01084" w:rsidRPr="005A5BE2" w:rsidRDefault="00013AF0">
            <w:pPr>
              <w:pStyle w:val="TableParagraph"/>
              <w:spacing w:before="83" w:line="276" w:lineRule="auto"/>
              <w:ind w:left="208" w:right="47"/>
              <w:jc w:val="both"/>
              <w:rPr>
                <w:rFonts w:asciiTheme="minorHAnsi" w:hAnsiTheme="minorHAnsi" w:cstheme="minorHAnsi"/>
              </w:rPr>
            </w:pPr>
            <w:r w:rsidRPr="005A5BE2">
              <w:rPr>
                <w:rFonts w:asciiTheme="minorHAnsi" w:hAnsiTheme="minorHAnsi" w:cstheme="minorHAnsi"/>
              </w:rPr>
              <w:t>The Client</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its</w:t>
            </w:r>
            <w:r w:rsidRPr="005A5BE2">
              <w:rPr>
                <w:rFonts w:asciiTheme="minorHAnsi" w:hAnsiTheme="minorHAnsi" w:cstheme="minorHAnsi"/>
                <w:spacing w:val="-3"/>
              </w:rPr>
              <w:t xml:space="preserve"> </w:t>
            </w:r>
            <w:r w:rsidRPr="005A5BE2">
              <w:rPr>
                <w:rFonts w:asciiTheme="minorHAnsi" w:hAnsiTheme="minorHAnsi" w:cstheme="minorHAnsi"/>
              </w:rPr>
              <w:t>authorised</w:t>
            </w:r>
            <w:r w:rsidRPr="005A5BE2">
              <w:rPr>
                <w:rFonts w:asciiTheme="minorHAnsi" w:hAnsiTheme="minorHAnsi" w:cstheme="minorHAnsi"/>
                <w:spacing w:val="-4"/>
              </w:rPr>
              <w:t xml:space="preserve"> </w:t>
            </w:r>
            <w:r w:rsidRPr="005A5BE2">
              <w:rPr>
                <w:rFonts w:asciiTheme="minorHAnsi" w:hAnsiTheme="minorHAnsi" w:cstheme="minorHAnsi"/>
              </w:rPr>
              <w:t>representative</w:t>
            </w:r>
            <w:r w:rsidRPr="005A5BE2">
              <w:rPr>
                <w:rFonts w:asciiTheme="minorHAnsi" w:hAnsiTheme="minorHAnsi" w:cstheme="minorHAnsi"/>
                <w:spacing w:val="-5"/>
              </w:rPr>
              <w:t xml:space="preserve"> </w:t>
            </w:r>
            <w:r w:rsidRPr="005A5BE2">
              <w:rPr>
                <w:rFonts w:asciiTheme="minorHAnsi" w:hAnsiTheme="minorHAnsi" w:cstheme="minorHAnsi"/>
              </w:rPr>
              <w:t>may</w:t>
            </w:r>
            <w:r w:rsidRPr="005A5BE2">
              <w:rPr>
                <w:rFonts w:asciiTheme="minorHAnsi" w:hAnsiTheme="minorHAnsi" w:cstheme="minorHAnsi"/>
                <w:spacing w:val="-2"/>
              </w:rPr>
              <w:t xml:space="preserve"> </w:t>
            </w:r>
            <w:r w:rsidRPr="005A5BE2">
              <w:rPr>
                <w:rFonts w:asciiTheme="minorHAnsi" w:hAnsiTheme="minorHAnsi" w:cstheme="minorHAnsi"/>
              </w:rPr>
              <w:t>inspect the</w:t>
            </w:r>
            <w:r w:rsidRPr="005A5BE2">
              <w:rPr>
                <w:rFonts w:asciiTheme="minorHAnsi" w:hAnsiTheme="minorHAnsi" w:cstheme="minorHAnsi"/>
                <w:spacing w:val="-1"/>
              </w:rPr>
              <w:t xml:space="preserve"> </w:t>
            </w:r>
            <w:r w:rsidRPr="005A5BE2">
              <w:rPr>
                <w:rFonts w:asciiTheme="minorHAnsi" w:hAnsiTheme="minorHAnsi" w:cstheme="minorHAnsi"/>
              </w:rPr>
              <w:t>Contractor’s premises, lands and facilities (or such part or parts thereof relating solely to this Agreement) with due access to relevant</w:t>
            </w:r>
            <w:r w:rsidRPr="005A5BE2">
              <w:rPr>
                <w:rFonts w:asciiTheme="minorHAnsi" w:hAnsiTheme="minorHAnsi" w:cstheme="minorHAnsi"/>
                <w:spacing w:val="-5"/>
              </w:rPr>
              <w:t xml:space="preserve"> </w:t>
            </w:r>
            <w:r w:rsidRPr="005A5BE2">
              <w:rPr>
                <w:rFonts w:asciiTheme="minorHAnsi" w:hAnsiTheme="minorHAnsi" w:cstheme="minorHAnsi"/>
              </w:rPr>
              <w:t>personnel</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records</w:t>
            </w:r>
            <w:r w:rsidRPr="005A5BE2">
              <w:rPr>
                <w:rFonts w:asciiTheme="minorHAnsi" w:hAnsiTheme="minorHAnsi" w:cstheme="minorHAnsi"/>
                <w:spacing w:val="-5"/>
              </w:rPr>
              <w:t xml:space="preserve"> </w:t>
            </w:r>
            <w:r w:rsidRPr="005A5BE2">
              <w:rPr>
                <w:rFonts w:asciiTheme="minorHAnsi" w:hAnsiTheme="minorHAnsi" w:cstheme="minorHAnsi"/>
              </w:rPr>
              <w:t>upon</w:t>
            </w:r>
            <w:r w:rsidRPr="005A5BE2">
              <w:rPr>
                <w:rFonts w:asciiTheme="minorHAnsi" w:hAnsiTheme="minorHAnsi" w:cstheme="minorHAnsi"/>
                <w:spacing w:val="-6"/>
              </w:rPr>
              <w:t xml:space="preserve"> </w:t>
            </w:r>
            <w:r w:rsidRPr="005A5BE2">
              <w:rPr>
                <w:rFonts w:asciiTheme="minorHAnsi" w:hAnsiTheme="minorHAnsi" w:cstheme="minorHAnsi"/>
              </w:rPr>
              <w:t>reasonable</w:t>
            </w:r>
            <w:r w:rsidRPr="005A5BE2">
              <w:rPr>
                <w:rFonts w:asciiTheme="minorHAnsi" w:hAnsiTheme="minorHAnsi" w:cstheme="minorHAnsi"/>
                <w:spacing w:val="-5"/>
              </w:rPr>
              <w:t xml:space="preserve"> </w:t>
            </w:r>
            <w:r w:rsidRPr="005A5BE2">
              <w:rPr>
                <w:rFonts w:asciiTheme="minorHAnsi" w:hAnsiTheme="minorHAnsi" w:cstheme="minorHAnsi"/>
              </w:rPr>
              <w:t>notice</w:t>
            </w:r>
            <w:r w:rsidRPr="005A5BE2">
              <w:rPr>
                <w:rFonts w:asciiTheme="minorHAnsi" w:hAnsiTheme="minorHAnsi" w:cstheme="minorHAnsi"/>
                <w:spacing w:val="-5"/>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writing</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ensure</w:t>
            </w:r>
            <w:r w:rsidRPr="005A5BE2">
              <w:rPr>
                <w:rFonts w:asciiTheme="minorHAnsi" w:hAnsiTheme="minorHAnsi" w:cstheme="minorHAnsi"/>
                <w:spacing w:val="-5"/>
              </w:rPr>
              <w:t xml:space="preserve"> </w:t>
            </w:r>
            <w:r w:rsidRPr="005A5BE2">
              <w:rPr>
                <w:rFonts w:asciiTheme="minorHAnsi" w:hAnsiTheme="minorHAnsi" w:cstheme="minorHAnsi"/>
              </w:rPr>
              <w:t>compliance</w:t>
            </w:r>
            <w:r w:rsidRPr="005A5BE2">
              <w:rPr>
                <w:rFonts w:asciiTheme="minorHAnsi" w:hAnsiTheme="minorHAnsi" w:cstheme="minorHAnsi"/>
                <w:spacing w:val="-5"/>
              </w:rPr>
              <w:t xml:space="preserve"> </w:t>
            </w:r>
            <w:r w:rsidRPr="005A5BE2">
              <w:rPr>
                <w:rFonts w:asciiTheme="minorHAnsi" w:hAnsiTheme="minorHAnsi" w:cstheme="minorHAnsi"/>
              </w:rPr>
              <w:t>with the terms of this Agreement. The Contractor shall comply with all reasonable directions of the Client thereby arising. The cost of inspection shall be borne by the Client.</w:t>
            </w:r>
          </w:p>
        </w:tc>
      </w:tr>
      <w:tr w:rsidR="00A01084" w:rsidRPr="005A5BE2" w14:paraId="590C28BB" w14:textId="77777777">
        <w:trPr>
          <w:trHeight w:val="1540"/>
        </w:trPr>
        <w:tc>
          <w:tcPr>
            <w:tcW w:w="451" w:type="dxa"/>
          </w:tcPr>
          <w:p w14:paraId="590C28B8" w14:textId="77777777" w:rsidR="00A01084" w:rsidRPr="005A5BE2" w:rsidRDefault="00013AF0">
            <w:pPr>
              <w:pStyle w:val="TableParagraph"/>
              <w:spacing w:before="40"/>
              <w:ind w:left="50"/>
              <w:rPr>
                <w:rFonts w:asciiTheme="minorHAnsi" w:hAnsiTheme="minorHAnsi" w:cstheme="minorHAnsi"/>
              </w:rPr>
            </w:pPr>
            <w:r w:rsidRPr="005A5BE2">
              <w:rPr>
                <w:rFonts w:asciiTheme="minorHAnsi" w:hAnsiTheme="minorHAnsi" w:cstheme="minorHAnsi"/>
                <w:color w:val="0000FF"/>
                <w:spacing w:val="-5"/>
              </w:rPr>
              <w:t>D.</w:t>
            </w:r>
          </w:p>
        </w:tc>
        <w:tc>
          <w:tcPr>
            <w:tcW w:w="8507" w:type="dxa"/>
            <w:gridSpan w:val="2"/>
          </w:tcPr>
          <w:p w14:paraId="590C28B9" w14:textId="77777777" w:rsidR="00A01084" w:rsidRPr="005A5BE2" w:rsidRDefault="00013AF0">
            <w:pPr>
              <w:pStyle w:val="TableParagraph"/>
              <w:spacing w:before="40" w:line="276" w:lineRule="auto"/>
              <w:ind w:left="208" w:right="47"/>
              <w:jc w:val="both"/>
              <w:rPr>
                <w:rFonts w:asciiTheme="minorHAnsi" w:hAnsiTheme="minorHAnsi" w:cstheme="minorHAnsi"/>
              </w:rPr>
            </w:pPr>
            <w:r w:rsidRPr="005A5BE2">
              <w:rPr>
                <w:rFonts w:asciiTheme="minorHAnsi" w:hAnsiTheme="minorHAnsi" w:cstheme="minorHAnsi"/>
              </w:rPr>
              <w:t>The Contractor shall be required to hold for the Term insurances of the nature and amount as set out in the RFT and shall immediately advise the Client of any material change to its insured status. The Contractor shall produce proof of current premiums paid upon request and</w:t>
            </w:r>
            <w:r w:rsidRPr="005A5BE2">
              <w:rPr>
                <w:rFonts w:asciiTheme="minorHAnsi" w:hAnsiTheme="minorHAnsi" w:cstheme="minorHAnsi"/>
                <w:spacing w:val="23"/>
              </w:rPr>
              <w:t xml:space="preserve"> </w:t>
            </w:r>
            <w:r w:rsidRPr="005A5BE2">
              <w:rPr>
                <w:rFonts w:asciiTheme="minorHAnsi" w:hAnsiTheme="minorHAnsi" w:cstheme="minorHAnsi"/>
              </w:rPr>
              <w:t>where</w:t>
            </w:r>
            <w:r w:rsidRPr="005A5BE2">
              <w:rPr>
                <w:rFonts w:asciiTheme="minorHAnsi" w:hAnsiTheme="minorHAnsi" w:cstheme="minorHAnsi"/>
                <w:spacing w:val="22"/>
              </w:rPr>
              <w:t xml:space="preserve"> </w:t>
            </w:r>
            <w:r w:rsidRPr="005A5BE2">
              <w:rPr>
                <w:rFonts w:asciiTheme="minorHAnsi" w:hAnsiTheme="minorHAnsi" w:cstheme="minorHAnsi"/>
              </w:rPr>
              <w:t>required</w:t>
            </w:r>
            <w:r w:rsidRPr="005A5BE2">
              <w:rPr>
                <w:rFonts w:asciiTheme="minorHAnsi" w:hAnsiTheme="minorHAnsi" w:cstheme="minorHAnsi"/>
                <w:spacing w:val="21"/>
              </w:rPr>
              <w:t xml:space="preserve"> </w:t>
            </w:r>
            <w:r w:rsidRPr="005A5BE2">
              <w:rPr>
                <w:rFonts w:asciiTheme="minorHAnsi" w:hAnsiTheme="minorHAnsi" w:cstheme="minorHAnsi"/>
              </w:rPr>
              <w:t>produce</w:t>
            </w:r>
            <w:r w:rsidRPr="005A5BE2">
              <w:rPr>
                <w:rFonts w:asciiTheme="minorHAnsi" w:hAnsiTheme="minorHAnsi" w:cstheme="minorHAnsi"/>
                <w:spacing w:val="22"/>
              </w:rPr>
              <w:t xml:space="preserve"> </w:t>
            </w:r>
            <w:r w:rsidRPr="005A5BE2">
              <w:rPr>
                <w:rFonts w:asciiTheme="minorHAnsi" w:hAnsiTheme="minorHAnsi" w:cstheme="minorHAnsi"/>
              </w:rPr>
              <w:t>valid</w:t>
            </w:r>
            <w:r w:rsidRPr="005A5BE2">
              <w:rPr>
                <w:rFonts w:asciiTheme="minorHAnsi" w:hAnsiTheme="minorHAnsi" w:cstheme="minorHAnsi"/>
                <w:spacing w:val="23"/>
              </w:rPr>
              <w:t xml:space="preserve"> </w:t>
            </w:r>
            <w:r w:rsidRPr="005A5BE2">
              <w:rPr>
                <w:rFonts w:asciiTheme="minorHAnsi" w:hAnsiTheme="minorHAnsi" w:cstheme="minorHAnsi"/>
              </w:rPr>
              <w:t>certificates</w:t>
            </w:r>
            <w:r w:rsidRPr="005A5BE2">
              <w:rPr>
                <w:rFonts w:asciiTheme="minorHAnsi" w:hAnsiTheme="minorHAnsi" w:cstheme="minorHAnsi"/>
                <w:spacing w:val="22"/>
              </w:rPr>
              <w:t xml:space="preserve"> </w:t>
            </w:r>
            <w:r w:rsidRPr="005A5BE2">
              <w:rPr>
                <w:rFonts w:asciiTheme="minorHAnsi" w:hAnsiTheme="minorHAnsi" w:cstheme="minorHAnsi"/>
              </w:rPr>
              <w:t>of</w:t>
            </w:r>
            <w:r w:rsidRPr="005A5BE2">
              <w:rPr>
                <w:rFonts w:asciiTheme="minorHAnsi" w:hAnsiTheme="minorHAnsi" w:cstheme="minorHAnsi"/>
                <w:spacing w:val="22"/>
              </w:rPr>
              <w:t xml:space="preserve"> </w:t>
            </w:r>
            <w:r w:rsidRPr="005A5BE2">
              <w:rPr>
                <w:rFonts w:asciiTheme="minorHAnsi" w:hAnsiTheme="minorHAnsi" w:cstheme="minorHAnsi"/>
              </w:rPr>
              <w:t>insurance</w:t>
            </w:r>
            <w:r w:rsidRPr="005A5BE2">
              <w:rPr>
                <w:rFonts w:asciiTheme="minorHAnsi" w:hAnsiTheme="minorHAnsi" w:cstheme="minorHAnsi"/>
                <w:spacing w:val="24"/>
              </w:rPr>
              <w:t xml:space="preserve"> </w:t>
            </w:r>
            <w:r w:rsidRPr="005A5BE2">
              <w:rPr>
                <w:rFonts w:asciiTheme="minorHAnsi" w:hAnsiTheme="minorHAnsi" w:cstheme="minorHAnsi"/>
              </w:rPr>
              <w:t>for</w:t>
            </w:r>
            <w:r w:rsidRPr="005A5BE2">
              <w:rPr>
                <w:rFonts w:asciiTheme="minorHAnsi" w:hAnsiTheme="minorHAnsi" w:cstheme="minorHAnsi"/>
                <w:spacing w:val="24"/>
              </w:rPr>
              <w:t xml:space="preserve"> </w:t>
            </w:r>
            <w:r w:rsidRPr="005A5BE2">
              <w:rPr>
                <w:rFonts w:asciiTheme="minorHAnsi" w:hAnsiTheme="minorHAnsi" w:cstheme="minorHAnsi"/>
              </w:rPr>
              <w:t>inspection.</w:t>
            </w:r>
            <w:r w:rsidRPr="005A5BE2">
              <w:rPr>
                <w:rFonts w:asciiTheme="minorHAnsi" w:hAnsiTheme="minorHAnsi" w:cstheme="minorHAnsi"/>
                <w:spacing w:val="23"/>
              </w:rPr>
              <w:t xml:space="preserve"> </w:t>
            </w:r>
            <w:r w:rsidRPr="005A5BE2">
              <w:rPr>
                <w:rFonts w:asciiTheme="minorHAnsi" w:hAnsiTheme="minorHAnsi" w:cstheme="minorHAnsi"/>
              </w:rPr>
              <w:t>The</w:t>
            </w:r>
            <w:r w:rsidRPr="005A5BE2">
              <w:rPr>
                <w:rFonts w:asciiTheme="minorHAnsi" w:hAnsiTheme="minorHAnsi" w:cstheme="minorHAnsi"/>
                <w:spacing w:val="22"/>
              </w:rPr>
              <w:t xml:space="preserve"> </w:t>
            </w:r>
            <w:r w:rsidRPr="005A5BE2">
              <w:rPr>
                <w:rFonts w:asciiTheme="minorHAnsi" w:hAnsiTheme="minorHAnsi" w:cstheme="minorHAnsi"/>
              </w:rPr>
              <w:t>Contractor</w:t>
            </w:r>
          </w:p>
          <w:p w14:paraId="590C28BA" w14:textId="77777777" w:rsidR="00A01084" w:rsidRPr="005A5BE2" w:rsidRDefault="00013AF0">
            <w:pPr>
              <w:pStyle w:val="TableParagraph"/>
              <w:spacing w:line="245" w:lineRule="exact"/>
              <w:ind w:left="208"/>
              <w:jc w:val="both"/>
              <w:rPr>
                <w:rFonts w:asciiTheme="minorHAnsi" w:hAnsiTheme="minorHAnsi" w:cstheme="minorHAnsi"/>
              </w:rPr>
            </w:pPr>
            <w:r w:rsidRPr="005A5BE2">
              <w:rPr>
                <w:rFonts w:asciiTheme="minorHAnsi" w:hAnsiTheme="minorHAnsi" w:cstheme="minorHAnsi"/>
              </w:rPr>
              <w:t>shall</w:t>
            </w:r>
            <w:r w:rsidRPr="005A5BE2">
              <w:rPr>
                <w:rFonts w:asciiTheme="minorHAnsi" w:hAnsiTheme="minorHAnsi" w:cstheme="minorHAnsi"/>
                <w:spacing w:val="-6"/>
              </w:rPr>
              <w:t xml:space="preserve"> </w:t>
            </w:r>
            <w:r w:rsidRPr="005A5BE2">
              <w:rPr>
                <w:rFonts w:asciiTheme="minorHAnsi" w:hAnsiTheme="minorHAnsi" w:cstheme="minorHAnsi"/>
              </w:rPr>
              <w:t>carry</w:t>
            </w:r>
            <w:r w:rsidRPr="005A5BE2">
              <w:rPr>
                <w:rFonts w:asciiTheme="minorHAnsi" w:hAnsiTheme="minorHAnsi" w:cstheme="minorHAnsi"/>
                <w:spacing w:val="-4"/>
              </w:rPr>
              <w:t xml:space="preserve"> </w:t>
            </w:r>
            <w:r w:rsidRPr="005A5BE2">
              <w:rPr>
                <w:rFonts w:asciiTheme="minorHAnsi" w:hAnsiTheme="minorHAnsi" w:cstheme="minorHAnsi"/>
              </w:rPr>
              <w:t>out</w:t>
            </w:r>
            <w:r w:rsidRPr="005A5BE2">
              <w:rPr>
                <w:rFonts w:asciiTheme="minorHAnsi" w:hAnsiTheme="minorHAnsi" w:cstheme="minorHAnsi"/>
                <w:spacing w:val="-6"/>
              </w:rPr>
              <w:t xml:space="preserve"> </w:t>
            </w:r>
            <w:r w:rsidRPr="005A5BE2">
              <w:rPr>
                <w:rFonts w:asciiTheme="minorHAnsi" w:hAnsiTheme="minorHAnsi" w:cstheme="minorHAnsi"/>
              </w:rPr>
              <w:t>all</w:t>
            </w:r>
            <w:r w:rsidRPr="005A5BE2">
              <w:rPr>
                <w:rFonts w:asciiTheme="minorHAnsi" w:hAnsiTheme="minorHAnsi" w:cstheme="minorHAnsi"/>
                <w:spacing w:val="-3"/>
              </w:rPr>
              <w:t xml:space="preserve"> </w:t>
            </w:r>
            <w:r w:rsidRPr="005A5BE2">
              <w:rPr>
                <w:rFonts w:asciiTheme="minorHAnsi" w:hAnsiTheme="minorHAnsi" w:cstheme="minorHAnsi"/>
              </w:rPr>
              <w:t>directions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Client</w:t>
            </w:r>
            <w:r w:rsidRPr="005A5BE2">
              <w:rPr>
                <w:rFonts w:asciiTheme="minorHAnsi" w:hAnsiTheme="minorHAnsi" w:cstheme="minorHAnsi"/>
                <w:spacing w:val="-3"/>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regard</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compliance</w:t>
            </w:r>
            <w:r w:rsidRPr="005A5BE2">
              <w:rPr>
                <w:rFonts w:asciiTheme="minorHAnsi" w:hAnsiTheme="minorHAnsi" w:cstheme="minorHAnsi"/>
                <w:spacing w:val="-5"/>
              </w:rPr>
              <w:t xml:space="preserve"> </w:t>
            </w:r>
            <w:r w:rsidRPr="005A5BE2">
              <w:rPr>
                <w:rFonts w:asciiTheme="minorHAnsi" w:hAnsiTheme="minorHAnsi" w:cstheme="minorHAnsi"/>
              </w:rPr>
              <w:t>with</w:t>
            </w:r>
            <w:r w:rsidRPr="005A5BE2">
              <w:rPr>
                <w:rFonts w:asciiTheme="minorHAnsi" w:hAnsiTheme="minorHAnsi" w:cstheme="minorHAnsi"/>
                <w:spacing w:val="-5"/>
              </w:rPr>
              <w:t xml:space="preserve"> </w:t>
            </w:r>
            <w:r w:rsidRPr="005A5BE2">
              <w:rPr>
                <w:rFonts w:asciiTheme="minorHAnsi" w:hAnsiTheme="minorHAnsi" w:cstheme="minorHAnsi"/>
              </w:rPr>
              <w:t>this</w:t>
            </w:r>
            <w:r w:rsidRPr="005A5BE2">
              <w:rPr>
                <w:rFonts w:asciiTheme="minorHAnsi" w:hAnsiTheme="minorHAnsi" w:cstheme="minorHAnsi"/>
                <w:spacing w:val="-5"/>
              </w:rPr>
              <w:t xml:space="preserve"> </w:t>
            </w:r>
            <w:r w:rsidRPr="005A5BE2">
              <w:rPr>
                <w:rFonts w:asciiTheme="minorHAnsi" w:hAnsiTheme="minorHAnsi" w:cstheme="minorHAnsi"/>
              </w:rPr>
              <w:t>clause</w:t>
            </w:r>
            <w:r w:rsidRPr="005A5BE2">
              <w:rPr>
                <w:rFonts w:asciiTheme="minorHAnsi" w:hAnsiTheme="minorHAnsi" w:cstheme="minorHAnsi"/>
                <w:spacing w:val="-2"/>
              </w:rPr>
              <w:t xml:space="preserve"> </w:t>
            </w:r>
            <w:r w:rsidRPr="005A5BE2">
              <w:rPr>
                <w:rFonts w:asciiTheme="minorHAnsi" w:hAnsiTheme="minorHAnsi" w:cstheme="minorHAnsi"/>
                <w:spacing w:val="-4"/>
              </w:rPr>
              <w:t>11D.</w:t>
            </w:r>
          </w:p>
        </w:tc>
      </w:tr>
    </w:tbl>
    <w:p w14:paraId="590C28BC" w14:textId="77777777" w:rsidR="00A01084" w:rsidRPr="005A5BE2" w:rsidRDefault="00013AF0">
      <w:pPr>
        <w:pStyle w:val="BodyText"/>
        <w:spacing w:before="101"/>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4704" behindDoc="1" locked="0" layoutInCell="1" allowOverlap="1" wp14:anchorId="590C2B17" wp14:editId="590C2B18">
                <wp:simplePos x="0" y="0"/>
                <wp:positionH relativeFrom="page">
                  <wp:posOffset>882396</wp:posOffset>
                </wp:positionH>
                <wp:positionV relativeFrom="paragraph">
                  <wp:posOffset>234695</wp:posOffset>
                </wp:positionV>
                <wp:extent cx="5797550" cy="227329"/>
                <wp:effectExtent l="0" t="0" r="0" b="0"/>
                <wp:wrapTopAndBottom/>
                <wp:docPr id="217" name="Group 2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18" name="Graphic 218"/>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19" name="Graphic 219"/>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20" name="Textbox 220"/>
                        <wps:cNvSpPr txBox="1"/>
                        <wps:spPr>
                          <a:xfrm>
                            <a:off x="0" y="0"/>
                            <a:ext cx="5797550" cy="208915"/>
                          </a:xfrm>
                          <a:prstGeom prst="rect">
                            <a:avLst/>
                          </a:prstGeom>
                        </wps:spPr>
                        <wps:txbx>
                          <w:txbxContent>
                            <w:p w14:paraId="590C2B93" w14:textId="77777777" w:rsidR="00A01084" w:rsidRDefault="00013AF0">
                              <w:pPr>
                                <w:tabs>
                                  <w:tab w:val="left" w:pos="595"/>
                                </w:tabs>
                                <w:spacing w:line="268" w:lineRule="exact"/>
                                <w:ind w:left="86"/>
                                <w:rPr>
                                  <w:b/>
                                </w:rPr>
                              </w:pPr>
                              <w:bookmarkStart w:id="62" w:name="12._Disputes"/>
                              <w:bookmarkEnd w:id="62"/>
                              <w:r>
                                <w:rPr>
                                  <w:b/>
                                  <w:color w:val="FFFFFF"/>
                                  <w:spacing w:val="-5"/>
                                </w:rPr>
                                <w:t>12.</w:t>
                              </w:r>
                              <w:r>
                                <w:rPr>
                                  <w:b/>
                                  <w:color w:val="FFFFFF"/>
                                </w:rPr>
                                <w:tab/>
                              </w:r>
                              <w:r>
                                <w:rPr>
                                  <w:b/>
                                  <w:color w:val="FFFFFF"/>
                                  <w:spacing w:val="-2"/>
                                </w:rPr>
                                <w:t>DISPUTES</w:t>
                              </w:r>
                            </w:p>
                          </w:txbxContent>
                        </wps:txbx>
                        <wps:bodyPr wrap="square" lIns="0" tIns="0" rIns="0" bIns="0" rtlCol="0">
                          <a:noAutofit/>
                        </wps:bodyPr>
                      </wps:wsp>
                    </wpg:wgp>
                  </a:graphicData>
                </a:graphic>
              </wp:anchor>
            </w:drawing>
          </mc:Choice>
          <mc:Fallback xmlns:w16cei="http://schemas.microsoft.com/office/word/2026/wordml/cei">
            <w:pict>
              <v:group w14:anchorId="590C2B17" id="Group 217" o:spid="_x0000_s1195" style="position:absolute;margin-left:69.5pt;margin-top:18.5pt;width:456.5pt;height:17.9pt;z-index:-1569177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S47mJgMAAOYKAAAOAAAAZHJzL2Uyb0RvYy54bWzsVl1v0zAUfUfiP1h+Z2mydU2jtRNsrEJC&#10;Y9KKeHYc50MksbHdJvv3XNtxG1qE6JgQD+QhuY6Pr6+Pz7321XXf1GjLpKp4u8Dh2QQj1lKeVW2x&#10;wJ/Xd29ijJQmbUZq3rIFfmIKXy9fv7rqRMIiXvI6YxKBk1YlnVjgUmuRBIGiJWuIOuOCtdCZc9kQ&#10;DU1ZBJkkHXhv6iCaTC6DjstMSE6ZUvD31nXipfWf54zqT3mumEb1AkNs2r6lfafmHSyvSFJIIsqK&#10;DmGQZ0TRkKqFSXeubokmaCOrI1dNRSVXPNdnlDcBz/OKMrsGWE04OVjNSvKNsGspkq4QO5qA2gOe&#10;nu2W3m9XUjyKB+miB/Mjp18V8BJ0okjG/aZd7MF9LhszCBaBesvo045R1mtE4ed0Np9Np0A8hb4o&#10;mp1Hc0c5LWFfjobR8v2vBwYkcdPa4HbBdALUo/YEqT8j6LEkglnelSHgQaIqg/BD0HJLGlDxahCM&#10;+QVMmekBZ1gcWmog9HSOJvE8nBqnu6WShG6UXjFu2Sbbj0pDN0gt8xYpvUX71psStG9UX1vVa4xA&#10;9RIjUH3qtkAQbcYZV8ZE3Wi7Sliui8R0N3zL1twCtdkzs6vR/BIjv+EQ6x5Tt2Ms7P0I5fv8V1h/&#10;DgMTzuLZsHQP8F8HHE98ItymOsTpHdKaK+ZoNqu3fO8YAdyYc8XrKrur6tpQoGSR3tQSbYkpKfDE&#10;3vUIBvJUiROBsVKePYGKOpDNAqtvGyIZRvWHFnRqipI3pDdSb0hd33Bbuiz7Uul1/4VIgQSYC6wh&#10;z+65lytJvDggfgNwWDOy5W83mueVUY6NzUU0NCB1nIj/Qg7Nj3PIloQTc8juvk0+kvy02ITxxb+R&#10;Ry4Qswn7FDlWs9fQHuOFOk4Rj/J9/jvGhHEUW2JGYv8RN86i09CH879MEp3DM7cigJD/J9HoOuMz&#10;e0gOfxBFUDTcQbQG7ae8RxH8gtQeJRHS/TsOtTr0/1/2SDLlxRxJQyEyh429/xxUIHdqHVRD3ae9&#10;PVEvzn1wL1Qgf6PM2YsDXKZswR8ufua2Nm7bsri/ni6/AwAA//8DAFBLAwQUAAYACAAAACEAjIeb&#10;cuAAAAAKAQAADwAAAGRycy9kb3ducmV2LnhtbEyPT0vDQBDF74LfYRnBm938obbGbEop6qkItoJ4&#10;22anSWh2NmS3SfrtnZ7saeYxjze/l68m24oBe984UhDPIhBIpTMNVQq+9+9PSxA+aDK6dYQKLuhh&#10;Vdzf5TozbqQvHHahEhxCPtMK6hC6TEpf1mi1n7kOiW9H11sdWPaVNL0eOdy2MomiZ2l1Q/yh1h1u&#10;aixPu7NV8DHqcZ3Gb8P2dNxcfvfzz59tjEo9PkzrVxABp/Bvhis+o0PBTAd3JuNFyzp94S5BQbrg&#10;eTVE84S3g4JFsgRZ5PK2QvEHAAD//wMAUEsBAi0AFAAGAAgAAAAhALaDOJL+AAAA4QEAABMAAAAA&#10;AAAAAAAAAAAAAAAAAFtDb250ZW50X1R5cGVzXS54bWxQSwECLQAUAAYACAAAACEAOP0h/9YAAACU&#10;AQAACwAAAAAAAAAAAAAAAAAvAQAAX3JlbHMvLnJlbHNQSwECLQAUAAYACAAAACEAoUuO5iYDAADm&#10;CgAADgAAAAAAAAAAAAAAAAAuAgAAZHJzL2Uyb0RvYy54bWxQSwECLQAUAAYACAAAACEAjIebcuAA&#10;AAAKAQAADwAAAAAAAAAAAAAAAACABQAAZHJzL2Rvd25yZXYueG1sUEsFBgAAAAAEAAQA8wAAAI0G&#10;AAAAAA==&#10;">
                <v:shape id="Graphic 218" o:spid="_x0000_s119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6/fvwAAANwAAAAPAAAAZHJzL2Rvd25yZXYueG1sRE/NisIw&#10;EL4v+A5hhL2tSRVEqqmIIApedtUHmDbTpthMShO1vv3msLDHj+9/sx1dJ540hNazhmymQBBX3rTc&#10;aLhdD18rECEiG+w8k4Y3BdgWk48N5sa/+Ieel9iIFMIhRw02xj6XMlSWHIaZ74kTV/vBYUxwaKQZ&#10;8JXCXSfnSi2lw5ZTg8We9paq++XhNKj6e7nYW1V2KuuvR/Uo21U4a/05HXdrEJHG+C/+c5+MhnmW&#10;1qYz6QjI4hcAAP//AwBQSwECLQAUAAYACAAAACEA2+H2y+4AAACFAQAAEwAAAAAAAAAAAAAAAAAA&#10;AAAAW0NvbnRlbnRfVHlwZXNdLnhtbFBLAQItABQABgAIAAAAIQBa9CxbvwAAABUBAAALAAAAAAAA&#10;AAAAAAAAAB8BAABfcmVscy8ucmVsc1BLAQItABQABgAIAAAAIQAPh6/fvwAAANwAAAAPAAAAAAAA&#10;AAAAAAAAAAcCAABkcnMvZG93bnJldi54bWxQSwUGAAAAAAMAAwC3AAAA8wIAAAAA&#10;" path="m5797296,l,,,208787r5797296,l5797296,xe" fillcolor="navy" stroked="f">
                  <v:path arrowok="t"/>
                </v:shape>
                <v:shape id="Graphic 219" o:spid="_x0000_s119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6UGpxQAAANwAAAAPAAAAZHJzL2Rvd25yZXYueG1sRI9bi8Iw&#10;FITfhf0P4Qj7smiq4K1rlK6wi0/iFXw8NGfbYHNSmqzWf2+EBR+HmfmGmS9bW4krNd44VjDoJyCI&#10;c6cNFwqOh+/eFIQPyBorx6TgTh6Wi7fOHFPtbryj6z4UIkLYp6igDKFOpfR5SRZ939XE0ft1jcUQ&#10;ZVNI3eAtwm0lh0kylhYNx4USa1qVlF/2f1ZBNtqNzEafztlk8/Xxc9+axB1XSr132+wTRKA2vML/&#10;7bVWMBzM4HkmHgG5eAAAAP//AwBQSwECLQAUAAYACAAAACEA2+H2y+4AAACFAQAAEwAAAAAAAAAA&#10;AAAAAAAAAAAAW0NvbnRlbnRfVHlwZXNdLnhtbFBLAQItABQABgAIAAAAIQBa9CxbvwAAABUBAAAL&#10;AAAAAAAAAAAAAAAAAB8BAABfcmVscy8ucmVsc1BLAQItABQABgAIAAAAIQD46UGpxQAAANwAAAAP&#10;AAAAAAAAAAAAAAAAAAcCAABkcnMvZG93bnJldi54bWxQSwUGAAAAAAMAAwC3AAAA+QIAAAAA&#10;" path="m5797296,l,,,18288r5797296,l5797296,xe" fillcolor="#339" stroked="f">
                  <v:path arrowok="t"/>
                </v:shape>
                <v:shape id="Textbox 220" o:spid="_x0000_s119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mzzwwAAANwAAAAPAAAAZHJzL2Rvd25yZXYueG1sRE89a8Mw&#10;EN0L+Q/iCtlquR5C61gxoaQQCJQ6zpDxal1sYevkWkri/vtqKHR8vO+inO0gbjR541jBc5KCIG6c&#10;NtwqONXvTy8gfEDWODgmBT/kodwsHgrMtbtzRbdjaEUMYZ+jgi6EMZfSNx1Z9IkbiSN3cZPFEOHU&#10;Sj3hPYbbQWZpupIWDceGDkd666jpj1erYHvmame+P74+q0tl6vo15cOqV2r5OG/XIALN4V/8595r&#10;BVkW58cz8QjIzS8AAAD//wMAUEsBAi0AFAAGAAgAAAAhANvh9svuAAAAhQEAABMAAAAAAAAAAAAA&#10;AAAAAAAAAFtDb250ZW50X1R5cGVzXS54bWxQSwECLQAUAAYACAAAACEAWvQsW78AAAAVAQAACwAA&#10;AAAAAAAAAAAAAAAfAQAAX3JlbHMvLnJlbHNQSwECLQAUAAYACAAAACEA8U5s88MAAADcAAAADwAA&#10;AAAAAAAAAAAAAAAHAgAAZHJzL2Rvd25yZXYueG1sUEsFBgAAAAADAAMAtwAAAPcCAAAAAA==&#10;" filled="f" stroked="f">
                  <v:textbox inset="0,0,0,0">
                    <w:txbxContent>
                      <w:p w14:paraId="590C2B93" w14:textId="77777777" w:rsidR="00A01084" w:rsidRDefault="00013AF0">
                        <w:pPr>
                          <w:tabs>
                            <w:tab w:val="left" w:pos="595"/>
                          </w:tabs>
                          <w:spacing w:line="268" w:lineRule="exact"/>
                          <w:ind w:left="86"/>
                          <w:rPr>
                            <w:b/>
                          </w:rPr>
                        </w:pPr>
                        <w:bookmarkStart w:id="109" w:name="12._Disputes"/>
                        <w:bookmarkEnd w:id="109"/>
                        <w:r>
                          <w:rPr>
                            <w:b/>
                            <w:color w:val="FFFFFF"/>
                            <w:spacing w:val="-5"/>
                          </w:rPr>
                          <w:t>12.</w:t>
                        </w:r>
                        <w:r>
                          <w:rPr>
                            <w:b/>
                            <w:color w:val="FFFFFF"/>
                          </w:rPr>
                          <w:tab/>
                        </w:r>
                        <w:r>
                          <w:rPr>
                            <w:b/>
                            <w:color w:val="FFFFFF"/>
                            <w:spacing w:val="-2"/>
                          </w:rPr>
                          <w:t>DISPUTES</w:t>
                        </w:r>
                      </w:p>
                    </w:txbxContent>
                  </v:textbox>
                </v:shape>
                <w10:wrap type="topAndBottom" anchorx="page"/>
              </v:group>
            </w:pict>
          </mc:Fallback>
        </mc:AlternateContent>
      </w:r>
    </w:p>
    <w:p w14:paraId="590C28BD"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524"/>
        <w:gridCol w:w="8433"/>
      </w:tblGrid>
      <w:tr w:rsidR="00A01084" w:rsidRPr="005A5BE2" w14:paraId="590C28C1" w14:textId="77777777">
        <w:trPr>
          <w:trHeight w:val="633"/>
        </w:trPr>
        <w:tc>
          <w:tcPr>
            <w:tcW w:w="524" w:type="dxa"/>
          </w:tcPr>
          <w:p w14:paraId="590C28BE"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433" w:type="dxa"/>
          </w:tcPr>
          <w:p w14:paraId="590C28BF" w14:textId="77777777" w:rsidR="00A01084" w:rsidRPr="005A5BE2" w:rsidRDefault="00013AF0">
            <w:pPr>
              <w:pStyle w:val="TableParagraph"/>
              <w:spacing w:line="225" w:lineRule="exact"/>
              <w:ind w:left="291"/>
              <w:rPr>
                <w:rFonts w:asciiTheme="minorHAnsi" w:hAnsiTheme="minorHAnsi" w:cstheme="minorHAnsi"/>
              </w:rPr>
            </w:pP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event</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w:t>
            </w:r>
            <w:r w:rsidRPr="005A5BE2">
              <w:rPr>
                <w:rFonts w:asciiTheme="minorHAnsi" w:hAnsiTheme="minorHAnsi" w:cstheme="minorHAnsi"/>
              </w:rPr>
              <w:t>dispute</w:t>
            </w:r>
            <w:r w:rsidRPr="005A5BE2">
              <w:rPr>
                <w:rFonts w:asciiTheme="minorHAnsi" w:hAnsiTheme="minorHAnsi" w:cstheme="minorHAnsi"/>
                <w:spacing w:val="-4"/>
              </w:rPr>
              <w:t xml:space="preserve"> </w:t>
            </w:r>
            <w:r w:rsidRPr="005A5BE2">
              <w:rPr>
                <w:rFonts w:asciiTheme="minorHAnsi" w:hAnsiTheme="minorHAnsi" w:cstheme="minorHAnsi"/>
              </w:rPr>
              <w:t>arising</w:t>
            </w:r>
            <w:r w:rsidRPr="005A5BE2">
              <w:rPr>
                <w:rFonts w:asciiTheme="minorHAnsi" w:hAnsiTheme="minorHAnsi" w:cstheme="minorHAnsi"/>
                <w:spacing w:val="-3"/>
              </w:rPr>
              <w:t xml:space="preserve"> </w:t>
            </w:r>
            <w:r w:rsidRPr="005A5BE2">
              <w:rPr>
                <w:rFonts w:asciiTheme="minorHAnsi" w:hAnsiTheme="minorHAnsi" w:cstheme="minorHAnsi"/>
              </w:rPr>
              <w:t>out</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relating</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this</w:t>
            </w:r>
            <w:r w:rsidRPr="005A5BE2">
              <w:rPr>
                <w:rFonts w:asciiTheme="minorHAnsi" w:hAnsiTheme="minorHAnsi" w:cstheme="minorHAnsi"/>
                <w:spacing w:val="-3"/>
              </w:rPr>
              <w:t xml:space="preserve"> </w:t>
            </w:r>
            <w:r w:rsidRPr="005A5BE2">
              <w:rPr>
                <w:rFonts w:asciiTheme="minorHAnsi" w:hAnsiTheme="minorHAnsi" w:cstheme="minorHAnsi"/>
              </w:rPr>
              <w:t>Agreement</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“Dispute”),</w:t>
            </w:r>
            <w:r w:rsidRPr="005A5BE2">
              <w:rPr>
                <w:rFonts w:asciiTheme="minorHAnsi" w:hAnsiTheme="minorHAnsi" w:cstheme="minorHAnsi"/>
                <w:spacing w:val="-2"/>
              </w:rPr>
              <w:t xml:space="preserve"> </w:t>
            </w:r>
            <w:r w:rsidRPr="005A5BE2">
              <w:rPr>
                <w:rFonts w:asciiTheme="minorHAnsi" w:hAnsiTheme="minorHAnsi" w:cstheme="minorHAnsi"/>
                <w:spacing w:val="-5"/>
              </w:rPr>
              <w:t>the</w:t>
            </w:r>
          </w:p>
          <w:p w14:paraId="590C28C0" w14:textId="77777777" w:rsidR="00A01084" w:rsidRPr="005A5BE2" w:rsidRDefault="00013AF0">
            <w:pPr>
              <w:pStyle w:val="TableParagraph"/>
              <w:spacing w:before="41"/>
              <w:ind w:left="291"/>
              <w:rPr>
                <w:rFonts w:asciiTheme="minorHAnsi" w:hAnsiTheme="minorHAnsi" w:cstheme="minorHAnsi"/>
              </w:rPr>
            </w:pPr>
            <w:r w:rsidRPr="005A5BE2">
              <w:rPr>
                <w:rFonts w:asciiTheme="minorHAnsi" w:hAnsiTheme="minorHAnsi" w:cstheme="minorHAnsi"/>
              </w:rPr>
              <w:t>Parties</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3"/>
              </w:rPr>
              <w:t xml:space="preserve"> </w:t>
            </w:r>
            <w:r w:rsidRPr="005A5BE2">
              <w:rPr>
                <w:rFonts w:asciiTheme="minorHAnsi" w:hAnsiTheme="minorHAnsi" w:cstheme="minorHAnsi"/>
              </w:rPr>
              <w:t>first</w:t>
            </w:r>
            <w:r w:rsidRPr="005A5BE2">
              <w:rPr>
                <w:rFonts w:asciiTheme="minorHAnsi" w:hAnsiTheme="minorHAnsi" w:cstheme="minorHAnsi"/>
                <w:spacing w:val="-2"/>
              </w:rPr>
              <w:t xml:space="preserve"> </w:t>
            </w:r>
            <w:r w:rsidRPr="005A5BE2">
              <w:rPr>
                <w:rFonts w:asciiTheme="minorHAnsi" w:hAnsiTheme="minorHAnsi" w:cstheme="minorHAnsi"/>
              </w:rPr>
              <w:t>seek</w:t>
            </w:r>
            <w:r w:rsidRPr="005A5BE2">
              <w:rPr>
                <w:rFonts w:asciiTheme="minorHAnsi" w:hAnsiTheme="minorHAnsi" w:cstheme="minorHAnsi"/>
                <w:spacing w:val="-2"/>
              </w:rPr>
              <w:t xml:space="preserve"> </w:t>
            </w:r>
            <w:r w:rsidRPr="005A5BE2">
              <w:rPr>
                <w:rFonts w:asciiTheme="minorHAnsi" w:hAnsiTheme="minorHAnsi" w:cstheme="minorHAnsi"/>
              </w:rPr>
              <w:t>settlement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Dispute</w:t>
            </w:r>
            <w:r w:rsidRPr="005A5BE2">
              <w:rPr>
                <w:rFonts w:asciiTheme="minorHAnsi" w:hAnsiTheme="minorHAnsi" w:cstheme="minorHAnsi"/>
                <w:spacing w:val="-2"/>
              </w:rPr>
              <w:t xml:space="preserve"> </w:t>
            </w:r>
            <w:r w:rsidRPr="005A5BE2">
              <w:rPr>
                <w:rFonts w:asciiTheme="minorHAnsi" w:hAnsiTheme="minorHAnsi" w:cstheme="minorHAnsi"/>
              </w:rPr>
              <w:t>as</w:t>
            </w:r>
            <w:r w:rsidRPr="005A5BE2">
              <w:rPr>
                <w:rFonts w:asciiTheme="minorHAnsi" w:hAnsiTheme="minorHAnsi" w:cstheme="minorHAnsi"/>
                <w:spacing w:val="-5"/>
              </w:rPr>
              <w:t xml:space="preserve"> </w:t>
            </w:r>
            <w:r w:rsidRPr="005A5BE2">
              <w:rPr>
                <w:rFonts w:asciiTheme="minorHAnsi" w:hAnsiTheme="minorHAnsi" w:cstheme="minorHAnsi"/>
              </w:rPr>
              <w:t>set</w:t>
            </w:r>
            <w:r w:rsidRPr="005A5BE2">
              <w:rPr>
                <w:rFonts w:asciiTheme="minorHAnsi" w:hAnsiTheme="minorHAnsi" w:cstheme="minorHAnsi"/>
                <w:spacing w:val="-2"/>
              </w:rPr>
              <w:t xml:space="preserve"> </w:t>
            </w:r>
            <w:r w:rsidRPr="005A5BE2">
              <w:rPr>
                <w:rFonts w:asciiTheme="minorHAnsi" w:hAnsiTheme="minorHAnsi" w:cstheme="minorHAnsi"/>
              </w:rPr>
              <w:t>out</w:t>
            </w:r>
            <w:r w:rsidRPr="005A5BE2">
              <w:rPr>
                <w:rFonts w:asciiTheme="minorHAnsi" w:hAnsiTheme="minorHAnsi" w:cstheme="minorHAnsi"/>
                <w:spacing w:val="-4"/>
              </w:rPr>
              <w:t xml:space="preserve"> </w:t>
            </w:r>
            <w:r w:rsidRPr="005A5BE2">
              <w:rPr>
                <w:rFonts w:asciiTheme="minorHAnsi" w:hAnsiTheme="minorHAnsi" w:cstheme="minorHAnsi"/>
                <w:spacing w:val="-2"/>
              </w:rPr>
              <w:t>below.</w:t>
            </w:r>
          </w:p>
        </w:tc>
      </w:tr>
      <w:tr w:rsidR="00A01084" w:rsidRPr="005A5BE2" w14:paraId="590C28C4" w14:textId="77777777">
        <w:trPr>
          <w:trHeight w:val="738"/>
        </w:trPr>
        <w:tc>
          <w:tcPr>
            <w:tcW w:w="524" w:type="dxa"/>
          </w:tcPr>
          <w:p w14:paraId="590C28C2"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433" w:type="dxa"/>
          </w:tcPr>
          <w:p w14:paraId="590C28C3" w14:textId="76B0D05B" w:rsidR="00A01084" w:rsidRPr="005A5BE2" w:rsidRDefault="00013AF0">
            <w:pPr>
              <w:pStyle w:val="TableParagraph"/>
              <w:spacing w:before="59" w:line="276" w:lineRule="auto"/>
              <w:ind w:left="291"/>
              <w:rPr>
                <w:rFonts w:asciiTheme="minorHAnsi" w:hAnsiTheme="minorHAnsi" w:cstheme="minorHAnsi"/>
              </w:rPr>
            </w:pPr>
            <w:r w:rsidRPr="005A5BE2">
              <w:rPr>
                <w:rFonts w:asciiTheme="minorHAnsi" w:hAnsiTheme="minorHAnsi" w:cstheme="minorHAnsi"/>
              </w:rPr>
              <w:t>The Dispute shall be referred as soon as practicable to [insert Contractor contact] within the Contractor and to [</w:t>
            </w:r>
            <w:r w:rsidR="00971319" w:rsidRPr="005A5BE2">
              <w:rPr>
                <w:rFonts w:asciiTheme="minorHAnsi" w:hAnsiTheme="minorHAnsi" w:cstheme="minorHAnsi"/>
              </w:rPr>
              <w:t>Mary Conway</w:t>
            </w:r>
            <w:r w:rsidRPr="005A5BE2">
              <w:rPr>
                <w:rFonts w:asciiTheme="minorHAnsi" w:hAnsiTheme="minorHAnsi" w:cstheme="minorHAnsi"/>
              </w:rPr>
              <w:t>] within the Client respectively.</w:t>
            </w:r>
          </w:p>
        </w:tc>
      </w:tr>
      <w:tr w:rsidR="00A01084" w:rsidRPr="005A5BE2" w14:paraId="590C28C8" w14:textId="77777777">
        <w:trPr>
          <w:trHeight w:val="1251"/>
        </w:trPr>
        <w:tc>
          <w:tcPr>
            <w:tcW w:w="524" w:type="dxa"/>
          </w:tcPr>
          <w:p w14:paraId="590C28C5"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C.</w:t>
            </w:r>
          </w:p>
        </w:tc>
        <w:tc>
          <w:tcPr>
            <w:tcW w:w="8433" w:type="dxa"/>
          </w:tcPr>
          <w:p w14:paraId="590C28C6" w14:textId="77777777" w:rsidR="00A01084" w:rsidRPr="005A5BE2" w:rsidRDefault="00013AF0">
            <w:pPr>
              <w:pStyle w:val="TableParagraph"/>
              <w:spacing w:before="60" w:line="276" w:lineRule="auto"/>
              <w:ind w:left="291" w:right="47"/>
              <w:jc w:val="both"/>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Dispute</w:t>
            </w:r>
            <w:r w:rsidRPr="005A5BE2">
              <w:rPr>
                <w:rFonts w:asciiTheme="minorHAnsi" w:hAnsiTheme="minorHAnsi" w:cstheme="minorHAnsi"/>
                <w:spacing w:val="-11"/>
              </w:rPr>
              <w:t xml:space="preserve"> </w:t>
            </w:r>
            <w:r w:rsidRPr="005A5BE2">
              <w:rPr>
                <w:rFonts w:asciiTheme="minorHAnsi" w:hAnsiTheme="minorHAnsi" w:cstheme="minorHAnsi"/>
              </w:rPr>
              <w:t>has</w:t>
            </w:r>
            <w:r w:rsidRPr="005A5BE2">
              <w:rPr>
                <w:rFonts w:asciiTheme="minorHAnsi" w:hAnsiTheme="minorHAnsi" w:cstheme="minorHAnsi"/>
                <w:spacing w:val="-9"/>
              </w:rPr>
              <w:t xml:space="preserve"> </w:t>
            </w:r>
            <w:r w:rsidRPr="005A5BE2">
              <w:rPr>
                <w:rFonts w:asciiTheme="minorHAnsi" w:hAnsiTheme="minorHAnsi" w:cstheme="minorHAnsi"/>
              </w:rPr>
              <w:t>not</w:t>
            </w:r>
            <w:r w:rsidRPr="005A5BE2">
              <w:rPr>
                <w:rFonts w:asciiTheme="minorHAnsi" w:hAnsiTheme="minorHAnsi" w:cstheme="minorHAnsi"/>
                <w:spacing w:val="-11"/>
              </w:rPr>
              <w:t xml:space="preserve"> </w:t>
            </w:r>
            <w:r w:rsidRPr="005A5BE2">
              <w:rPr>
                <w:rFonts w:asciiTheme="minorHAnsi" w:hAnsiTheme="minorHAnsi" w:cstheme="minorHAnsi"/>
              </w:rPr>
              <w:t>been</w:t>
            </w:r>
            <w:r w:rsidRPr="005A5BE2">
              <w:rPr>
                <w:rFonts w:asciiTheme="minorHAnsi" w:hAnsiTheme="minorHAnsi" w:cstheme="minorHAnsi"/>
                <w:spacing w:val="-12"/>
              </w:rPr>
              <w:t xml:space="preserve"> </w:t>
            </w:r>
            <w:r w:rsidRPr="005A5BE2">
              <w:rPr>
                <w:rFonts w:asciiTheme="minorHAnsi" w:hAnsiTheme="minorHAnsi" w:cstheme="minorHAnsi"/>
              </w:rPr>
              <w:t>resolved</w:t>
            </w:r>
            <w:r w:rsidRPr="005A5BE2">
              <w:rPr>
                <w:rFonts w:asciiTheme="minorHAnsi" w:hAnsiTheme="minorHAnsi" w:cstheme="minorHAnsi"/>
                <w:spacing w:val="-12"/>
              </w:rPr>
              <w:t xml:space="preserve"> </w:t>
            </w:r>
            <w:r w:rsidRPr="005A5BE2">
              <w:rPr>
                <w:rFonts w:asciiTheme="minorHAnsi" w:hAnsiTheme="minorHAnsi" w:cstheme="minorHAnsi"/>
              </w:rPr>
              <w:t>within</w:t>
            </w:r>
            <w:r w:rsidRPr="005A5BE2">
              <w:rPr>
                <w:rFonts w:asciiTheme="minorHAnsi" w:hAnsiTheme="minorHAnsi" w:cstheme="minorHAnsi"/>
                <w:spacing w:val="-12"/>
              </w:rPr>
              <w:t xml:space="preserve"> </w:t>
            </w:r>
            <w:r w:rsidRPr="005A5BE2">
              <w:rPr>
                <w:rFonts w:asciiTheme="minorHAnsi" w:hAnsiTheme="minorHAnsi" w:cstheme="minorHAnsi"/>
              </w:rPr>
              <w:t>fifteen</w:t>
            </w:r>
            <w:r w:rsidRPr="005A5BE2">
              <w:rPr>
                <w:rFonts w:asciiTheme="minorHAnsi" w:hAnsiTheme="minorHAnsi" w:cstheme="minorHAnsi"/>
                <w:spacing w:val="-12"/>
              </w:rPr>
              <w:t xml:space="preserve"> </w:t>
            </w:r>
            <w:r w:rsidRPr="005A5BE2">
              <w:rPr>
                <w:rFonts w:asciiTheme="minorHAnsi" w:hAnsiTheme="minorHAnsi" w:cstheme="minorHAnsi"/>
              </w:rPr>
              <w:t>(15)</w:t>
            </w:r>
            <w:r w:rsidRPr="005A5BE2">
              <w:rPr>
                <w:rFonts w:asciiTheme="minorHAnsi" w:hAnsiTheme="minorHAnsi" w:cstheme="minorHAnsi"/>
                <w:spacing w:val="-13"/>
              </w:rPr>
              <w:t xml:space="preserve"> </w:t>
            </w:r>
            <w:r w:rsidRPr="005A5BE2">
              <w:rPr>
                <w:rFonts w:asciiTheme="minorHAnsi" w:hAnsiTheme="minorHAnsi" w:cstheme="minorHAnsi"/>
              </w:rPr>
              <w:t>Business</w:t>
            </w:r>
            <w:r w:rsidRPr="005A5BE2">
              <w:rPr>
                <w:rFonts w:asciiTheme="minorHAnsi" w:hAnsiTheme="minorHAnsi" w:cstheme="minorHAnsi"/>
                <w:spacing w:val="-10"/>
              </w:rPr>
              <w:t xml:space="preserve"> </w:t>
            </w:r>
            <w:r w:rsidRPr="005A5BE2">
              <w:rPr>
                <w:rFonts w:asciiTheme="minorHAnsi" w:hAnsiTheme="minorHAnsi" w:cstheme="minorHAnsi"/>
              </w:rPr>
              <w:t>Days</w:t>
            </w:r>
            <w:r w:rsidRPr="005A5BE2">
              <w:rPr>
                <w:rFonts w:asciiTheme="minorHAnsi" w:hAnsiTheme="minorHAnsi" w:cstheme="minorHAnsi"/>
                <w:spacing w:val="-11"/>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such</w:t>
            </w:r>
            <w:r w:rsidRPr="005A5BE2">
              <w:rPr>
                <w:rFonts w:asciiTheme="minorHAnsi" w:hAnsiTheme="minorHAnsi" w:cstheme="minorHAnsi"/>
                <w:spacing w:val="-12"/>
              </w:rPr>
              <w:t xml:space="preserve"> </w:t>
            </w:r>
            <w:r w:rsidRPr="005A5BE2">
              <w:rPr>
                <w:rFonts w:asciiTheme="minorHAnsi" w:hAnsiTheme="minorHAnsi" w:cstheme="minorHAnsi"/>
              </w:rPr>
              <w:t>longer</w:t>
            </w:r>
            <w:r w:rsidRPr="005A5BE2">
              <w:rPr>
                <w:rFonts w:asciiTheme="minorHAnsi" w:hAnsiTheme="minorHAnsi" w:cstheme="minorHAnsi"/>
                <w:spacing w:val="-9"/>
              </w:rPr>
              <w:t xml:space="preserve"> </w:t>
            </w:r>
            <w:r w:rsidRPr="005A5BE2">
              <w:rPr>
                <w:rFonts w:asciiTheme="minorHAnsi" w:hAnsiTheme="minorHAnsi" w:cstheme="minorHAnsi"/>
              </w:rPr>
              <w:t>period as may be agreed in writing by the Parties) of being referred to the nominated representatives,</w:t>
            </w:r>
            <w:r w:rsidRPr="005A5BE2">
              <w:rPr>
                <w:rFonts w:asciiTheme="minorHAnsi" w:hAnsiTheme="minorHAnsi" w:cstheme="minorHAnsi"/>
                <w:spacing w:val="1"/>
              </w:rPr>
              <w:t xml:space="preserve"> </w:t>
            </w:r>
            <w:r w:rsidRPr="005A5BE2">
              <w:rPr>
                <w:rFonts w:asciiTheme="minorHAnsi" w:hAnsiTheme="minorHAnsi" w:cstheme="minorHAnsi"/>
              </w:rPr>
              <w:t>then either</w:t>
            </w:r>
            <w:r w:rsidRPr="005A5BE2">
              <w:rPr>
                <w:rFonts w:asciiTheme="minorHAnsi" w:hAnsiTheme="minorHAnsi" w:cstheme="minorHAnsi"/>
                <w:spacing w:val="3"/>
              </w:rPr>
              <w:t xml:space="preserve"> </w:t>
            </w:r>
            <w:r w:rsidRPr="005A5BE2">
              <w:rPr>
                <w:rFonts w:asciiTheme="minorHAnsi" w:hAnsiTheme="minorHAnsi" w:cstheme="minorHAnsi"/>
              </w:rPr>
              <w:t>Party</w:t>
            </w:r>
            <w:r w:rsidRPr="005A5BE2">
              <w:rPr>
                <w:rFonts w:asciiTheme="minorHAnsi" w:hAnsiTheme="minorHAnsi" w:cstheme="minorHAnsi"/>
                <w:spacing w:val="2"/>
              </w:rPr>
              <w:t xml:space="preserve"> </w:t>
            </w:r>
            <w:r w:rsidRPr="005A5BE2">
              <w:rPr>
                <w:rFonts w:asciiTheme="minorHAnsi" w:hAnsiTheme="minorHAnsi" w:cstheme="minorHAnsi"/>
              </w:rPr>
              <w:t>may</w:t>
            </w:r>
            <w:r w:rsidRPr="005A5BE2">
              <w:rPr>
                <w:rFonts w:asciiTheme="minorHAnsi" w:hAnsiTheme="minorHAnsi" w:cstheme="minorHAnsi"/>
                <w:spacing w:val="4"/>
              </w:rPr>
              <w:t xml:space="preserve"> </w:t>
            </w:r>
            <w:r w:rsidRPr="005A5BE2">
              <w:rPr>
                <w:rFonts w:asciiTheme="minorHAnsi" w:hAnsiTheme="minorHAnsi" w:cstheme="minorHAnsi"/>
              </w:rPr>
              <w:t>refer</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Dispute</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an</w:t>
            </w:r>
            <w:r w:rsidRPr="005A5BE2">
              <w:rPr>
                <w:rFonts w:asciiTheme="minorHAnsi" w:hAnsiTheme="minorHAnsi" w:cstheme="minorHAnsi"/>
                <w:spacing w:val="3"/>
              </w:rPr>
              <w:t xml:space="preserve"> </w:t>
            </w:r>
            <w:r w:rsidRPr="005A5BE2">
              <w:rPr>
                <w:rFonts w:asciiTheme="minorHAnsi" w:hAnsiTheme="minorHAnsi" w:cstheme="minorHAnsi"/>
              </w:rPr>
              <w:t>independent</w:t>
            </w:r>
            <w:r w:rsidRPr="005A5BE2">
              <w:rPr>
                <w:rFonts w:asciiTheme="minorHAnsi" w:hAnsiTheme="minorHAnsi" w:cstheme="minorHAnsi"/>
                <w:spacing w:val="1"/>
              </w:rPr>
              <w:t xml:space="preserve"> </w:t>
            </w:r>
            <w:r w:rsidRPr="005A5BE2">
              <w:rPr>
                <w:rFonts w:asciiTheme="minorHAnsi" w:hAnsiTheme="minorHAnsi" w:cstheme="minorHAnsi"/>
              </w:rPr>
              <w:t>mediator,</w:t>
            </w:r>
            <w:r w:rsidRPr="005A5BE2">
              <w:rPr>
                <w:rFonts w:asciiTheme="minorHAnsi" w:hAnsiTheme="minorHAnsi" w:cstheme="minorHAnsi"/>
                <w:spacing w:val="2"/>
              </w:rPr>
              <w:t xml:space="preserve"> </w:t>
            </w:r>
            <w:r w:rsidRPr="005A5BE2">
              <w:rPr>
                <w:rFonts w:asciiTheme="minorHAnsi" w:hAnsiTheme="minorHAnsi" w:cstheme="minorHAnsi"/>
                <w:spacing w:val="-5"/>
              </w:rPr>
              <w:t>the</w:t>
            </w:r>
          </w:p>
          <w:p w14:paraId="590C28C7" w14:textId="77777777" w:rsidR="00A01084" w:rsidRPr="005A5BE2" w:rsidRDefault="00013AF0">
            <w:pPr>
              <w:pStyle w:val="TableParagraph"/>
              <w:spacing w:line="245" w:lineRule="exact"/>
              <w:ind w:left="291"/>
              <w:jc w:val="both"/>
              <w:rPr>
                <w:rFonts w:asciiTheme="minorHAnsi" w:hAnsiTheme="minorHAnsi" w:cstheme="minorHAnsi"/>
              </w:rPr>
            </w:pPr>
            <w:r w:rsidRPr="005A5BE2">
              <w:rPr>
                <w:rFonts w:asciiTheme="minorHAnsi" w:hAnsiTheme="minorHAnsi" w:cstheme="minorHAnsi"/>
              </w:rPr>
              <w:t>identity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whom</w:t>
            </w:r>
            <w:r w:rsidRPr="005A5BE2">
              <w:rPr>
                <w:rFonts w:asciiTheme="minorHAnsi" w:hAnsiTheme="minorHAnsi" w:cstheme="minorHAnsi"/>
                <w:spacing w:val="-2"/>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2"/>
              </w:rPr>
              <w:t xml:space="preserve"> </w:t>
            </w:r>
            <w:r w:rsidRPr="005A5BE2">
              <w:rPr>
                <w:rFonts w:asciiTheme="minorHAnsi" w:hAnsiTheme="minorHAnsi" w:cstheme="minorHAnsi"/>
              </w:rPr>
              <w:t>agreed</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advance</w:t>
            </w:r>
            <w:r w:rsidRPr="005A5BE2">
              <w:rPr>
                <w:rFonts w:asciiTheme="minorHAnsi" w:hAnsiTheme="minorHAnsi" w:cstheme="minorHAnsi"/>
                <w:spacing w:val="-2"/>
              </w:rPr>
              <w:t xml:space="preserve"> </w:t>
            </w:r>
            <w:r w:rsidRPr="005A5BE2">
              <w:rPr>
                <w:rFonts w:asciiTheme="minorHAnsi" w:hAnsiTheme="minorHAnsi" w:cstheme="minorHAnsi"/>
              </w:rPr>
              <w:t>by</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spacing w:val="-2"/>
              </w:rPr>
              <w:t>Parties.</w:t>
            </w:r>
          </w:p>
        </w:tc>
      </w:tr>
    </w:tbl>
    <w:p w14:paraId="590C28C9" w14:textId="77777777" w:rsidR="00A01084" w:rsidRPr="005A5BE2" w:rsidRDefault="00A01084">
      <w:pPr>
        <w:spacing w:line="245"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8CA"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530"/>
        <w:gridCol w:w="8429"/>
      </w:tblGrid>
      <w:tr w:rsidR="00A01084" w:rsidRPr="005A5BE2" w14:paraId="590C28CE" w14:textId="77777777">
        <w:trPr>
          <w:trHeight w:val="1561"/>
        </w:trPr>
        <w:tc>
          <w:tcPr>
            <w:tcW w:w="530" w:type="dxa"/>
          </w:tcPr>
          <w:p w14:paraId="590C28CB"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D.</w:t>
            </w:r>
          </w:p>
        </w:tc>
        <w:tc>
          <w:tcPr>
            <w:tcW w:w="8429" w:type="dxa"/>
          </w:tcPr>
          <w:p w14:paraId="590C28CC" w14:textId="77777777" w:rsidR="00A01084" w:rsidRPr="005A5BE2" w:rsidRDefault="00013AF0">
            <w:pPr>
              <w:pStyle w:val="TableParagraph"/>
              <w:spacing w:line="225" w:lineRule="exact"/>
              <w:ind w:left="285"/>
              <w:jc w:val="both"/>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Parties</w:t>
            </w:r>
            <w:r w:rsidRPr="005A5BE2">
              <w:rPr>
                <w:rFonts w:asciiTheme="minorHAnsi" w:hAnsiTheme="minorHAnsi" w:cstheme="minorHAnsi"/>
                <w:spacing w:val="-7"/>
              </w:rPr>
              <w:t xml:space="preserve"> </w:t>
            </w:r>
            <w:r w:rsidRPr="005A5BE2">
              <w:rPr>
                <w:rFonts w:asciiTheme="minorHAnsi" w:hAnsiTheme="minorHAnsi" w:cstheme="minorHAnsi"/>
              </w:rPr>
              <w:t>are</w:t>
            </w:r>
            <w:r w:rsidRPr="005A5BE2">
              <w:rPr>
                <w:rFonts w:asciiTheme="minorHAnsi" w:hAnsiTheme="minorHAnsi" w:cstheme="minorHAnsi"/>
                <w:spacing w:val="-6"/>
              </w:rPr>
              <w:t xml:space="preserve"> </w:t>
            </w:r>
            <w:r w:rsidRPr="005A5BE2">
              <w:rPr>
                <w:rFonts w:asciiTheme="minorHAnsi" w:hAnsiTheme="minorHAnsi" w:cstheme="minorHAnsi"/>
              </w:rPr>
              <w:t>unable</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agree</w:t>
            </w:r>
            <w:r w:rsidRPr="005A5BE2">
              <w:rPr>
                <w:rFonts w:asciiTheme="minorHAnsi" w:hAnsiTheme="minorHAnsi" w:cstheme="minorHAnsi"/>
                <w:spacing w:val="-6"/>
              </w:rPr>
              <w:t xml:space="preserve"> </w:t>
            </w:r>
            <w:r w:rsidRPr="005A5BE2">
              <w:rPr>
                <w:rFonts w:asciiTheme="minorHAnsi" w:hAnsiTheme="minorHAnsi" w:cstheme="minorHAnsi"/>
              </w:rPr>
              <w:t>on</w:t>
            </w:r>
            <w:r w:rsidRPr="005A5BE2">
              <w:rPr>
                <w:rFonts w:asciiTheme="minorHAnsi" w:hAnsiTheme="minorHAnsi" w:cstheme="minorHAnsi"/>
                <w:spacing w:val="-7"/>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mediator</w:t>
            </w:r>
            <w:r w:rsidRPr="005A5BE2">
              <w:rPr>
                <w:rFonts w:asciiTheme="minorHAnsi" w:hAnsiTheme="minorHAnsi" w:cstheme="minorHAnsi"/>
                <w:spacing w:val="-9"/>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if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mediator</w:t>
            </w:r>
            <w:r w:rsidRPr="005A5BE2">
              <w:rPr>
                <w:rFonts w:asciiTheme="minorHAnsi" w:hAnsiTheme="minorHAnsi" w:cstheme="minorHAnsi"/>
                <w:spacing w:val="-7"/>
              </w:rPr>
              <w:t xml:space="preserve"> </w:t>
            </w:r>
            <w:r w:rsidRPr="005A5BE2">
              <w:rPr>
                <w:rFonts w:asciiTheme="minorHAnsi" w:hAnsiTheme="minorHAnsi" w:cstheme="minorHAnsi"/>
              </w:rPr>
              <w:t>agreed</w:t>
            </w:r>
            <w:r w:rsidRPr="005A5BE2">
              <w:rPr>
                <w:rFonts w:asciiTheme="minorHAnsi" w:hAnsiTheme="minorHAnsi" w:cstheme="minorHAnsi"/>
                <w:spacing w:val="-8"/>
              </w:rPr>
              <w:t xml:space="preserve"> </w:t>
            </w:r>
            <w:r w:rsidRPr="005A5BE2">
              <w:rPr>
                <w:rFonts w:asciiTheme="minorHAnsi" w:hAnsiTheme="minorHAnsi" w:cstheme="minorHAnsi"/>
              </w:rPr>
              <w:t>upon</w:t>
            </w:r>
            <w:r w:rsidRPr="005A5BE2">
              <w:rPr>
                <w:rFonts w:asciiTheme="minorHAnsi" w:hAnsiTheme="minorHAnsi" w:cstheme="minorHAnsi"/>
                <w:spacing w:val="-8"/>
              </w:rPr>
              <w:t xml:space="preserve"> </w:t>
            </w:r>
            <w:r w:rsidRPr="005A5BE2">
              <w:rPr>
                <w:rFonts w:asciiTheme="minorHAnsi" w:hAnsiTheme="minorHAnsi" w:cstheme="minorHAnsi"/>
              </w:rPr>
              <w:t>is</w:t>
            </w:r>
            <w:r w:rsidRPr="005A5BE2">
              <w:rPr>
                <w:rFonts w:asciiTheme="minorHAnsi" w:hAnsiTheme="minorHAnsi" w:cstheme="minorHAnsi"/>
                <w:spacing w:val="-7"/>
              </w:rPr>
              <w:t xml:space="preserve"> </w:t>
            </w:r>
            <w:r w:rsidRPr="005A5BE2">
              <w:rPr>
                <w:rFonts w:asciiTheme="minorHAnsi" w:hAnsiTheme="minorHAnsi" w:cstheme="minorHAnsi"/>
              </w:rPr>
              <w:t>unable</w:t>
            </w:r>
            <w:r w:rsidRPr="005A5BE2">
              <w:rPr>
                <w:rFonts w:asciiTheme="minorHAnsi" w:hAnsiTheme="minorHAnsi" w:cstheme="minorHAnsi"/>
                <w:spacing w:val="-4"/>
              </w:rPr>
              <w:t xml:space="preserve"> </w:t>
            </w:r>
            <w:r w:rsidRPr="005A5BE2">
              <w:rPr>
                <w:rFonts w:asciiTheme="minorHAnsi" w:hAnsiTheme="minorHAnsi" w:cstheme="minorHAnsi"/>
                <w:spacing w:val="-5"/>
              </w:rPr>
              <w:t>or</w:t>
            </w:r>
          </w:p>
          <w:p w14:paraId="590C28CD" w14:textId="77777777" w:rsidR="00A01084" w:rsidRPr="005A5BE2" w:rsidRDefault="00013AF0">
            <w:pPr>
              <w:pStyle w:val="TableParagraph"/>
              <w:spacing w:before="41" w:line="276" w:lineRule="auto"/>
              <w:ind w:left="285" w:right="48"/>
              <w:jc w:val="both"/>
              <w:rPr>
                <w:rFonts w:asciiTheme="minorHAnsi" w:hAnsiTheme="minorHAnsi" w:cstheme="minorHAnsi"/>
              </w:rPr>
            </w:pPr>
            <w:r w:rsidRPr="005A5BE2">
              <w:rPr>
                <w:rFonts w:asciiTheme="minorHAnsi" w:hAnsiTheme="minorHAnsi" w:cstheme="minorHAnsi"/>
              </w:rPr>
              <w:t>unwilling</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act,</w:t>
            </w:r>
            <w:r w:rsidRPr="005A5BE2">
              <w:rPr>
                <w:rFonts w:asciiTheme="minorHAnsi" w:hAnsiTheme="minorHAnsi" w:cstheme="minorHAnsi"/>
                <w:spacing w:val="-13"/>
              </w:rPr>
              <w:t xml:space="preserve"> </w:t>
            </w:r>
            <w:r w:rsidRPr="005A5BE2">
              <w:rPr>
                <w:rFonts w:asciiTheme="minorHAnsi" w:hAnsiTheme="minorHAnsi" w:cstheme="minorHAnsi"/>
              </w:rPr>
              <w:t>either</w:t>
            </w:r>
            <w:r w:rsidRPr="005A5BE2">
              <w:rPr>
                <w:rFonts w:asciiTheme="minorHAnsi" w:hAnsiTheme="minorHAnsi" w:cstheme="minorHAnsi"/>
                <w:spacing w:val="-12"/>
              </w:rPr>
              <w:t xml:space="preserve"> </w:t>
            </w:r>
            <w:r w:rsidRPr="005A5BE2">
              <w:rPr>
                <w:rFonts w:asciiTheme="minorHAnsi" w:hAnsiTheme="minorHAnsi" w:cstheme="minorHAnsi"/>
              </w:rPr>
              <w:t>Party</w:t>
            </w:r>
            <w:r w:rsidRPr="005A5BE2">
              <w:rPr>
                <w:rFonts w:asciiTheme="minorHAnsi" w:hAnsiTheme="minorHAnsi" w:cstheme="minorHAnsi"/>
                <w:spacing w:val="-11"/>
              </w:rPr>
              <w:t xml:space="preserve"> </w:t>
            </w:r>
            <w:r w:rsidRPr="005A5BE2">
              <w:rPr>
                <w:rFonts w:asciiTheme="minorHAnsi" w:hAnsiTheme="minorHAnsi" w:cstheme="minorHAnsi"/>
              </w:rPr>
              <w:t>may</w:t>
            </w:r>
            <w:r w:rsidRPr="005A5BE2">
              <w:rPr>
                <w:rFonts w:asciiTheme="minorHAnsi" w:hAnsiTheme="minorHAnsi" w:cstheme="minorHAnsi"/>
                <w:spacing w:val="-11"/>
              </w:rPr>
              <w:t xml:space="preserve"> </w:t>
            </w:r>
            <w:r w:rsidRPr="005A5BE2">
              <w:rPr>
                <w:rFonts w:asciiTheme="minorHAnsi" w:hAnsiTheme="minorHAnsi" w:cstheme="minorHAnsi"/>
              </w:rPr>
              <w:t>within</w:t>
            </w:r>
            <w:r w:rsidRPr="005A5BE2">
              <w:rPr>
                <w:rFonts w:asciiTheme="minorHAnsi" w:hAnsiTheme="minorHAnsi" w:cstheme="minorHAnsi"/>
                <w:spacing w:val="-12"/>
              </w:rPr>
              <w:t xml:space="preserve"> </w:t>
            </w:r>
            <w:r w:rsidRPr="005A5BE2">
              <w:rPr>
                <w:rFonts w:asciiTheme="minorHAnsi" w:hAnsiTheme="minorHAnsi" w:cstheme="minorHAnsi"/>
              </w:rPr>
              <w:t>twenty-one</w:t>
            </w:r>
            <w:r w:rsidRPr="005A5BE2">
              <w:rPr>
                <w:rFonts w:asciiTheme="minorHAnsi" w:hAnsiTheme="minorHAnsi" w:cstheme="minorHAnsi"/>
                <w:spacing w:val="-11"/>
              </w:rPr>
              <w:t xml:space="preserve"> </w:t>
            </w:r>
            <w:r w:rsidRPr="005A5BE2">
              <w:rPr>
                <w:rFonts w:asciiTheme="minorHAnsi" w:hAnsiTheme="minorHAnsi" w:cstheme="minorHAnsi"/>
              </w:rPr>
              <w:t>(21)</w:t>
            </w:r>
            <w:r w:rsidRPr="005A5BE2">
              <w:rPr>
                <w:rFonts w:asciiTheme="minorHAnsi" w:hAnsiTheme="minorHAnsi" w:cstheme="minorHAnsi"/>
                <w:spacing w:val="-11"/>
              </w:rPr>
              <w:t xml:space="preserve"> </w:t>
            </w:r>
            <w:r w:rsidRPr="005A5BE2">
              <w:rPr>
                <w:rFonts w:asciiTheme="minorHAnsi" w:hAnsiTheme="minorHAnsi" w:cstheme="minorHAnsi"/>
              </w:rPr>
              <w:t>days</w:t>
            </w:r>
            <w:r w:rsidRPr="005A5BE2">
              <w:rPr>
                <w:rFonts w:asciiTheme="minorHAnsi" w:hAnsiTheme="minorHAnsi" w:cstheme="minorHAnsi"/>
                <w:spacing w:val="-11"/>
              </w:rPr>
              <w:t xml:space="preserve"> </w:t>
            </w:r>
            <w:r w:rsidRPr="005A5BE2">
              <w:rPr>
                <w:rFonts w:asciiTheme="minorHAnsi" w:hAnsiTheme="minorHAnsi" w:cstheme="minorHAnsi"/>
              </w:rPr>
              <w:t>from</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date</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proposal to appoint a mediator or within twenty-one (21) days of notice to either Party that the mediator is unable to act, apply to the Chairman of the Chartered Institute of Arbitrators, Irish Branch to appoint a mediator.</w:t>
            </w:r>
          </w:p>
        </w:tc>
      </w:tr>
      <w:tr w:rsidR="00A01084" w:rsidRPr="005A5BE2" w14:paraId="590C28D1" w14:textId="77777777">
        <w:trPr>
          <w:trHeight w:val="1664"/>
        </w:trPr>
        <w:tc>
          <w:tcPr>
            <w:tcW w:w="530" w:type="dxa"/>
          </w:tcPr>
          <w:p w14:paraId="590C28CF"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E.</w:t>
            </w:r>
          </w:p>
        </w:tc>
        <w:tc>
          <w:tcPr>
            <w:tcW w:w="8429" w:type="dxa"/>
          </w:tcPr>
          <w:p w14:paraId="590C28D0" w14:textId="77777777" w:rsidR="00A01084" w:rsidRPr="005A5BE2" w:rsidRDefault="00013AF0">
            <w:pPr>
              <w:pStyle w:val="TableParagraph"/>
              <w:spacing w:before="60" w:line="276" w:lineRule="auto"/>
              <w:ind w:left="285" w:right="49"/>
              <w:jc w:val="both"/>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submissions</w:t>
            </w:r>
            <w:r w:rsidRPr="005A5BE2">
              <w:rPr>
                <w:rFonts w:asciiTheme="minorHAnsi" w:hAnsiTheme="minorHAnsi" w:cstheme="minorHAnsi"/>
                <w:spacing w:val="-9"/>
              </w:rPr>
              <w:t xml:space="preserve"> </w:t>
            </w:r>
            <w:r w:rsidRPr="005A5BE2">
              <w:rPr>
                <w:rFonts w:asciiTheme="minorHAnsi" w:hAnsiTheme="minorHAnsi" w:cstheme="minorHAnsi"/>
              </w:rPr>
              <w:t>made</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discussions</w:t>
            </w:r>
            <w:r w:rsidRPr="005A5BE2">
              <w:rPr>
                <w:rFonts w:asciiTheme="minorHAnsi" w:hAnsiTheme="minorHAnsi" w:cstheme="minorHAnsi"/>
                <w:spacing w:val="-7"/>
              </w:rPr>
              <w:t xml:space="preserve"> </w:t>
            </w:r>
            <w:r w:rsidRPr="005A5BE2">
              <w:rPr>
                <w:rFonts w:asciiTheme="minorHAnsi" w:hAnsiTheme="minorHAnsi" w:cstheme="minorHAnsi"/>
              </w:rPr>
              <w:t>involving</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mediator,</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whatever</w:t>
            </w:r>
            <w:r w:rsidRPr="005A5BE2">
              <w:rPr>
                <w:rFonts w:asciiTheme="minorHAnsi" w:hAnsiTheme="minorHAnsi" w:cstheme="minorHAnsi"/>
                <w:spacing w:val="-4"/>
              </w:rPr>
              <w:t xml:space="preserve"> </w:t>
            </w:r>
            <w:r w:rsidRPr="005A5BE2">
              <w:rPr>
                <w:rFonts w:asciiTheme="minorHAnsi" w:hAnsiTheme="minorHAnsi" w:cstheme="minorHAnsi"/>
              </w:rPr>
              <w:t>nature,</w:t>
            </w:r>
            <w:r w:rsidRPr="005A5BE2">
              <w:rPr>
                <w:rFonts w:asciiTheme="minorHAnsi" w:hAnsiTheme="minorHAnsi" w:cstheme="minorHAnsi"/>
                <w:spacing w:val="-4"/>
              </w:rPr>
              <w:t xml:space="preserve"> </w:t>
            </w:r>
            <w:r w:rsidRPr="005A5BE2">
              <w:rPr>
                <w:rFonts w:asciiTheme="minorHAnsi" w:hAnsiTheme="minorHAnsi" w:cstheme="minorHAnsi"/>
              </w:rPr>
              <w:t>shall be treated in strict confidence and without prejudice to the rights and/or liabilities of the Parties in any legal proceedings and, for</w:t>
            </w:r>
            <w:r w:rsidRPr="005A5BE2">
              <w:rPr>
                <w:rFonts w:asciiTheme="minorHAnsi" w:hAnsiTheme="minorHAnsi" w:cstheme="minorHAnsi"/>
                <w:spacing w:val="-1"/>
              </w:rPr>
              <w:t xml:space="preserve"> </w:t>
            </w:r>
            <w:r w:rsidRPr="005A5BE2">
              <w:rPr>
                <w:rFonts w:asciiTheme="minorHAnsi" w:hAnsiTheme="minorHAnsi" w:cstheme="minorHAnsi"/>
              </w:rPr>
              <w:t>the avoidance of doubt, are agreed to be without prejudice</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legally</w:t>
            </w:r>
            <w:r w:rsidRPr="005A5BE2">
              <w:rPr>
                <w:rFonts w:asciiTheme="minorHAnsi" w:hAnsiTheme="minorHAnsi" w:cstheme="minorHAnsi"/>
                <w:spacing w:val="-13"/>
              </w:rPr>
              <w:t xml:space="preserve"> </w:t>
            </w:r>
            <w:r w:rsidRPr="005A5BE2">
              <w:rPr>
                <w:rFonts w:asciiTheme="minorHAnsi" w:hAnsiTheme="minorHAnsi" w:cstheme="minorHAnsi"/>
              </w:rPr>
              <w:t>privileged.</w:t>
            </w:r>
            <w:r w:rsidRPr="005A5BE2">
              <w:rPr>
                <w:rFonts w:asciiTheme="minorHAnsi" w:hAnsiTheme="minorHAnsi" w:cstheme="minorHAnsi"/>
                <w:spacing w:val="15"/>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Parties</w:t>
            </w:r>
            <w:r w:rsidRPr="005A5BE2">
              <w:rPr>
                <w:rFonts w:asciiTheme="minorHAnsi" w:hAnsiTheme="minorHAnsi" w:cstheme="minorHAnsi"/>
                <w:spacing w:val="-13"/>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make</w:t>
            </w:r>
            <w:r w:rsidRPr="005A5BE2">
              <w:rPr>
                <w:rFonts w:asciiTheme="minorHAnsi" w:hAnsiTheme="minorHAnsi" w:cstheme="minorHAnsi"/>
                <w:spacing w:val="-12"/>
              </w:rPr>
              <w:t xml:space="preserve"> </w:t>
            </w:r>
            <w:r w:rsidRPr="005A5BE2">
              <w:rPr>
                <w:rFonts w:asciiTheme="minorHAnsi" w:hAnsiTheme="minorHAnsi" w:cstheme="minorHAnsi"/>
              </w:rPr>
              <w:t>written</w:t>
            </w:r>
            <w:r w:rsidRPr="005A5BE2">
              <w:rPr>
                <w:rFonts w:asciiTheme="minorHAnsi" w:hAnsiTheme="minorHAnsi" w:cstheme="minorHAnsi"/>
                <w:spacing w:val="-13"/>
              </w:rPr>
              <w:t xml:space="preserve"> </w:t>
            </w:r>
            <w:r w:rsidRPr="005A5BE2">
              <w:rPr>
                <w:rFonts w:asciiTheme="minorHAnsi" w:hAnsiTheme="minorHAnsi" w:cstheme="minorHAnsi"/>
              </w:rPr>
              <w:t>submissions</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mediator within ten (10) Business Days of his/her appointment.</w:t>
            </w:r>
          </w:p>
        </w:tc>
      </w:tr>
      <w:tr w:rsidR="00A01084" w:rsidRPr="005A5BE2" w14:paraId="590C28D4" w14:textId="77777777">
        <w:trPr>
          <w:trHeight w:val="1046"/>
        </w:trPr>
        <w:tc>
          <w:tcPr>
            <w:tcW w:w="530" w:type="dxa"/>
          </w:tcPr>
          <w:p w14:paraId="590C28D2"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F.</w:t>
            </w:r>
          </w:p>
        </w:tc>
        <w:tc>
          <w:tcPr>
            <w:tcW w:w="8429" w:type="dxa"/>
          </w:tcPr>
          <w:p w14:paraId="590C28D3" w14:textId="77777777" w:rsidR="00A01084" w:rsidRPr="005A5BE2" w:rsidRDefault="00013AF0">
            <w:pPr>
              <w:pStyle w:val="TableParagraph"/>
              <w:spacing w:before="59" w:line="276" w:lineRule="auto"/>
              <w:ind w:left="285" w:right="51"/>
              <w:jc w:val="both"/>
              <w:rPr>
                <w:rFonts w:asciiTheme="minorHAnsi" w:hAnsiTheme="minorHAnsi" w:cstheme="minorHAnsi"/>
              </w:rPr>
            </w:pPr>
            <w:r w:rsidRPr="005A5BE2">
              <w:rPr>
                <w:rFonts w:asciiTheme="minorHAnsi" w:hAnsiTheme="minorHAnsi" w:cstheme="minorHAnsi"/>
              </w:rPr>
              <w:t>The Parties shall share equally the cost of the mediator.</w:t>
            </w:r>
            <w:r w:rsidRPr="005A5BE2">
              <w:rPr>
                <w:rFonts w:asciiTheme="minorHAnsi" w:hAnsiTheme="minorHAnsi" w:cstheme="minorHAnsi"/>
                <w:spacing w:val="40"/>
              </w:rPr>
              <w:t xml:space="preserve"> </w:t>
            </w:r>
            <w:r w:rsidRPr="005A5BE2">
              <w:rPr>
                <w:rFonts w:asciiTheme="minorHAnsi" w:hAnsiTheme="minorHAnsi" w:cstheme="minorHAnsi"/>
              </w:rPr>
              <w:t>The costs of all experts and any other third parties who, at the request of any Party, shall have been instructed in the mediation, shall be for the sole account of, and shall be discharged by that Party.</w:t>
            </w:r>
          </w:p>
        </w:tc>
      </w:tr>
      <w:tr w:rsidR="00A01084" w:rsidRPr="005A5BE2" w14:paraId="590C28D7" w14:textId="77777777">
        <w:trPr>
          <w:trHeight w:val="943"/>
        </w:trPr>
        <w:tc>
          <w:tcPr>
            <w:tcW w:w="530" w:type="dxa"/>
          </w:tcPr>
          <w:p w14:paraId="590C28D5"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G.</w:t>
            </w:r>
          </w:p>
        </w:tc>
        <w:tc>
          <w:tcPr>
            <w:tcW w:w="8429" w:type="dxa"/>
          </w:tcPr>
          <w:p w14:paraId="590C28D6" w14:textId="77777777" w:rsidR="00A01084" w:rsidRPr="005A5BE2" w:rsidRDefault="00013AF0">
            <w:pPr>
              <w:pStyle w:val="TableParagraph"/>
              <w:spacing w:line="310" w:lineRule="atLeast"/>
              <w:ind w:left="285" w:right="51"/>
              <w:jc w:val="both"/>
              <w:rPr>
                <w:rFonts w:asciiTheme="minorHAnsi" w:hAnsiTheme="minorHAnsi" w:cstheme="minorHAnsi"/>
              </w:rPr>
            </w:pPr>
            <w:r w:rsidRPr="005A5BE2">
              <w:rPr>
                <w:rFonts w:asciiTheme="minorHAnsi" w:hAnsiTheme="minorHAnsi" w:cstheme="minorHAnsi"/>
              </w:rPr>
              <w:t>For the avoidance of doubt, the obligations of the Parties under this Agreement shall not cease, or be suspended or delayed by the reference of a dispute to mediation.</w:t>
            </w:r>
            <w:r w:rsidRPr="005A5BE2">
              <w:rPr>
                <w:rFonts w:asciiTheme="minorHAnsi" w:hAnsiTheme="minorHAnsi" w:cstheme="minorHAnsi"/>
                <w:spacing w:val="40"/>
              </w:rPr>
              <w:t xml:space="preserve"> </w:t>
            </w:r>
            <w:r w:rsidRPr="005A5BE2">
              <w:rPr>
                <w:rFonts w:asciiTheme="minorHAnsi" w:hAnsiTheme="minorHAnsi" w:cstheme="minorHAnsi"/>
              </w:rPr>
              <w:t>The Contractor shall comply fully with the requirements of the Agreement at all times</w:t>
            </w:r>
          </w:p>
        </w:tc>
      </w:tr>
    </w:tbl>
    <w:p w14:paraId="590C28D8" w14:textId="77777777" w:rsidR="00A01084" w:rsidRPr="005A5BE2" w:rsidRDefault="00013AF0">
      <w:pPr>
        <w:pStyle w:val="BodyText"/>
        <w:spacing w:before="136"/>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5216" behindDoc="1" locked="0" layoutInCell="1" allowOverlap="1" wp14:anchorId="590C2B19" wp14:editId="590C2B1A">
                <wp:simplePos x="0" y="0"/>
                <wp:positionH relativeFrom="page">
                  <wp:posOffset>882396</wp:posOffset>
                </wp:positionH>
                <wp:positionV relativeFrom="paragraph">
                  <wp:posOffset>256793</wp:posOffset>
                </wp:positionV>
                <wp:extent cx="5797550" cy="227329"/>
                <wp:effectExtent l="0" t="0" r="0" b="0"/>
                <wp:wrapTopAndBottom/>
                <wp:docPr id="221" name="Group 2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22" name="Graphic 22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23" name="Graphic 22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24" name="Textbox 224"/>
                        <wps:cNvSpPr txBox="1"/>
                        <wps:spPr>
                          <a:xfrm>
                            <a:off x="0" y="0"/>
                            <a:ext cx="5797550" cy="208915"/>
                          </a:xfrm>
                          <a:prstGeom prst="rect">
                            <a:avLst/>
                          </a:prstGeom>
                        </wps:spPr>
                        <wps:txbx>
                          <w:txbxContent>
                            <w:p w14:paraId="590C2B94" w14:textId="77777777" w:rsidR="00A01084" w:rsidRDefault="00013AF0">
                              <w:pPr>
                                <w:tabs>
                                  <w:tab w:val="left" w:pos="595"/>
                                </w:tabs>
                                <w:spacing w:line="268" w:lineRule="exact"/>
                                <w:ind w:left="86"/>
                                <w:rPr>
                                  <w:b/>
                                </w:rPr>
                              </w:pPr>
                              <w:bookmarkStart w:id="63" w:name="13._Governing_Law,_Choice_of_Jurisdictio"/>
                              <w:bookmarkEnd w:id="63"/>
                              <w:r>
                                <w:rPr>
                                  <w:b/>
                                  <w:color w:val="FFFFFF"/>
                                  <w:spacing w:val="-5"/>
                                </w:rPr>
                                <w:t>13.</w:t>
                              </w:r>
                              <w:r>
                                <w:rPr>
                                  <w:b/>
                                  <w:color w:val="FFFFFF"/>
                                </w:rPr>
                                <w:tab/>
                                <w:t>GOVERNING</w:t>
                              </w:r>
                              <w:r>
                                <w:rPr>
                                  <w:b/>
                                  <w:color w:val="FFFFFF"/>
                                  <w:spacing w:val="-6"/>
                                </w:rPr>
                                <w:t xml:space="preserve"> </w:t>
                              </w:r>
                              <w:r>
                                <w:rPr>
                                  <w:b/>
                                  <w:color w:val="FFFFFF"/>
                                </w:rPr>
                                <w:t>LAW,</w:t>
                              </w:r>
                              <w:r>
                                <w:rPr>
                                  <w:b/>
                                  <w:color w:val="FFFFFF"/>
                                  <w:spacing w:val="-3"/>
                                </w:rPr>
                                <w:t xml:space="preserve"> </w:t>
                              </w:r>
                              <w:r>
                                <w:rPr>
                                  <w:b/>
                                  <w:color w:val="FFFFFF"/>
                                </w:rPr>
                                <w:t>CHOICE</w:t>
                              </w:r>
                              <w:r>
                                <w:rPr>
                                  <w:b/>
                                  <w:color w:val="FFFFFF"/>
                                  <w:spacing w:val="-7"/>
                                </w:rPr>
                                <w:t xml:space="preserve"> </w:t>
                              </w:r>
                              <w:r>
                                <w:rPr>
                                  <w:b/>
                                  <w:color w:val="FFFFFF"/>
                                </w:rPr>
                                <w:t>OF</w:t>
                              </w:r>
                              <w:r>
                                <w:rPr>
                                  <w:b/>
                                  <w:color w:val="FFFFFF"/>
                                  <w:spacing w:val="-4"/>
                                </w:rPr>
                                <w:t xml:space="preserve"> </w:t>
                              </w:r>
                              <w:r>
                                <w:rPr>
                                  <w:b/>
                                  <w:color w:val="FFFFFF"/>
                                </w:rPr>
                                <w:t>JURISDICTION</w:t>
                              </w:r>
                              <w:r>
                                <w:rPr>
                                  <w:b/>
                                  <w:color w:val="FFFFFF"/>
                                  <w:spacing w:val="-5"/>
                                </w:rPr>
                                <w:t xml:space="preserve"> </w:t>
                              </w:r>
                              <w:r>
                                <w:rPr>
                                  <w:b/>
                                  <w:color w:val="FFFFFF"/>
                                </w:rPr>
                                <w:t>AND</w:t>
                              </w:r>
                              <w:r>
                                <w:rPr>
                                  <w:b/>
                                  <w:color w:val="FFFFFF"/>
                                  <w:spacing w:val="-6"/>
                                </w:rPr>
                                <w:t xml:space="preserve"> </w:t>
                              </w:r>
                              <w:r>
                                <w:rPr>
                                  <w:b/>
                                  <w:color w:val="FFFFFF"/>
                                  <w:spacing w:val="-2"/>
                                </w:rPr>
                                <w:t>EXECUTION</w:t>
                              </w:r>
                            </w:p>
                          </w:txbxContent>
                        </wps:txbx>
                        <wps:bodyPr wrap="square" lIns="0" tIns="0" rIns="0" bIns="0" rtlCol="0">
                          <a:noAutofit/>
                        </wps:bodyPr>
                      </wps:wsp>
                    </wpg:wgp>
                  </a:graphicData>
                </a:graphic>
              </wp:anchor>
            </w:drawing>
          </mc:Choice>
          <mc:Fallback xmlns:w16cei="http://schemas.microsoft.com/office/word/2026/wordml/cei">
            <w:pict>
              <v:group w14:anchorId="590C2B19" id="Group 221" o:spid="_x0000_s1199" style="position:absolute;margin-left:69.5pt;margin-top:20.2pt;width:456.5pt;height:17.9pt;z-index:-1569126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bkxYGwMAAOYKAAAOAAAAZHJzL2Uyb0RvYy54bWzsVt9v0zAQfkfif7D8ztKm7ZpGayfYWIU0&#10;jUkr4tl1nB8iiY3tNtl/z9mO06hFiI4J8UAeknN8Pt99993ZV9dtVaI9k6rg9RKPL0YYsZrypKiz&#10;Jf6yuXsXYaQ0qRNS8pot8TNT+Hr19s1VI2IW8pyXCZMIjNQqbsQS51qLOAgUzVlF1AUXrIbJlMuK&#10;aBjKLEgkacB6VQbhaHQZNFwmQnLKlIK/t24Sr6z9NGVUf05TxTQqlxh80/Yt7Xtr3sHqisSZJCIv&#10;aOcGeYEXFSlq2LQ3dUs0QTtZnJiqCiq54qm+oLwKeJoWlNkYIJrx6CiateQ7YWPJ4iYTPUwA7RFO&#10;LzZLH/ZrKZ7Eo3Teg3jP6TcFuASNyOLhvBlnB+U2lZVZBEGg1iL63CPKWo0o/JzNF/PZDICnMBeG&#10;80m4cJDTHPJysozmH3+9MCCx29Y61zvTCGCPOgCk/gygp5wIZnFXBoBHiYrEuB9iVJMKWLzuCGN+&#10;AVJme9AzKHYj1QF6PkajaDGeGaN9qCSmO6XXjFu0yf5eaZgGqiVeIrmXaFt7UQL3DetLy3qNEbBe&#10;YgSs37oUCKLNOmPKiKgZpCuHcJ0nZrrie7bhVlGbnJmshotLjHzCwdeDTlkPdSH3Ay0/57/C2nM6&#10;sOE8mnehewX/dYrDjc9Ut6UOfnqDtOSKOZhN9BbvHhHQG2KueFkkd0VZGgiUzLY3pUR7YloKPJE3&#10;PVADeqrYkcBIW548A4saoM0Sq+87IhlG5acaeGqakhekF7ZekLq84bZ1WfSl0pv2K5ECCRCXWEOd&#10;PXBPVxJ7coD/RsHpmpU1f7/TPC0Mc6xvzqNuAKXjSPwXamhyWkMTk/Mza8hmP3JE/mmzGUfTf6OO&#10;nCMmCYcSOWWz59BBxxN1WCJey8/571BnHIVnVNF52sf7v04RTeBZ2HMBePu/iAbXGV/ZXXH0B9HU&#10;F9EGuL/lLQrD6VERId1+4NCrx/7/6x5Jpr2YI6lrROawsfefow7kTq2jbqjbbWtP1Gnv9Cs1yN9o&#10;c/biAJcp2/C7i5+5rQ3Hti0erqerHwAAAP//AwBQSwMEFAAGAAgAAAAhACzopgvhAAAACgEAAA8A&#10;AABkcnMvZG93bnJldi54bWxMj81OwzAQhO9IvIO1SNyonfSHEuJUVQWcKiRaJNTbNtkmUWM7it0k&#10;fXu2JzjO7Gj2m3Q1mkb01PnaWQ3RRIEgm7uitqWG7/370xKED2gLbJwlDVfysMru71JMCjfYL+p3&#10;oRRcYn2CGqoQ2kRKn1dk0E9cS5ZvJ9cZDCy7UhYdDlxuGhkrtZAGa8sfKmxpU1F+3l2Mho8Bh/U0&#10;euu359PmetjPP3+2EWn9+DCuX0EEGsNfGG74jA4ZMx3dxRZeNKynL7wlaJipGYhbQM1jdo4anhcx&#10;yCyV/ydkvwAAAP//AwBQSwECLQAUAAYACAAAACEAtoM4kv4AAADhAQAAEwAAAAAAAAAAAAAAAAAA&#10;AAAAW0NvbnRlbnRfVHlwZXNdLnhtbFBLAQItABQABgAIAAAAIQA4/SH/1gAAAJQBAAALAAAAAAAA&#10;AAAAAAAAAC8BAABfcmVscy8ucmVsc1BLAQItABQABgAIAAAAIQACbkxYGwMAAOYKAAAOAAAAAAAA&#10;AAAAAAAAAC4CAABkcnMvZTJvRG9jLnhtbFBLAQItABQABgAIAAAAIQAs6KYL4QAAAAoBAAAPAAAA&#10;AAAAAAAAAAAAAHUFAABkcnMvZG93bnJldi54bWxQSwUGAAAAAAQABADzAAAAgwYAAAAA&#10;">
                <v:shape id="Graphic 222" o:spid="_x0000_s120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A1KIwwAAANwAAAAPAAAAZHJzL2Rvd25yZXYueG1sRI/NasMw&#10;EITvhb6D2EJvjRQXTHAjmxIoCfTSJnmAjbWxTK2VseSfvn0VCPQ4zMw3zLZaXCcmGkLrWcN6pUAQ&#10;19603Gg4nz5eNiBCRDbYeSYNvxSgKh8ftlgYP/M3TcfYiAThUKAGG2NfSBlqSw7DyvfEybv6wWFM&#10;cmikGXBOcNfJTKlcOmw5LVjsaWep/jmOToO6fuWvO6sunVr3p70aL+0mfGr9/LS8v4GItMT/8L19&#10;MBqyLIPbmXQEZPkHAAD//wMAUEsBAi0AFAAGAAgAAAAhANvh9svuAAAAhQEAABMAAAAAAAAAAAAA&#10;AAAAAAAAAFtDb250ZW50X1R5cGVzXS54bWxQSwECLQAUAAYACAAAACEAWvQsW78AAAAVAQAACwAA&#10;AAAAAAAAAAAAAAAfAQAAX3JlbHMvLnJlbHNQSwECLQAUAAYACAAAACEAoANSiMMAAADcAAAADwAA&#10;AAAAAAAAAAAAAAAHAgAAZHJzL2Rvd25yZXYueG1sUEsFBgAAAAADAAMAtwAAAPcCAAAAAA==&#10;" path="m5797296,l,,,208787r5797296,l5797296,xe" fillcolor="navy" stroked="f">
                  <v:path arrowok="t"/>
                </v:shape>
                <v:shape id="Graphic 223" o:spid="_x0000_s120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bz+xgAAANwAAAAPAAAAZHJzL2Rvd25yZXYueG1sRI9ba8JA&#10;FITfC/0Pyyn0pejGFC9EV4lCi0/iFXw8ZI/JYvZsyG41/vuuUOjjMDPfMLNFZ2txo9YbxwoG/QQE&#10;ceG04VLB8fDVm4DwAVlj7ZgUPMjDYv76MsNMuzvv6LYPpYgQ9hkqqEJoMil9UZFF33cNcfQurrUY&#10;omxLqVu8R7itZZokI2nRcFyosKFVRcV1/2MV5MPd0Gz06ZyPN8uP78fWJO64Uur9rcunIAJ14T/8&#10;115rBWn6Cc8z8QjI+S8AAAD//wMAUEsBAi0AFAAGAAgAAAAhANvh9svuAAAAhQEAABMAAAAAAAAA&#10;AAAAAAAAAAAAAFtDb250ZW50X1R5cGVzXS54bWxQSwECLQAUAAYACAAAACEAWvQsW78AAAAVAQAA&#10;CwAAAAAAAAAAAAAAAAAfAQAAX3JlbHMvLnJlbHNQSwECLQAUAAYACAAAACEAV228/sYAAADcAAAA&#10;DwAAAAAAAAAAAAAAAAAHAgAAZHJzL2Rvd25yZXYueG1sUEsFBgAAAAADAAMAtwAAAPoCAAAAAA==&#10;" path="m5797296,l,,,18287r5797296,l5797296,xe" fillcolor="#339" stroked="f">
                  <v:path arrowok="t"/>
                </v:shape>
                <v:shape id="Textbox 224" o:spid="_x0000_s120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dWrwxQAAANwAAAAPAAAAZHJzL2Rvd25yZXYueG1sRI9Ba8JA&#10;FITvBf/D8oTe6sZQpEZXEWlBKBRjPHh8Zp/JYvZtzK6a/vuuUPA4zMw3zHzZ20bcqPPGsYLxKAFB&#10;XDptuFKwL77ePkD4gKyxcUwKfsnDcjF4mWOm3Z1zuu1CJSKEfYYK6hDaTEpf1mTRj1xLHL2T6yyG&#10;KLtK6g7vEW4bmSbJRFo0HBdqbGldU3neXa2C1YHzT3P5OW7zU26KYprw9+Ss1OuwX81ABOrDM/zf&#10;3mgFafoOjzPxCMjFHwAAAP//AwBQSwECLQAUAAYACAAAACEA2+H2y+4AAACFAQAAEwAAAAAAAAAA&#10;AAAAAAAAAAAAW0NvbnRlbnRfVHlwZXNdLnhtbFBLAQItABQABgAIAAAAIQBa9CxbvwAAABUBAAAL&#10;AAAAAAAAAAAAAAAAAB8BAABfcmVscy8ucmVsc1BLAQItABQABgAIAAAAIQCOdWrwxQAAANwAAAAP&#10;AAAAAAAAAAAAAAAAAAcCAABkcnMvZG93bnJldi54bWxQSwUGAAAAAAMAAwC3AAAA+QIAAAAA&#10;" filled="f" stroked="f">
                  <v:textbox inset="0,0,0,0">
                    <w:txbxContent>
                      <w:p w14:paraId="590C2B94" w14:textId="77777777" w:rsidR="00A01084" w:rsidRDefault="00013AF0">
                        <w:pPr>
                          <w:tabs>
                            <w:tab w:val="left" w:pos="595"/>
                          </w:tabs>
                          <w:spacing w:line="268" w:lineRule="exact"/>
                          <w:ind w:left="86"/>
                          <w:rPr>
                            <w:b/>
                          </w:rPr>
                        </w:pPr>
                        <w:bookmarkStart w:id="111" w:name="13._Governing_Law,_Choice_of_Jurisdictio"/>
                        <w:bookmarkEnd w:id="111"/>
                        <w:r>
                          <w:rPr>
                            <w:b/>
                            <w:color w:val="FFFFFF"/>
                            <w:spacing w:val="-5"/>
                          </w:rPr>
                          <w:t>13.</w:t>
                        </w:r>
                        <w:r>
                          <w:rPr>
                            <w:b/>
                            <w:color w:val="FFFFFF"/>
                          </w:rPr>
                          <w:tab/>
                          <w:t>GOVERNING</w:t>
                        </w:r>
                        <w:r>
                          <w:rPr>
                            <w:b/>
                            <w:color w:val="FFFFFF"/>
                            <w:spacing w:val="-6"/>
                          </w:rPr>
                          <w:t xml:space="preserve"> </w:t>
                        </w:r>
                        <w:r>
                          <w:rPr>
                            <w:b/>
                            <w:color w:val="FFFFFF"/>
                          </w:rPr>
                          <w:t>LAW,</w:t>
                        </w:r>
                        <w:r>
                          <w:rPr>
                            <w:b/>
                            <w:color w:val="FFFFFF"/>
                            <w:spacing w:val="-3"/>
                          </w:rPr>
                          <w:t xml:space="preserve"> </w:t>
                        </w:r>
                        <w:r>
                          <w:rPr>
                            <w:b/>
                            <w:color w:val="FFFFFF"/>
                          </w:rPr>
                          <w:t>CHOICE</w:t>
                        </w:r>
                        <w:r>
                          <w:rPr>
                            <w:b/>
                            <w:color w:val="FFFFFF"/>
                            <w:spacing w:val="-7"/>
                          </w:rPr>
                          <w:t xml:space="preserve"> </w:t>
                        </w:r>
                        <w:r>
                          <w:rPr>
                            <w:b/>
                            <w:color w:val="FFFFFF"/>
                          </w:rPr>
                          <w:t>OF</w:t>
                        </w:r>
                        <w:r>
                          <w:rPr>
                            <w:b/>
                            <w:color w:val="FFFFFF"/>
                            <w:spacing w:val="-4"/>
                          </w:rPr>
                          <w:t xml:space="preserve"> </w:t>
                        </w:r>
                        <w:r>
                          <w:rPr>
                            <w:b/>
                            <w:color w:val="FFFFFF"/>
                          </w:rPr>
                          <w:t>JURISDICTION</w:t>
                        </w:r>
                        <w:r>
                          <w:rPr>
                            <w:b/>
                            <w:color w:val="FFFFFF"/>
                            <w:spacing w:val="-5"/>
                          </w:rPr>
                          <w:t xml:space="preserve"> </w:t>
                        </w:r>
                        <w:r>
                          <w:rPr>
                            <w:b/>
                            <w:color w:val="FFFFFF"/>
                          </w:rPr>
                          <w:t>AND</w:t>
                        </w:r>
                        <w:r>
                          <w:rPr>
                            <w:b/>
                            <w:color w:val="FFFFFF"/>
                            <w:spacing w:val="-6"/>
                          </w:rPr>
                          <w:t xml:space="preserve"> </w:t>
                        </w:r>
                        <w:r>
                          <w:rPr>
                            <w:b/>
                            <w:color w:val="FFFFFF"/>
                            <w:spacing w:val="-2"/>
                          </w:rPr>
                          <w:t>EXECUTION</w:t>
                        </w:r>
                      </w:p>
                    </w:txbxContent>
                  </v:textbox>
                </v:shape>
                <w10:wrap type="topAndBottom" anchorx="page"/>
              </v:group>
            </w:pict>
          </mc:Fallback>
        </mc:AlternateContent>
      </w:r>
    </w:p>
    <w:p w14:paraId="590C28D9"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6"/>
        <w:gridCol w:w="8513"/>
      </w:tblGrid>
      <w:tr w:rsidR="00A01084" w:rsidRPr="005A5BE2" w14:paraId="590C28DD" w14:textId="77777777">
        <w:trPr>
          <w:trHeight w:val="943"/>
        </w:trPr>
        <w:tc>
          <w:tcPr>
            <w:tcW w:w="446" w:type="dxa"/>
          </w:tcPr>
          <w:p w14:paraId="590C28DA"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tcPr>
          <w:p w14:paraId="590C28DB" w14:textId="77777777" w:rsidR="00A01084" w:rsidRPr="005A5BE2" w:rsidRDefault="00013AF0">
            <w:pPr>
              <w:pStyle w:val="TableParagraph"/>
              <w:spacing w:line="225" w:lineRule="exact"/>
              <w:ind w:left="213"/>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13"/>
              </w:rPr>
              <w:t xml:space="preserve"> </w:t>
            </w:r>
            <w:r w:rsidRPr="005A5BE2">
              <w:rPr>
                <w:rFonts w:asciiTheme="minorHAnsi" w:hAnsiTheme="minorHAnsi" w:cstheme="minorHAnsi"/>
              </w:rPr>
              <w:t>Agreement</w:t>
            </w:r>
            <w:r w:rsidRPr="005A5BE2">
              <w:rPr>
                <w:rFonts w:asciiTheme="minorHAnsi" w:hAnsiTheme="minorHAnsi" w:cstheme="minorHAnsi"/>
                <w:spacing w:val="-10"/>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aspects</w:t>
            </w:r>
            <w:r w:rsidRPr="005A5BE2">
              <w:rPr>
                <w:rFonts w:asciiTheme="minorHAnsi" w:hAnsiTheme="minorHAnsi" w:cstheme="minorHAnsi"/>
                <w:spacing w:val="-12"/>
              </w:rPr>
              <w:t xml:space="preserve"> </w:t>
            </w:r>
            <w:r w:rsidRPr="005A5BE2">
              <w:rPr>
                <w:rFonts w:asciiTheme="minorHAnsi" w:hAnsiTheme="minorHAnsi" w:cstheme="minorHAnsi"/>
              </w:rPr>
              <w:t>be</w:t>
            </w:r>
            <w:r w:rsidRPr="005A5BE2">
              <w:rPr>
                <w:rFonts w:asciiTheme="minorHAnsi" w:hAnsiTheme="minorHAnsi" w:cstheme="minorHAnsi"/>
                <w:spacing w:val="-10"/>
              </w:rPr>
              <w:t xml:space="preserve"> </w:t>
            </w:r>
            <w:r w:rsidRPr="005A5BE2">
              <w:rPr>
                <w:rFonts w:asciiTheme="minorHAnsi" w:hAnsiTheme="minorHAnsi" w:cstheme="minorHAnsi"/>
              </w:rPr>
              <w:t>governed</w:t>
            </w:r>
            <w:r w:rsidRPr="005A5BE2">
              <w:rPr>
                <w:rFonts w:asciiTheme="minorHAnsi" w:hAnsiTheme="minorHAnsi" w:cstheme="minorHAnsi"/>
                <w:spacing w:val="-12"/>
              </w:rPr>
              <w:t xml:space="preserve"> </w:t>
            </w:r>
            <w:r w:rsidRPr="005A5BE2">
              <w:rPr>
                <w:rFonts w:asciiTheme="minorHAnsi" w:hAnsiTheme="minorHAnsi" w:cstheme="minorHAnsi"/>
              </w:rPr>
              <w:t>by</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construed</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1"/>
              </w:rPr>
              <w:t xml:space="preserve"> </w:t>
            </w:r>
            <w:r w:rsidRPr="005A5BE2">
              <w:rPr>
                <w:rFonts w:asciiTheme="minorHAnsi" w:hAnsiTheme="minorHAnsi" w:cstheme="minorHAnsi"/>
              </w:rPr>
              <w:t>accordance</w:t>
            </w:r>
            <w:r w:rsidRPr="005A5BE2">
              <w:rPr>
                <w:rFonts w:asciiTheme="minorHAnsi" w:hAnsiTheme="minorHAnsi" w:cstheme="minorHAnsi"/>
                <w:spacing w:val="-12"/>
              </w:rPr>
              <w:t xml:space="preserve"> </w:t>
            </w:r>
            <w:r w:rsidRPr="005A5BE2">
              <w:rPr>
                <w:rFonts w:asciiTheme="minorHAnsi" w:hAnsiTheme="minorHAnsi" w:cstheme="minorHAnsi"/>
              </w:rPr>
              <w:t>with</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spacing w:val="-4"/>
              </w:rPr>
              <w:t>laws</w:t>
            </w:r>
          </w:p>
          <w:p w14:paraId="590C28DC" w14:textId="77777777" w:rsidR="00A01084" w:rsidRPr="005A5BE2" w:rsidRDefault="00013AF0">
            <w:pPr>
              <w:pStyle w:val="TableParagraph"/>
              <w:spacing w:before="41" w:line="276" w:lineRule="auto"/>
              <w:ind w:left="213"/>
              <w:rPr>
                <w:rFonts w:asciiTheme="minorHAnsi" w:hAnsiTheme="minorHAnsi" w:cstheme="minorHAnsi"/>
              </w:rPr>
            </w:pPr>
            <w:r w:rsidRPr="005A5BE2">
              <w:rPr>
                <w:rFonts w:asciiTheme="minorHAnsi" w:hAnsiTheme="minorHAnsi" w:cstheme="minorHAnsi"/>
              </w:rPr>
              <w:t>of Ireland and the Parties hereby agree that the courts of Ireland have exclusive jurisdiction to hear and determine any disputes arising out of or in connection with this Agreement.</w:t>
            </w:r>
          </w:p>
        </w:tc>
      </w:tr>
      <w:tr w:rsidR="00A01084" w:rsidRPr="005A5BE2" w14:paraId="590C28E0" w14:textId="77777777">
        <w:trPr>
          <w:trHeight w:val="943"/>
        </w:trPr>
        <w:tc>
          <w:tcPr>
            <w:tcW w:w="446" w:type="dxa"/>
          </w:tcPr>
          <w:p w14:paraId="590C28DE"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513" w:type="dxa"/>
          </w:tcPr>
          <w:p w14:paraId="590C28DF" w14:textId="77777777" w:rsidR="00A01084" w:rsidRPr="005A5BE2" w:rsidRDefault="00013AF0">
            <w:pPr>
              <w:pStyle w:val="TableParagraph"/>
              <w:spacing w:line="310" w:lineRule="atLeast"/>
              <w:ind w:left="213" w:right="47"/>
              <w:jc w:val="both"/>
              <w:rPr>
                <w:rFonts w:asciiTheme="minorHAnsi" w:hAnsiTheme="minorHAnsi" w:cstheme="minorHAnsi"/>
              </w:rPr>
            </w:pPr>
            <w:r w:rsidRPr="005A5BE2">
              <w:rPr>
                <w:rFonts w:asciiTheme="minorHAnsi" w:hAnsiTheme="minorHAnsi" w:cstheme="minorHAnsi"/>
              </w:rPr>
              <w:t>This Agreement shall be executed in duplicate and each copy of the Agreement shall be signed by all the Parties hereto. Each of the Parties to this Agreement confirms that this Agreement is executed by their duly authorised officers.</w:t>
            </w:r>
          </w:p>
        </w:tc>
      </w:tr>
    </w:tbl>
    <w:p w14:paraId="590C28E1" w14:textId="77777777" w:rsidR="00A01084" w:rsidRPr="005A5BE2" w:rsidRDefault="00013AF0">
      <w:pPr>
        <w:pStyle w:val="BodyText"/>
        <w:spacing w:before="135"/>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5728" behindDoc="1" locked="0" layoutInCell="1" allowOverlap="1" wp14:anchorId="590C2B1B" wp14:editId="590C2B1C">
                <wp:simplePos x="0" y="0"/>
                <wp:positionH relativeFrom="page">
                  <wp:posOffset>882396</wp:posOffset>
                </wp:positionH>
                <wp:positionV relativeFrom="paragraph">
                  <wp:posOffset>256286</wp:posOffset>
                </wp:positionV>
                <wp:extent cx="5797550" cy="227329"/>
                <wp:effectExtent l="0" t="0" r="0" b="0"/>
                <wp:wrapTopAndBottom/>
                <wp:docPr id="225" name="Group 2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26" name="Graphic 22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27" name="Graphic 22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28" name="Textbox 228"/>
                        <wps:cNvSpPr txBox="1"/>
                        <wps:spPr>
                          <a:xfrm>
                            <a:off x="0" y="0"/>
                            <a:ext cx="5797550" cy="208915"/>
                          </a:xfrm>
                          <a:prstGeom prst="rect">
                            <a:avLst/>
                          </a:prstGeom>
                        </wps:spPr>
                        <wps:txbx>
                          <w:txbxContent>
                            <w:p w14:paraId="590C2B95" w14:textId="77777777" w:rsidR="00A01084" w:rsidRDefault="00013AF0">
                              <w:pPr>
                                <w:tabs>
                                  <w:tab w:val="left" w:pos="595"/>
                                </w:tabs>
                                <w:spacing w:line="268" w:lineRule="exact"/>
                                <w:ind w:left="86"/>
                                <w:rPr>
                                  <w:b/>
                                </w:rPr>
                              </w:pPr>
                              <w:bookmarkStart w:id="64" w:name="14._Notices"/>
                              <w:bookmarkEnd w:id="64"/>
                              <w:r>
                                <w:rPr>
                                  <w:b/>
                                  <w:color w:val="FFFFFF"/>
                                  <w:spacing w:val="-5"/>
                                </w:rPr>
                                <w:t>14.</w:t>
                              </w:r>
                              <w:r>
                                <w:rPr>
                                  <w:b/>
                                  <w:color w:val="FFFFFF"/>
                                </w:rPr>
                                <w:tab/>
                              </w:r>
                              <w:r>
                                <w:rPr>
                                  <w:b/>
                                  <w:color w:val="FFFFFF"/>
                                  <w:spacing w:val="-2"/>
                                </w:rPr>
                                <w:t>NOTICES</w:t>
                              </w:r>
                            </w:p>
                          </w:txbxContent>
                        </wps:txbx>
                        <wps:bodyPr wrap="square" lIns="0" tIns="0" rIns="0" bIns="0" rtlCol="0">
                          <a:noAutofit/>
                        </wps:bodyPr>
                      </wps:wsp>
                    </wpg:wgp>
                  </a:graphicData>
                </a:graphic>
              </wp:anchor>
            </w:drawing>
          </mc:Choice>
          <mc:Fallback xmlns:w16cei="http://schemas.microsoft.com/office/word/2026/wordml/cei">
            <w:pict>
              <v:group w14:anchorId="590C2B1B" id="Group 225" o:spid="_x0000_s1203" style="position:absolute;margin-left:69.5pt;margin-top:20.2pt;width:456.5pt;height:17.9pt;z-index:-1569075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DGMIAMAAOYKAAAOAAAAZHJzL2Uyb0RvYy54bWzsVk1v2zAMvQ/YfxB8X524TZMYTYqtXYMB&#10;RVegGXZWZPkDsy1NUmL334+ULMdIhmHpimGH+WBTFkVRj4+krq7bqiQ7rnQh6kUwPhsFhNdMJEWd&#10;LYIv67t3s4BoQ+uElqLmi+CZ6+B6+fbNVSNjHolclAlXBIzUOm7kIsiNkXEYapbziuozIXkNk6lQ&#10;FTUwVFmYKNqA9aoMo9HoMmyESqQSjGsNf2/dZLC09tOUM/M5TTU3pFwE4Juxb2XfG3yHyysaZ4rK&#10;vGCdG/QFXlS0qGHT3tQtNZRsVXFkqiqYElqk5oyJKhRpWjBuzwCnGY8OTrNSYivtWbK4yWQPE0B7&#10;gNOLzbKH3UrJJ/monPcg3gv2TQMuYSOzeDiP42yv3KaqwkVwCNJaRJ97RHlrCIOfk+l8OpkA8Azm&#10;omh6Hs0d5CyHuBwtY/nHXy8Maey2tc71zjQS2KP3AOk/A+gpp5Jb3DUC8KhIkaD7lwGpaQUsXnWE&#10;wV+AFG4PeohiN9IdoKdjNJrNxxM02h+VxmyrzYoLizbd3WsD00C1xEs09xJray8q4D6yvrSsNwEB&#10;1quAAOs3LgSSGlyHplAkzSBcORzXeYLTldjxtbCKBmOGUY3mgIYPOPi61ynroS7EfqDl5/xXWntO&#10;Bzaczqbd0b2C/zrF4cYnqttUBz+9QVYKzR3MeHqLd48I6A0x16IskruiLBECrbLNTanIjmJJgWfm&#10;TQ/UgJ46diRAaSOSZ2BRA7RZBPr7lioekPJTDTzFouQF5YWNF5Qpb4QtXRZ9pc26/UqVJBLERWAg&#10;zx6EpyuNPTnAf1RwuriyFu+3RqQFMsf65jzqBpA6jsR/IYemxzlkY35iDtnozxyRf1psxrOLfyOP&#10;nCMYhH2KHLPZc2iv44k6TBGv5ef8d6gznkUnZNFp2of7v04SncMzt30BePs/iQbXGZ/ZXXL0jQgu&#10;Va4RrYH7G9GSKLK5MEgiYtoPAmr1GHME/79uS8Lygi2pK0TYbOz956ACua51UA1Nu2ltR72wjQ6d&#10;e6UC+Rtlzl4c4DJlC3538cPb2nBsy+L+err8AQAA//8DAFBLAwQUAAYACAAAACEALOimC+EAAAAK&#10;AQAADwAAAGRycy9kb3ducmV2LnhtbEyPzU7DMBCE70i8g7VI3Kid9IcS4lRVBZwqJFok1Ns22SZR&#10;YzuK3SR9e7YnOM7saPabdDWaRvTU+dpZDdFEgSCbu6K2pYbv/fvTEoQPaAtsnCUNV/Kwyu7vUkwK&#10;N9gv6nehFFxifYIaqhDaREqfV2TQT1xLlm8n1xkMLLtSFh0OXG4aGSu1kAZryx8qbGlTUX7eXYyG&#10;jwGH9TR667fn0+Z62M8/f7YRaf34MK5fQQQaw18YbviMDhkzHd3FFl40rKcvvCVomKkZiFtAzWN2&#10;jhqeFzHILJX/J2S/AAAA//8DAFBLAQItABQABgAIAAAAIQC2gziS/gAAAOEBAAATAAAAAAAAAAAA&#10;AAAAAAAAAABbQ29udGVudF9UeXBlc10ueG1sUEsBAi0AFAAGAAgAAAAhADj9If/WAAAAlAEAAAsA&#10;AAAAAAAAAAAAAAAALwEAAF9yZWxzLy5yZWxzUEsBAi0AFAAGAAgAAAAhACKsMYwgAwAA5goAAA4A&#10;AAAAAAAAAAAAAAAALgIAAGRycy9lMm9Eb2MueG1sUEsBAi0AFAAGAAgAAAAhACzopgvhAAAACgEA&#10;AA8AAAAAAAAAAAAAAAAAegUAAGRycy9kb3ducmV2LnhtbFBLBQYAAAAABAAEAPMAAACIBgAAAAA=&#10;">
                <v:shape id="Graphic 226" o:spid="_x0000_s120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OFSLwgAAANwAAAAPAAAAZHJzL2Rvd25yZXYueG1sRI/disIw&#10;FITvF3yHcATv1sQKRapRRJBd8Ma/Bzg2x6bYnJQman17s7Dg5TAz3zCLVe8a8aAu1J41TMYKBHHp&#10;Tc2VhvNp+z0DESKywcYzaXhRgNVy8LXAwvgnH+hxjJVIEA4FarAxtoWUobTkMIx9S5y8q+8cxiS7&#10;SpoOnwnuGpkplUuHNacFiy1tLJW3491pUNd9Pt1YdWnUpD39qPulnoWd1qNhv56DiNTHT/i//Ws0&#10;ZFkOf2fSEZDLNwAAAP//AwBQSwECLQAUAAYACAAAACEA2+H2y+4AAACFAQAAEwAAAAAAAAAAAAAA&#10;AAAAAAAAW0NvbnRlbnRfVHlwZXNdLnhtbFBLAQItABQABgAIAAAAIQBa9CxbvwAAABUBAAALAAAA&#10;AAAAAAAAAAAAAB8BAABfcmVscy8ucmVsc1BLAQItABQABgAIAAAAIQDfOFSLwgAAANwAAAAPAAAA&#10;AAAAAAAAAAAAAAcCAABkcnMvZG93bnJldi54bWxQSwUGAAAAAAMAAwC3AAAA9gIAAAAA&#10;" path="m5797296,l,,,208787r5797296,l5797296,xe" fillcolor="navy" stroked="f">
                  <v:path arrowok="t"/>
                </v:shape>
                <v:shape id="Graphic 227" o:spid="_x0000_s120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Vrr9xQAAANwAAAAPAAAAZHJzL2Rvd25yZXYueG1sRI9Pi8Iw&#10;FMTvgt8hPGEvoqkFV6lGqcIue5L1H3h8NM822LyUJqv1228WFjwOM/MbZrnubC3u1HrjWMFknIAg&#10;Lpw2XCo4HT9GcxA+IGusHZOCJ3lYr/q9JWbaPXhP90MoRYSwz1BBFUKTSemLiiz6sWuIo3d1rcUQ&#10;ZVtK3eIjwm0t0yR5lxYNx4UKG9pWVNwOP1ZBPt1PzU6fL/lstxl+Pr9N4k5bpd4GXb4AEagLr/B/&#10;+0srSNMZ/J2JR0CufgEAAP//AwBQSwECLQAUAAYACAAAACEA2+H2y+4AAACFAQAAEwAAAAAAAAAA&#10;AAAAAAAAAAAAW0NvbnRlbnRfVHlwZXNdLnhtbFBLAQItABQABgAIAAAAIQBa9CxbvwAAABUBAAAL&#10;AAAAAAAAAAAAAAAAAB8BAABfcmVscy8ucmVsc1BLAQItABQABgAIAAAAIQAoVrr9xQAAANwAAAAP&#10;AAAAAAAAAAAAAAAAAAcCAABkcnMvZG93bnJldi54bWxQSwUGAAAAAAMAAwC3AAAA+QIAAAAA&#10;" path="m5797296,l,,,18287r5797296,l5797296,xe" fillcolor="#339" stroked="f">
                  <v:path arrowok="t"/>
                </v:shape>
                <v:shape id="Textbox 228" o:spid="_x0000_s120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GD1wwAAANwAAAAPAAAAZHJzL2Rvd25yZXYueG1sRE89a8Mw&#10;EN0L+Q/iCtlquR5C61gxoaQQCJQ6zpDxal1sYevkWkri/vtqKHR8vO+inO0gbjR541jBc5KCIG6c&#10;NtwqONXvTy8gfEDWODgmBT/kodwsHgrMtbtzRbdjaEUMYZ+jgi6EMZfSNx1Z9IkbiSN3cZPFEOHU&#10;Sj3hPYbbQWZpupIWDceGDkd666jpj1erYHvmame+P74+q0tl6vo15cOqV2r5OG/XIALN4V/8595r&#10;BVkW18Yz8QjIzS8AAAD//wMAUEsBAi0AFAAGAAgAAAAhANvh9svuAAAAhQEAABMAAAAAAAAAAAAA&#10;AAAAAAAAAFtDb250ZW50X1R5cGVzXS54bWxQSwECLQAUAAYACAAAACEAWvQsW78AAAAVAQAACwAA&#10;AAAAAAAAAAAAAAAfAQAAX3JlbHMvLnJlbHNQSwECLQAUAAYACAAAACEADzhg9cMAAADcAAAADwAA&#10;AAAAAAAAAAAAAAAHAgAAZHJzL2Rvd25yZXYueG1sUEsFBgAAAAADAAMAtwAAAPcCAAAAAA==&#10;" filled="f" stroked="f">
                  <v:textbox inset="0,0,0,0">
                    <w:txbxContent>
                      <w:p w14:paraId="590C2B95" w14:textId="77777777" w:rsidR="00A01084" w:rsidRDefault="00013AF0">
                        <w:pPr>
                          <w:tabs>
                            <w:tab w:val="left" w:pos="595"/>
                          </w:tabs>
                          <w:spacing w:line="268" w:lineRule="exact"/>
                          <w:ind w:left="86"/>
                          <w:rPr>
                            <w:b/>
                          </w:rPr>
                        </w:pPr>
                        <w:bookmarkStart w:id="113" w:name="14._Notices"/>
                        <w:bookmarkEnd w:id="113"/>
                        <w:r>
                          <w:rPr>
                            <w:b/>
                            <w:color w:val="FFFFFF"/>
                            <w:spacing w:val="-5"/>
                          </w:rPr>
                          <w:t>14.</w:t>
                        </w:r>
                        <w:r>
                          <w:rPr>
                            <w:b/>
                            <w:color w:val="FFFFFF"/>
                          </w:rPr>
                          <w:tab/>
                        </w:r>
                        <w:r>
                          <w:rPr>
                            <w:b/>
                            <w:color w:val="FFFFFF"/>
                            <w:spacing w:val="-2"/>
                          </w:rPr>
                          <w:t>NOTICES</w:t>
                        </w:r>
                      </w:p>
                    </w:txbxContent>
                  </v:textbox>
                </v:shape>
                <w10:wrap type="topAndBottom" anchorx="page"/>
              </v:group>
            </w:pict>
          </mc:Fallback>
        </mc:AlternateContent>
      </w:r>
    </w:p>
    <w:p w14:paraId="590C28E2"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4"/>
        <w:gridCol w:w="552"/>
        <w:gridCol w:w="7960"/>
      </w:tblGrid>
      <w:tr w:rsidR="00A01084" w:rsidRPr="005A5BE2" w14:paraId="590C28E6" w14:textId="77777777">
        <w:trPr>
          <w:trHeight w:val="943"/>
        </w:trPr>
        <w:tc>
          <w:tcPr>
            <w:tcW w:w="444" w:type="dxa"/>
          </w:tcPr>
          <w:p w14:paraId="590C28E3"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2" w:type="dxa"/>
            <w:gridSpan w:val="2"/>
          </w:tcPr>
          <w:p w14:paraId="590C28E4" w14:textId="77777777" w:rsidR="00A01084" w:rsidRPr="005A5BE2" w:rsidRDefault="00013AF0">
            <w:pPr>
              <w:pStyle w:val="TableParagraph"/>
              <w:spacing w:line="225" w:lineRule="exact"/>
              <w:ind w:left="210"/>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notice</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5"/>
              </w:rPr>
              <w:t xml:space="preserve"> </w:t>
            </w:r>
            <w:r w:rsidRPr="005A5BE2">
              <w:rPr>
                <w:rFonts w:asciiTheme="minorHAnsi" w:hAnsiTheme="minorHAnsi" w:cstheme="minorHAnsi"/>
              </w:rPr>
              <w:t>other</w:t>
            </w:r>
            <w:r w:rsidRPr="005A5BE2">
              <w:rPr>
                <w:rFonts w:asciiTheme="minorHAnsi" w:hAnsiTheme="minorHAnsi" w:cstheme="minorHAnsi"/>
                <w:spacing w:val="-5"/>
              </w:rPr>
              <w:t xml:space="preserve"> </w:t>
            </w:r>
            <w:r w:rsidRPr="005A5BE2">
              <w:rPr>
                <w:rFonts w:asciiTheme="minorHAnsi" w:hAnsiTheme="minorHAnsi" w:cstheme="minorHAnsi"/>
              </w:rPr>
              <w:t>written</w:t>
            </w:r>
            <w:r w:rsidRPr="005A5BE2">
              <w:rPr>
                <w:rFonts w:asciiTheme="minorHAnsi" w:hAnsiTheme="minorHAnsi" w:cstheme="minorHAnsi"/>
                <w:spacing w:val="-7"/>
              </w:rPr>
              <w:t xml:space="preserve"> </w:t>
            </w:r>
            <w:r w:rsidRPr="005A5BE2">
              <w:rPr>
                <w:rFonts w:asciiTheme="minorHAnsi" w:hAnsiTheme="minorHAnsi" w:cstheme="minorHAnsi"/>
              </w:rPr>
              <w:t>communication</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be</w:t>
            </w:r>
            <w:r w:rsidRPr="005A5BE2">
              <w:rPr>
                <w:rFonts w:asciiTheme="minorHAnsi" w:hAnsiTheme="minorHAnsi" w:cstheme="minorHAnsi"/>
                <w:spacing w:val="-2"/>
              </w:rPr>
              <w:t xml:space="preserve"> </w:t>
            </w:r>
            <w:r w:rsidRPr="005A5BE2">
              <w:rPr>
                <w:rFonts w:asciiTheme="minorHAnsi" w:hAnsiTheme="minorHAnsi" w:cstheme="minorHAnsi"/>
              </w:rPr>
              <w:t>given</w:t>
            </w:r>
            <w:r w:rsidRPr="005A5BE2">
              <w:rPr>
                <w:rFonts w:asciiTheme="minorHAnsi" w:hAnsiTheme="minorHAnsi" w:cstheme="minorHAnsi"/>
                <w:spacing w:val="-5"/>
              </w:rPr>
              <w:t xml:space="preserve"> </w:t>
            </w:r>
            <w:r w:rsidRPr="005A5BE2">
              <w:rPr>
                <w:rFonts w:asciiTheme="minorHAnsi" w:hAnsiTheme="minorHAnsi" w:cstheme="minorHAnsi"/>
              </w:rPr>
              <w:t>under</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5"/>
              </w:rPr>
              <w:t xml:space="preserve"> </w:t>
            </w:r>
            <w:r w:rsidRPr="005A5BE2">
              <w:rPr>
                <w:rFonts w:asciiTheme="minorHAnsi" w:hAnsiTheme="minorHAnsi" w:cstheme="minorHAnsi"/>
              </w:rPr>
              <w:t>shall</w:t>
            </w:r>
            <w:r w:rsidRPr="005A5BE2">
              <w:rPr>
                <w:rFonts w:asciiTheme="minorHAnsi" w:hAnsiTheme="minorHAnsi" w:cstheme="minorHAnsi"/>
                <w:spacing w:val="-4"/>
              </w:rPr>
              <w:t xml:space="preserve"> </w:t>
            </w:r>
            <w:r w:rsidRPr="005A5BE2">
              <w:rPr>
                <w:rFonts w:asciiTheme="minorHAnsi" w:hAnsiTheme="minorHAnsi" w:cstheme="minorHAnsi"/>
              </w:rPr>
              <w:t>either</w:t>
            </w:r>
            <w:r w:rsidRPr="005A5BE2">
              <w:rPr>
                <w:rFonts w:asciiTheme="minorHAnsi" w:hAnsiTheme="minorHAnsi" w:cstheme="minorHAnsi"/>
                <w:spacing w:val="-5"/>
              </w:rPr>
              <w:t xml:space="preserve"> be</w:t>
            </w:r>
          </w:p>
          <w:p w14:paraId="590C28E5" w14:textId="77777777" w:rsidR="00A01084" w:rsidRPr="005A5BE2" w:rsidRDefault="00013AF0">
            <w:pPr>
              <w:pStyle w:val="TableParagraph"/>
              <w:spacing w:before="41" w:line="276" w:lineRule="auto"/>
              <w:ind w:left="210"/>
              <w:rPr>
                <w:rFonts w:asciiTheme="minorHAnsi" w:hAnsiTheme="minorHAnsi" w:cstheme="minorHAnsi"/>
              </w:rPr>
            </w:pPr>
            <w:r w:rsidRPr="005A5BE2">
              <w:rPr>
                <w:rFonts w:asciiTheme="minorHAnsi" w:hAnsiTheme="minorHAnsi" w:cstheme="minorHAnsi"/>
              </w:rPr>
              <w:t>delivered personally or sent by registered post or email.</w:t>
            </w:r>
            <w:r w:rsidRPr="005A5BE2">
              <w:rPr>
                <w:rFonts w:asciiTheme="minorHAnsi" w:hAnsiTheme="minorHAnsi" w:cstheme="minorHAnsi"/>
                <w:spacing w:val="40"/>
              </w:rPr>
              <w:t xml:space="preserve"> </w:t>
            </w:r>
            <w:r w:rsidRPr="005A5BE2">
              <w:rPr>
                <w:rFonts w:asciiTheme="minorHAnsi" w:hAnsiTheme="minorHAnsi" w:cstheme="minorHAnsi"/>
              </w:rPr>
              <w:t>The Parties will from time to time agree</w:t>
            </w:r>
            <w:r w:rsidRPr="005A5BE2">
              <w:rPr>
                <w:rFonts w:asciiTheme="minorHAnsi" w:hAnsiTheme="minorHAnsi" w:cstheme="minorHAnsi"/>
                <w:spacing w:val="-5"/>
              </w:rPr>
              <w:t xml:space="preserve"> </w:t>
            </w:r>
            <w:r w:rsidRPr="005A5BE2">
              <w:rPr>
                <w:rFonts w:asciiTheme="minorHAnsi" w:hAnsiTheme="minorHAnsi" w:cstheme="minorHAnsi"/>
              </w:rPr>
              <w:t>primary</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alternative</w:t>
            </w:r>
            <w:r w:rsidRPr="005A5BE2">
              <w:rPr>
                <w:rFonts w:asciiTheme="minorHAnsi" w:hAnsiTheme="minorHAnsi" w:cstheme="minorHAnsi"/>
                <w:spacing w:val="-3"/>
              </w:rPr>
              <w:t xml:space="preserve"> </w:t>
            </w:r>
            <w:r w:rsidRPr="005A5BE2">
              <w:rPr>
                <w:rFonts w:asciiTheme="minorHAnsi" w:hAnsiTheme="minorHAnsi" w:cstheme="minorHAnsi"/>
              </w:rPr>
              <w:t>contact</w:t>
            </w:r>
            <w:r w:rsidRPr="005A5BE2">
              <w:rPr>
                <w:rFonts w:asciiTheme="minorHAnsi" w:hAnsiTheme="minorHAnsi" w:cstheme="minorHAnsi"/>
                <w:spacing w:val="-2"/>
              </w:rPr>
              <w:t xml:space="preserve"> </w:t>
            </w:r>
            <w:r w:rsidRPr="005A5BE2">
              <w:rPr>
                <w:rFonts w:asciiTheme="minorHAnsi" w:hAnsiTheme="minorHAnsi" w:cstheme="minorHAnsi"/>
              </w:rPr>
              <w:t>persons</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details</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purposes</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this</w:t>
            </w:r>
            <w:r w:rsidRPr="005A5BE2">
              <w:rPr>
                <w:rFonts w:asciiTheme="minorHAnsi" w:hAnsiTheme="minorHAnsi" w:cstheme="minorHAnsi"/>
                <w:spacing w:val="-5"/>
              </w:rPr>
              <w:t xml:space="preserve"> </w:t>
            </w:r>
            <w:r w:rsidRPr="005A5BE2">
              <w:rPr>
                <w:rFonts w:asciiTheme="minorHAnsi" w:hAnsiTheme="minorHAnsi" w:cstheme="minorHAnsi"/>
              </w:rPr>
              <w:t>clause</w:t>
            </w:r>
            <w:r w:rsidRPr="005A5BE2">
              <w:rPr>
                <w:rFonts w:asciiTheme="minorHAnsi" w:hAnsiTheme="minorHAnsi" w:cstheme="minorHAnsi"/>
                <w:spacing w:val="-5"/>
              </w:rPr>
              <w:t xml:space="preserve"> 14.</w:t>
            </w:r>
          </w:p>
        </w:tc>
      </w:tr>
      <w:tr w:rsidR="00A01084" w:rsidRPr="005A5BE2" w14:paraId="590C28E9" w14:textId="77777777">
        <w:trPr>
          <w:trHeight w:val="428"/>
        </w:trPr>
        <w:tc>
          <w:tcPr>
            <w:tcW w:w="444" w:type="dxa"/>
          </w:tcPr>
          <w:p w14:paraId="590C28E7"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B.</w:t>
            </w:r>
          </w:p>
        </w:tc>
        <w:tc>
          <w:tcPr>
            <w:tcW w:w="8512" w:type="dxa"/>
            <w:gridSpan w:val="2"/>
          </w:tcPr>
          <w:p w14:paraId="590C28E8" w14:textId="77777777" w:rsidR="00A01084" w:rsidRPr="005A5BE2" w:rsidRDefault="00013AF0">
            <w:pPr>
              <w:pStyle w:val="TableParagraph"/>
              <w:spacing w:before="59"/>
              <w:ind w:left="210"/>
              <w:rPr>
                <w:rFonts w:asciiTheme="minorHAnsi" w:hAnsiTheme="minorHAnsi" w:cstheme="minorHAnsi"/>
              </w:rPr>
            </w:pPr>
            <w:r w:rsidRPr="005A5BE2">
              <w:rPr>
                <w:rFonts w:asciiTheme="minorHAnsi" w:hAnsiTheme="minorHAnsi" w:cstheme="minorHAnsi"/>
              </w:rPr>
              <w:t>All</w:t>
            </w:r>
            <w:r w:rsidRPr="005A5BE2">
              <w:rPr>
                <w:rFonts w:asciiTheme="minorHAnsi" w:hAnsiTheme="minorHAnsi" w:cstheme="minorHAnsi"/>
                <w:spacing w:val="-2"/>
              </w:rPr>
              <w:t xml:space="preserve"> </w:t>
            </w:r>
            <w:r w:rsidRPr="005A5BE2">
              <w:rPr>
                <w:rFonts w:asciiTheme="minorHAnsi" w:hAnsiTheme="minorHAnsi" w:cstheme="minorHAnsi"/>
              </w:rPr>
              <w:t>notices</w:t>
            </w:r>
            <w:r w:rsidRPr="005A5BE2">
              <w:rPr>
                <w:rFonts w:asciiTheme="minorHAnsi" w:hAnsiTheme="minorHAnsi" w:cstheme="minorHAnsi"/>
                <w:spacing w:val="-2"/>
              </w:rPr>
              <w:t xml:space="preserve"> </w:t>
            </w:r>
            <w:r w:rsidRPr="005A5BE2">
              <w:rPr>
                <w:rFonts w:asciiTheme="minorHAnsi" w:hAnsiTheme="minorHAnsi" w:cstheme="minorHAnsi"/>
              </w:rPr>
              <w:t>shall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rPr>
              <w:t>deemed</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have</w:t>
            </w:r>
            <w:r w:rsidRPr="005A5BE2">
              <w:rPr>
                <w:rFonts w:asciiTheme="minorHAnsi" w:hAnsiTheme="minorHAnsi" w:cstheme="minorHAnsi"/>
                <w:spacing w:val="-4"/>
              </w:rPr>
              <w:t xml:space="preserve"> </w:t>
            </w:r>
            <w:r w:rsidRPr="005A5BE2">
              <w:rPr>
                <w:rFonts w:asciiTheme="minorHAnsi" w:hAnsiTheme="minorHAnsi" w:cstheme="minorHAnsi"/>
              </w:rPr>
              <w:t>been</w:t>
            </w:r>
            <w:r w:rsidRPr="005A5BE2">
              <w:rPr>
                <w:rFonts w:asciiTheme="minorHAnsi" w:hAnsiTheme="minorHAnsi" w:cstheme="minorHAnsi"/>
                <w:spacing w:val="-5"/>
              </w:rPr>
              <w:t xml:space="preserve"> </w:t>
            </w:r>
            <w:r w:rsidRPr="005A5BE2">
              <w:rPr>
                <w:rFonts w:asciiTheme="minorHAnsi" w:hAnsiTheme="minorHAnsi" w:cstheme="minorHAnsi"/>
              </w:rPr>
              <w:t>served</w:t>
            </w:r>
            <w:r w:rsidRPr="005A5BE2">
              <w:rPr>
                <w:rFonts w:asciiTheme="minorHAnsi" w:hAnsiTheme="minorHAnsi" w:cstheme="minorHAnsi"/>
                <w:spacing w:val="-3"/>
              </w:rPr>
              <w:t xml:space="preserve"> </w:t>
            </w:r>
            <w:r w:rsidRPr="005A5BE2">
              <w:rPr>
                <w:rFonts w:asciiTheme="minorHAnsi" w:hAnsiTheme="minorHAnsi" w:cstheme="minorHAnsi"/>
              </w:rPr>
              <w:t>as</w:t>
            </w:r>
            <w:r w:rsidRPr="005A5BE2">
              <w:rPr>
                <w:rFonts w:asciiTheme="minorHAnsi" w:hAnsiTheme="minorHAnsi" w:cstheme="minorHAnsi"/>
                <w:spacing w:val="-3"/>
              </w:rPr>
              <w:t xml:space="preserve"> </w:t>
            </w:r>
            <w:r w:rsidRPr="005A5BE2">
              <w:rPr>
                <w:rFonts w:asciiTheme="minorHAnsi" w:hAnsiTheme="minorHAnsi" w:cstheme="minorHAnsi"/>
                <w:spacing w:val="-2"/>
              </w:rPr>
              <w:t>follows:</w:t>
            </w:r>
          </w:p>
        </w:tc>
      </w:tr>
      <w:tr w:rsidR="00A01084" w:rsidRPr="005A5BE2" w14:paraId="590C28ED" w14:textId="77777777">
        <w:trPr>
          <w:trHeight w:val="429"/>
        </w:trPr>
        <w:tc>
          <w:tcPr>
            <w:tcW w:w="444" w:type="dxa"/>
          </w:tcPr>
          <w:p w14:paraId="590C28EA" w14:textId="77777777" w:rsidR="00A01084" w:rsidRPr="005A5BE2" w:rsidRDefault="00A01084">
            <w:pPr>
              <w:pStyle w:val="TableParagraph"/>
              <w:rPr>
                <w:rFonts w:asciiTheme="minorHAnsi" w:hAnsiTheme="minorHAnsi" w:cstheme="minorHAnsi"/>
              </w:rPr>
            </w:pPr>
          </w:p>
        </w:tc>
        <w:tc>
          <w:tcPr>
            <w:tcW w:w="552" w:type="dxa"/>
          </w:tcPr>
          <w:p w14:paraId="590C28EB" w14:textId="77777777" w:rsidR="00A01084" w:rsidRPr="005A5BE2" w:rsidRDefault="00013AF0">
            <w:pPr>
              <w:pStyle w:val="TableParagraph"/>
              <w:spacing w:before="60"/>
              <w:ind w:left="38"/>
              <w:jc w:val="center"/>
              <w:rPr>
                <w:rFonts w:asciiTheme="minorHAnsi" w:hAnsiTheme="minorHAnsi" w:cstheme="minorHAnsi"/>
              </w:rPr>
            </w:pPr>
            <w:r w:rsidRPr="005A5BE2">
              <w:rPr>
                <w:rFonts w:asciiTheme="minorHAnsi" w:hAnsiTheme="minorHAnsi" w:cstheme="minorHAnsi"/>
                <w:spacing w:val="-5"/>
              </w:rPr>
              <w:t>1.</w:t>
            </w:r>
          </w:p>
        </w:tc>
        <w:tc>
          <w:tcPr>
            <w:tcW w:w="7960" w:type="dxa"/>
          </w:tcPr>
          <w:p w14:paraId="590C28EC" w14:textId="77777777" w:rsidR="00A01084" w:rsidRPr="005A5BE2" w:rsidRDefault="00013AF0">
            <w:pPr>
              <w:pStyle w:val="TableParagraph"/>
              <w:spacing w:before="60"/>
              <w:ind w:left="172"/>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4"/>
              </w:rPr>
              <w:t xml:space="preserve"> </w:t>
            </w:r>
            <w:r w:rsidRPr="005A5BE2">
              <w:rPr>
                <w:rFonts w:asciiTheme="minorHAnsi" w:hAnsiTheme="minorHAnsi" w:cstheme="minorHAnsi"/>
              </w:rPr>
              <w:t>personally</w:t>
            </w:r>
            <w:r w:rsidRPr="005A5BE2">
              <w:rPr>
                <w:rFonts w:asciiTheme="minorHAnsi" w:hAnsiTheme="minorHAnsi" w:cstheme="minorHAnsi"/>
                <w:spacing w:val="-2"/>
              </w:rPr>
              <w:t xml:space="preserve"> </w:t>
            </w:r>
            <w:r w:rsidRPr="005A5BE2">
              <w:rPr>
                <w:rFonts w:asciiTheme="minorHAnsi" w:hAnsiTheme="minorHAnsi" w:cstheme="minorHAnsi"/>
              </w:rPr>
              <w:t>delivered,</w:t>
            </w:r>
            <w:r w:rsidRPr="005A5BE2">
              <w:rPr>
                <w:rFonts w:asciiTheme="minorHAnsi" w:hAnsiTheme="minorHAnsi" w:cstheme="minorHAnsi"/>
                <w:spacing w:val="-3"/>
              </w:rPr>
              <w:t xml:space="preserve"> </w:t>
            </w:r>
            <w:r w:rsidRPr="005A5BE2">
              <w:rPr>
                <w:rFonts w:asciiTheme="minorHAnsi" w:hAnsiTheme="minorHAnsi" w:cstheme="minorHAnsi"/>
              </w:rPr>
              <w:t>at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time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spacing w:val="-2"/>
              </w:rPr>
              <w:t>delivery;</w:t>
            </w:r>
          </w:p>
        </w:tc>
      </w:tr>
      <w:tr w:rsidR="00A01084" w:rsidRPr="005A5BE2" w14:paraId="590C28F1" w14:textId="77777777">
        <w:trPr>
          <w:trHeight w:val="1046"/>
        </w:trPr>
        <w:tc>
          <w:tcPr>
            <w:tcW w:w="444" w:type="dxa"/>
          </w:tcPr>
          <w:p w14:paraId="590C28EE" w14:textId="77777777" w:rsidR="00A01084" w:rsidRPr="005A5BE2" w:rsidRDefault="00A01084">
            <w:pPr>
              <w:pStyle w:val="TableParagraph"/>
              <w:rPr>
                <w:rFonts w:asciiTheme="minorHAnsi" w:hAnsiTheme="minorHAnsi" w:cstheme="minorHAnsi"/>
              </w:rPr>
            </w:pPr>
          </w:p>
        </w:tc>
        <w:tc>
          <w:tcPr>
            <w:tcW w:w="552" w:type="dxa"/>
          </w:tcPr>
          <w:p w14:paraId="590C28EF" w14:textId="77777777" w:rsidR="00A01084" w:rsidRPr="005A5BE2" w:rsidRDefault="00013AF0">
            <w:pPr>
              <w:pStyle w:val="TableParagraph"/>
              <w:spacing w:before="60"/>
              <w:ind w:left="38"/>
              <w:jc w:val="center"/>
              <w:rPr>
                <w:rFonts w:asciiTheme="minorHAnsi" w:hAnsiTheme="minorHAnsi" w:cstheme="minorHAnsi"/>
              </w:rPr>
            </w:pPr>
            <w:r w:rsidRPr="005A5BE2">
              <w:rPr>
                <w:rFonts w:asciiTheme="minorHAnsi" w:hAnsiTheme="minorHAnsi" w:cstheme="minorHAnsi"/>
                <w:spacing w:val="-5"/>
              </w:rPr>
              <w:t>2.</w:t>
            </w:r>
          </w:p>
        </w:tc>
        <w:tc>
          <w:tcPr>
            <w:tcW w:w="7960" w:type="dxa"/>
          </w:tcPr>
          <w:p w14:paraId="590C28F0" w14:textId="77777777" w:rsidR="00A01084" w:rsidRPr="005A5BE2" w:rsidRDefault="00013AF0">
            <w:pPr>
              <w:pStyle w:val="TableParagraph"/>
              <w:spacing w:before="60" w:line="276" w:lineRule="auto"/>
              <w:ind w:left="172" w:right="47"/>
              <w:jc w:val="both"/>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2"/>
              </w:rPr>
              <w:t xml:space="preserve"> </w:t>
            </w:r>
            <w:r w:rsidRPr="005A5BE2">
              <w:rPr>
                <w:rFonts w:asciiTheme="minorHAnsi" w:hAnsiTheme="minorHAnsi" w:cstheme="minorHAnsi"/>
              </w:rPr>
              <w:t>posted</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registered</w:t>
            </w:r>
            <w:r w:rsidRPr="005A5BE2">
              <w:rPr>
                <w:rFonts w:asciiTheme="minorHAnsi" w:hAnsiTheme="minorHAnsi" w:cstheme="minorHAnsi"/>
                <w:spacing w:val="-3"/>
              </w:rPr>
              <w:t xml:space="preserve"> </w:t>
            </w:r>
            <w:r w:rsidRPr="005A5BE2">
              <w:rPr>
                <w:rFonts w:asciiTheme="minorHAnsi" w:hAnsiTheme="minorHAnsi" w:cstheme="minorHAnsi"/>
              </w:rPr>
              <w:t>post</w:t>
            </w:r>
            <w:r w:rsidRPr="005A5BE2">
              <w:rPr>
                <w:rFonts w:asciiTheme="minorHAnsi" w:hAnsiTheme="minorHAnsi" w:cstheme="minorHAnsi"/>
                <w:spacing w:val="-4"/>
              </w:rPr>
              <w:t xml:space="preserve"> </w:t>
            </w:r>
            <w:r w:rsidRPr="005A5BE2">
              <w:rPr>
                <w:rFonts w:asciiTheme="minorHAnsi" w:hAnsiTheme="minorHAnsi" w:cstheme="minorHAnsi"/>
              </w:rPr>
              <w:t>at</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expiration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48</w:t>
            </w:r>
            <w:r w:rsidRPr="005A5BE2">
              <w:rPr>
                <w:rFonts w:asciiTheme="minorHAnsi" w:hAnsiTheme="minorHAnsi" w:cstheme="minorHAnsi"/>
                <w:spacing w:val="-3"/>
              </w:rPr>
              <w:t xml:space="preserve"> </w:t>
            </w:r>
            <w:r w:rsidRPr="005A5BE2">
              <w:rPr>
                <w:rFonts w:asciiTheme="minorHAnsi" w:hAnsiTheme="minorHAnsi" w:cstheme="minorHAnsi"/>
              </w:rPr>
              <w:t>hours</w:t>
            </w:r>
            <w:r w:rsidRPr="005A5BE2">
              <w:rPr>
                <w:rFonts w:asciiTheme="minorHAnsi" w:hAnsiTheme="minorHAnsi" w:cstheme="minorHAnsi"/>
                <w:spacing w:val="-2"/>
              </w:rPr>
              <w:t xml:space="preserve"> </w:t>
            </w:r>
            <w:r w:rsidRPr="005A5BE2">
              <w:rPr>
                <w:rFonts w:asciiTheme="minorHAnsi" w:hAnsiTheme="minorHAnsi" w:cstheme="minorHAnsi"/>
              </w:rPr>
              <w:t>after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envelope</w:t>
            </w:r>
            <w:r w:rsidRPr="005A5BE2">
              <w:rPr>
                <w:rFonts w:asciiTheme="minorHAnsi" w:hAnsiTheme="minorHAnsi" w:cstheme="minorHAnsi"/>
                <w:spacing w:val="-4"/>
              </w:rPr>
              <w:t xml:space="preserve"> </w:t>
            </w:r>
            <w:r w:rsidRPr="005A5BE2">
              <w:rPr>
                <w:rFonts w:asciiTheme="minorHAnsi" w:hAnsiTheme="minorHAnsi" w:cstheme="minorHAnsi"/>
              </w:rPr>
              <w:t>containing the same was delivered into the custody of the postal authorities (and not returned undelivered); and</w:t>
            </w:r>
          </w:p>
        </w:tc>
      </w:tr>
      <w:tr w:rsidR="00A01084" w:rsidRPr="005A5BE2" w14:paraId="590C28F5" w14:textId="77777777">
        <w:trPr>
          <w:trHeight w:val="325"/>
        </w:trPr>
        <w:tc>
          <w:tcPr>
            <w:tcW w:w="444" w:type="dxa"/>
          </w:tcPr>
          <w:p w14:paraId="590C28F2" w14:textId="77777777" w:rsidR="00A01084" w:rsidRPr="005A5BE2" w:rsidRDefault="00A01084">
            <w:pPr>
              <w:pStyle w:val="TableParagraph"/>
              <w:rPr>
                <w:rFonts w:asciiTheme="minorHAnsi" w:hAnsiTheme="minorHAnsi" w:cstheme="minorHAnsi"/>
              </w:rPr>
            </w:pPr>
          </w:p>
        </w:tc>
        <w:tc>
          <w:tcPr>
            <w:tcW w:w="552" w:type="dxa"/>
          </w:tcPr>
          <w:p w14:paraId="590C28F3" w14:textId="77777777" w:rsidR="00A01084" w:rsidRPr="005A5BE2" w:rsidRDefault="00013AF0">
            <w:pPr>
              <w:pStyle w:val="TableParagraph"/>
              <w:spacing w:before="60" w:line="245" w:lineRule="exact"/>
              <w:ind w:left="38"/>
              <w:jc w:val="center"/>
              <w:rPr>
                <w:rFonts w:asciiTheme="minorHAnsi" w:hAnsiTheme="minorHAnsi" w:cstheme="minorHAnsi"/>
              </w:rPr>
            </w:pPr>
            <w:r w:rsidRPr="005A5BE2">
              <w:rPr>
                <w:rFonts w:asciiTheme="minorHAnsi" w:hAnsiTheme="minorHAnsi" w:cstheme="minorHAnsi"/>
                <w:spacing w:val="-5"/>
              </w:rPr>
              <w:t>3.</w:t>
            </w:r>
          </w:p>
        </w:tc>
        <w:tc>
          <w:tcPr>
            <w:tcW w:w="7960" w:type="dxa"/>
          </w:tcPr>
          <w:p w14:paraId="590C28F4" w14:textId="77777777" w:rsidR="00A01084" w:rsidRPr="005A5BE2" w:rsidRDefault="00013AF0">
            <w:pPr>
              <w:pStyle w:val="TableParagraph"/>
              <w:spacing w:before="60" w:line="245" w:lineRule="exact"/>
              <w:ind w:left="172"/>
              <w:rPr>
                <w:rFonts w:asciiTheme="minorHAnsi" w:hAnsiTheme="minorHAnsi" w:cstheme="minorHAnsi"/>
              </w:rPr>
            </w:pPr>
            <w:r w:rsidRPr="005A5BE2">
              <w:rPr>
                <w:rFonts w:asciiTheme="minorHAnsi" w:hAnsiTheme="minorHAnsi" w:cstheme="minorHAnsi"/>
              </w:rPr>
              <w:t>if</w:t>
            </w:r>
            <w:r w:rsidRPr="005A5BE2">
              <w:rPr>
                <w:rFonts w:asciiTheme="minorHAnsi" w:hAnsiTheme="minorHAnsi" w:cstheme="minorHAnsi"/>
                <w:spacing w:val="-6"/>
              </w:rPr>
              <w:t xml:space="preserve"> </w:t>
            </w:r>
            <w:r w:rsidRPr="005A5BE2">
              <w:rPr>
                <w:rFonts w:asciiTheme="minorHAnsi" w:hAnsiTheme="minorHAnsi" w:cstheme="minorHAnsi"/>
              </w:rPr>
              <w:t>communicated</w:t>
            </w:r>
            <w:r w:rsidRPr="005A5BE2">
              <w:rPr>
                <w:rFonts w:asciiTheme="minorHAnsi" w:hAnsiTheme="minorHAnsi" w:cstheme="minorHAnsi"/>
                <w:spacing w:val="-4"/>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email,</w:t>
            </w:r>
            <w:r w:rsidRPr="005A5BE2">
              <w:rPr>
                <w:rFonts w:asciiTheme="minorHAnsi" w:hAnsiTheme="minorHAnsi" w:cstheme="minorHAnsi"/>
                <w:spacing w:val="-8"/>
              </w:rPr>
              <w:t xml:space="preserve"> </w:t>
            </w:r>
            <w:r w:rsidRPr="005A5BE2">
              <w:rPr>
                <w:rFonts w:asciiTheme="minorHAnsi" w:hAnsiTheme="minorHAnsi" w:cstheme="minorHAnsi"/>
              </w:rPr>
              <w:t>on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next</w:t>
            </w:r>
            <w:r w:rsidRPr="005A5BE2">
              <w:rPr>
                <w:rFonts w:asciiTheme="minorHAnsi" w:hAnsiTheme="minorHAnsi" w:cstheme="minorHAnsi"/>
                <w:spacing w:val="-5"/>
              </w:rPr>
              <w:t xml:space="preserve"> </w:t>
            </w:r>
            <w:r w:rsidRPr="005A5BE2">
              <w:rPr>
                <w:rFonts w:asciiTheme="minorHAnsi" w:hAnsiTheme="minorHAnsi" w:cstheme="minorHAnsi"/>
              </w:rPr>
              <w:t>calendar</w:t>
            </w:r>
            <w:r w:rsidRPr="005A5BE2">
              <w:rPr>
                <w:rFonts w:asciiTheme="minorHAnsi" w:hAnsiTheme="minorHAnsi" w:cstheme="minorHAnsi"/>
                <w:spacing w:val="-3"/>
              </w:rPr>
              <w:t xml:space="preserve"> </w:t>
            </w:r>
            <w:r w:rsidRPr="005A5BE2">
              <w:rPr>
                <w:rFonts w:asciiTheme="minorHAnsi" w:hAnsiTheme="minorHAnsi" w:cstheme="minorHAnsi"/>
              </w:rPr>
              <w:t>day</w:t>
            </w:r>
            <w:r w:rsidRPr="005A5BE2">
              <w:rPr>
                <w:rFonts w:asciiTheme="minorHAnsi" w:hAnsiTheme="minorHAnsi" w:cstheme="minorHAnsi"/>
                <w:spacing w:val="-3"/>
              </w:rPr>
              <w:t xml:space="preserve"> </w:t>
            </w:r>
            <w:r w:rsidRPr="005A5BE2">
              <w:rPr>
                <w:rFonts w:asciiTheme="minorHAnsi" w:hAnsiTheme="minorHAnsi" w:cstheme="minorHAnsi"/>
              </w:rPr>
              <w:t>following</w:t>
            </w:r>
            <w:r w:rsidRPr="005A5BE2">
              <w:rPr>
                <w:rFonts w:asciiTheme="minorHAnsi" w:hAnsiTheme="minorHAnsi" w:cstheme="minorHAnsi"/>
                <w:spacing w:val="-3"/>
              </w:rPr>
              <w:t xml:space="preserve"> </w:t>
            </w:r>
            <w:r w:rsidRPr="005A5BE2">
              <w:rPr>
                <w:rFonts w:asciiTheme="minorHAnsi" w:hAnsiTheme="minorHAnsi" w:cstheme="minorHAnsi"/>
                <w:spacing w:val="-2"/>
              </w:rPr>
              <w:t>transmission.</w:t>
            </w:r>
          </w:p>
        </w:tc>
      </w:tr>
    </w:tbl>
    <w:p w14:paraId="590C28F6" w14:textId="77777777" w:rsidR="00A01084" w:rsidRPr="005A5BE2" w:rsidRDefault="00013AF0">
      <w:pPr>
        <w:pStyle w:val="BodyText"/>
        <w:spacing w:before="136"/>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6240" behindDoc="1" locked="0" layoutInCell="1" allowOverlap="1" wp14:anchorId="590C2B1D" wp14:editId="590C2B1E">
                <wp:simplePos x="0" y="0"/>
                <wp:positionH relativeFrom="page">
                  <wp:posOffset>882396</wp:posOffset>
                </wp:positionH>
                <wp:positionV relativeFrom="paragraph">
                  <wp:posOffset>257175</wp:posOffset>
                </wp:positionV>
                <wp:extent cx="5797550" cy="227329"/>
                <wp:effectExtent l="0" t="0" r="0" b="0"/>
                <wp:wrapTopAndBottom/>
                <wp:docPr id="229" name="Group 2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30" name="Graphic 230"/>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31" name="Graphic 23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32" name="Textbox 232"/>
                        <wps:cNvSpPr txBox="1"/>
                        <wps:spPr>
                          <a:xfrm>
                            <a:off x="0" y="0"/>
                            <a:ext cx="5797550" cy="208915"/>
                          </a:xfrm>
                          <a:prstGeom prst="rect">
                            <a:avLst/>
                          </a:prstGeom>
                        </wps:spPr>
                        <wps:txbx>
                          <w:txbxContent>
                            <w:p w14:paraId="590C2B96" w14:textId="77777777" w:rsidR="00A01084" w:rsidRDefault="00013AF0">
                              <w:pPr>
                                <w:tabs>
                                  <w:tab w:val="left" w:pos="595"/>
                                </w:tabs>
                                <w:spacing w:line="268" w:lineRule="exact"/>
                                <w:ind w:left="86"/>
                                <w:rPr>
                                  <w:b/>
                                </w:rPr>
                              </w:pPr>
                              <w:bookmarkStart w:id="65" w:name="15._Assignment_and_Subcontract"/>
                              <w:bookmarkEnd w:id="65"/>
                              <w:r>
                                <w:rPr>
                                  <w:b/>
                                  <w:color w:val="FFFFFF"/>
                                  <w:spacing w:val="-5"/>
                                </w:rPr>
                                <w:t>15.</w:t>
                              </w:r>
                              <w:r>
                                <w:rPr>
                                  <w:b/>
                                  <w:color w:val="FFFFFF"/>
                                </w:rPr>
                                <w:tab/>
                                <w:t>ASSIGNMENT</w:t>
                              </w:r>
                              <w:r>
                                <w:rPr>
                                  <w:b/>
                                  <w:color w:val="FFFFFF"/>
                                  <w:spacing w:val="-6"/>
                                </w:rPr>
                                <w:t xml:space="preserve"> </w:t>
                              </w:r>
                              <w:r>
                                <w:rPr>
                                  <w:b/>
                                  <w:color w:val="FFFFFF"/>
                                </w:rPr>
                                <w:t>AND</w:t>
                              </w:r>
                              <w:r>
                                <w:rPr>
                                  <w:b/>
                                  <w:color w:val="FFFFFF"/>
                                  <w:spacing w:val="-5"/>
                                </w:rPr>
                                <w:t xml:space="preserve"> </w:t>
                              </w:r>
                              <w:r>
                                <w:rPr>
                                  <w:b/>
                                  <w:color w:val="FFFFFF"/>
                                  <w:spacing w:val="-2"/>
                                </w:rPr>
                                <w:t>SUBCONTRACT</w:t>
                              </w:r>
                            </w:p>
                          </w:txbxContent>
                        </wps:txbx>
                        <wps:bodyPr wrap="square" lIns="0" tIns="0" rIns="0" bIns="0" rtlCol="0">
                          <a:noAutofit/>
                        </wps:bodyPr>
                      </wps:wsp>
                    </wpg:wgp>
                  </a:graphicData>
                </a:graphic>
              </wp:anchor>
            </w:drawing>
          </mc:Choice>
          <mc:Fallback xmlns:w16cei="http://schemas.microsoft.com/office/word/2026/wordml/cei">
            <w:pict>
              <v:group w14:anchorId="590C2B1D" id="Group 229" o:spid="_x0000_s1207" style="position:absolute;margin-left:69.5pt;margin-top:20.25pt;width:456.5pt;height:17.9pt;z-index:-1569024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BF1MIgMAAOYKAAAOAAAAZHJzL2Uyb0RvYy54bWzsVt9v0zAQfkfif7D8ztKm65pGayfYWIU0&#10;bZNWxLPrOD9EEhvbbbL/nrMdp6FFiI4J8UAeknN8Pt99993Zl1dtVaIdk6rg9QKPz0YYsZrypKiz&#10;Bf68vn0XYaQ0qRNS8pot8DNT+Gr59s1lI2IW8pyXCZMIjNQqbsQC51qLOAgUzVlF1BkXrIbJlMuK&#10;aBjKLEgkacB6VQbhaHQRNFwmQnLKlIK/N24SL639NGVUP6SpYhqVCwy+afuW9r0x72B5SeJMEpEX&#10;tHODvMCLihQ1bNqbuiGaoK0sjkxVBZVc8VSfUV4FPE0LymwMEM14dBDNSvKtsLFkcZOJHiaA9gCn&#10;F5ul97uVFE/iUTrvQbzj9KsCXIJGZPFw3oyzvXKbysosgiBQaxF97hFlrUYUfk5n89l0CsBTmAvD&#10;2SScO8hpDnk5Wkbzj79eGJDYbWud651pBLBH7QFSfwbQU04Es7grA8CjREUC7k8gjppUwOJVRxjz&#10;C5Ay24OeQbEbqQ7Q0zEaRfPx1BjtQyUx3Sq9YtyiTXZ3SsM0UC3xEsm9RNvaixK4b1hfWtZrjID1&#10;EiNg/calQBBt1hlTRkTNIF05hOs8MdMV37E1t4ra5MxkNZxfYOQTDr7udcp6qAuYDbT8nP8Ka8/p&#10;wIazaNaF7hX81ykONz5R3SYK/PQGackVczCb6C3ePSKgN8Rc8bJIbouyNBAomW2uS4l2xLQUeCJv&#10;eqAG9FSxI4GRNjx5BhY1QJsFVt+2RDKMyk818BRi116QXth4QerymtvWZdGXSq/bL0QKJEBcYA11&#10;ds89XUnsyQH+GwWna1bW/P1W87QwzLG+OY+6AZSOI/FfqKHxcQ2NTc5PrCGb/cgR+afNZhyd/xt1&#10;5BwxSdiXyDGbPYf2Op6owxLxWn7Of4c64yiMLDADsv+oN6yi07QP93+dIprAM7fnArj8v4gG1xlf&#10;2V1x9AdR6ItoDdzf8BaFk/CgiJBuP3Do1X1xve6RZNqLOZK6RmQOG3v/OehA7tQ66Ia63bT2RD2/&#10;8E6/UoP8jTZnLw5wmbINv7v4mdvacGzb4v56uvwOAAD//wMAUEsDBBQABgAIAAAAIQBrf7Rc4AAA&#10;AAoBAAAPAAAAZHJzL2Rvd25yZXYueG1sTI/BTsMwEETvSPyDtUjcqJ2GFAhxqqoCTlUlWiTEzU22&#10;SdR4HcVukv492xMcZ3Y0+yZbTrYVA/a+caQhmikQSIUrG6o0fO3fH55B+GCoNK0j1HBBD8v89iYz&#10;aelG+sRhFyrBJeRTo6EOoUul9EWN1viZ65D4dnS9NYFlX8myNyOX21bOlVpIaxriD7XpcF1jcdqd&#10;rYaP0YyrOHobNqfj+vKzT7bfmwi1vr+bVq8gAk7hLwxXfEaHnJkO7kylFy3r+IW3BA2PKgFxDahk&#10;zs5Bw9MiBpln8v+E/BcAAP//AwBQSwECLQAUAAYACAAAACEAtoM4kv4AAADhAQAAEwAAAAAAAAAA&#10;AAAAAAAAAAAAW0NvbnRlbnRfVHlwZXNdLnhtbFBLAQItABQABgAIAAAAIQA4/SH/1gAAAJQBAAAL&#10;AAAAAAAAAAAAAAAAAC8BAABfcmVscy8ucmVsc1BLAQItABQABgAIAAAAIQD9BF1MIgMAAOYKAAAO&#10;AAAAAAAAAAAAAAAAAC4CAABkcnMvZTJvRG9jLnhtbFBLAQItABQABgAIAAAAIQBrf7Rc4AAAAAoB&#10;AAAPAAAAAAAAAAAAAAAAAHwFAABkcnMvZG93bnJldi54bWxQSwUGAAAAAAQABADzAAAAiQYAAAAA&#10;">
                <v:shape id="Graphic 230" o:spid="_x0000_s120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RP+5vAAAANwAAAAPAAAAZHJzL2Rvd25yZXYueG1sRE9LCsIw&#10;EN0L3iGM4E4TFUSqUUQQBTf+DjA2Y1NsJqWJWm9vFoLLx/svVq2rxIuaUHrWMBoqEMS5NyUXGq6X&#10;7WAGIkRkg5Vn0vChAKtlt7PAzPg3n+h1joVIIRwy1GBjrDMpQ27JYRj6mjhxd984jAk2hTQNvlO4&#10;q+RYqal0WHJqsFjTxlL+OD+dBnU/Ticbq26VGtWXnXreylk4aN3vtes5iEht/It/7r3RMJ6k+elM&#10;OgJy+QUAAP//AwBQSwECLQAUAAYACAAAACEA2+H2y+4AAACFAQAAEwAAAAAAAAAAAAAAAAAAAAAA&#10;W0NvbnRlbnRfVHlwZXNdLnhtbFBLAQItABQABgAIAAAAIQBa9CxbvwAAABUBAAALAAAAAAAAAAAA&#10;AAAAAB8BAABfcmVscy8ucmVsc1BLAQItABQABgAIAAAAIQC6RP+5vAAAANwAAAAPAAAAAAAAAAAA&#10;AAAAAAcCAABkcnMvZG93bnJldi54bWxQSwUGAAAAAAMAAwC3AAAA8AIAAAAA&#10;" path="m5797296,l,,,208787r5797296,l5797296,xe" fillcolor="navy" stroked="f">
                  <v:path arrowok="t"/>
                </v:shape>
                <v:shape id="Graphic 231" o:spid="_x0000_s120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KhHPxQAAANwAAAAPAAAAZHJzL2Rvd25yZXYueG1sRI9Pi8Iw&#10;FMTvC/sdwhO8iKYqrtI1SlfYxZOs/8Djo3nbBpuX0kSt394Iwh6HmfkNM1+2thJXarxxrGA4SEAQ&#10;504bLhQc9t/9GQgfkDVWjknBnTwsF+9vc0y1u/GWrrtQiAhhn6KCMoQ6ldLnJVn0A1cTR+/PNRZD&#10;lE0hdYO3CLeVHCXJh7RoOC6UWNOqpPy8u1gF2WQ7MRt9PGXTzVfv5/5rEndYKdXttNkniEBt+A+/&#10;2mutYDQewvNMPAJy8QAAAP//AwBQSwECLQAUAAYACAAAACEA2+H2y+4AAACFAQAAEwAAAAAAAAAA&#10;AAAAAAAAAAAAW0NvbnRlbnRfVHlwZXNdLnhtbFBLAQItABQABgAIAAAAIQBa9CxbvwAAABUBAAAL&#10;AAAAAAAAAAAAAAAAAB8BAABfcmVscy8ucmVsc1BLAQItABQABgAIAAAAIQBNKhHPxQAAANwAAAAP&#10;AAAAAAAAAAAAAAAAAAcCAABkcnMvZG93bnJldi54bWxQSwUGAAAAAAMAAwC3AAAA+QIAAAAA&#10;" path="m5797296,l,,,18288r5797296,l5797296,xe" fillcolor="#339" stroked="f">
                  <v:path arrowok="t"/>
                </v:shape>
                <v:shape id="Textbox 232" o:spid="_x0000_s121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CcHCxQAAANwAAAAPAAAAZHJzL2Rvd25yZXYueG1sRI9Ba8JA&#10;FITvBf/D8oTe6sYUpEZXEWlBKBRjPHh8Zp/JYvZtzK6a/vuuUPA4zMw3zHzZ20bcqPPGsYLxKAFB&#10;XDptuFKwL77ePkD4gKyxcUwKfsnDcjF4mWOm3Z1zuu1CJSKEfYYK6hDaTEpf1mTRj1xLHL2T6yyG&#10;KLtK6g7vEW4bmSbJRFo0HBdqbGldU3neXa2C1YHzT3P5OW7zU26KYprw9+Ss1OuwX81ABOrDM/zf&#10;3mgF6XsKjzPxCMjFHwAAAP//AwBQSwECLQAUAAYACAAAACEA2+H2y+4AAACFAQAAEwAAAAAAAAAA&#10;AAAAAAAAAAAAW0NvbnRlbnRfVHlwZXNdLnhtbFBLAQItABQABgAIAAAAIQBa9CxbvwAAABUBAAAL&#10;AAAAAAAAAAAAAAAAAB8BAABfcmVscy8ucmVsc1BLAQItABQABgAIAAAAIQDrCcHCxQAAANwAAAAP&#10;AAAAAAAAAAAAAAAAAAcCAABkcnMvZG93bnJldi54bWxQSwUGAAAAAAMAAwC3AAAA+QIAAAAA&#10;" filled="f" stroked="f">
                  <v:textbox inset="0,0,0,0">
                    <w:txbxContent>
                      <w:p w14:paraId="590C2B96" w14:textId="77777777" w:rsidR="00A01084" w:rsidRDefault="00013AF0">
                        <w:pPr>
                          <w:tabs>
                            <w:tab w:val="left" w:pos="595"/>
                          </w:tabs>
                          <w:spacing w:line="268" w:lineRule="exact"/>
                          <w:ind w:left="86"/>
                          <w:rPr>
                            <w:b/>
                          </w:rPr>
                        </w:pPr>
                        <w:bookmarkStart w:id="115" w:name="15._Assignment_and_Subcontract"/>
                        <w:bookmarkEnd w:id="115"/>
                        <w:r>
                          <w:rPr>
                            <w:b/>
                            <w:color w:val="FFFFFF"/>
                            <w:spacing w:val="-5"/>
                          </w:rPr>
                          <w:t>15.</w:t>
                        </w:r>
                        <w:r>
                          <w:rPr>
                            <w:b/>
                            <w:color w:val="FFFFFF"/>
                          </w:rPr>
                          <w:tab/>
                          <w:t>ASSIGNMENT</w:t>
                        </w:r>
                        <w:r>
                          <w:rPr>
                            <w:b/>
                            <w:color w:val="FFFFFF"/>
                            <w:spacing w:val="-6"/>
                          </w:rPr>
                          <w:t xml:space="preserve"> </w:t>
                        </w:r>
                        <w:r>
                          <w:rPr>
                            <w:b/>
                            <w:color w:val="FFFFFF"/>
                          </w:rPr>
                          <w:t>AND</w:t>
                        </w:r>
                        <w:r>
                          <w:rPr>
                            <w:b/>
                            <w:color w:val="FFFFFF"/>
                            <w:spacing w:val="-5"/>
                          </w:rPr>
                          <w:t xml:space="preserve"> </w:t>
                        </w:r>
                        <w:r>
                          <w:rPr>
                            <w:b/>
                            <w:color w:val="FFFFFF"/>
                            <w:spacing w:val="-2"/>
                          </w:rPr>
                          <w:t>SUBCONTRACT</w:t>
                        </w:r>
                      </w:p>
                    </w:txbxContent>
                  </v:textbox>
                </v:shape>
                <w10:wrap type="topAndBottom" anchorx="page"/>
              </v:group>
            </w:pict>
          </mc:Fallback>
        </mc:AlternateContent>
      </w:r>
    </w:p>
    <w:p w14:paraId="590C28F7" w14:textId="77777777" w:rsidR="00A01084" w:rsidRPr="005A5BE2" w:rsidRDefault="00013AF0">
      <w:pPr>
        <w:pStyle w:val="ListParagraph"/>
        <w:numPr>
          <w:ilvl w:val="0"/>
          <w:numId w:val="6"/>
        </w:numPr>
        <w:tabs>
          <w:tab w:val="left" w:pos="958"/>
        </w:tabs>
        <w:spacing w:before="81" w:line="276" w:lineRule="auto"/>
        <w:ind w:right="271"/>
        <w:rPr>
          <w:rFonts w:asciiTheme="minorHAnsi" w:hAnsiTheme="minorHAnsi" w:cstheme="minorHAnsi"/>
        </w:rPr>
      </w:pPr>
      <w:r w:rsidRPr="005A5BE2">
        <w:rPr>
          <w:rFonts w:asciiTheme="minorHAnsi" w:hAnsiTheme="minorHAnsi" w:cstheme="minorHAnsi"/>
        </w:rPr>
        <w:t>Subject to a Party’s obligations at law, any assignment to a third party, or other transfer of a Party’s rights or obligations under this Agreement (the “Assignment”) requires the prior written</w:t>
      </w:r>
      <w:r w:rsidRPr="005A5BE2">
        <w:rPr>
          <w:rFonts w:asciiTheme="minorHAnsi" w:hAnsiTheme="minorHAnsi" w:cstheme="minorHAnsi"/>
          <w:spacing w:val="-2"/>
        </w:rPr>
        <w:t xml:space="preserve"> </w:t>
      </w:r>
      <w:r w:rsidRPr="005A5BE2">
        <w:rPr>
          <w:rFonts w:asciiTheme="minorHAnsi" w:hAnsiTheme="minorHAnsi" w:cstheme="minorHAnsi"/>
        </w:rPr>
        <w:t>consent of</w:t>
      </w:r>
      <w:r w:rsidRPr="005A5BE2">
        <w:rPr>
          <w:rFonts w:asciiTheme="minorHAnsi" w:hAnsiTheme="minorHAnsi" w:cstheme="minorHAnsi"/>
          <w:spacing w:val="-1"/>
        </w:rPr>
        <w:t xml:space="preserve"> </w:t>
      </w:r>
      <w:r w:rsidRPr="005A5BE2">
        <w:rPr>
          <w:rFonts w:asciiTheme="minorHAnsi" w:hAnsiTheme="minorHAnsi" w:cstheme="minorHAnsi"/>
        </w:rPr>
        <w:t>the other</w:t>
      </w:r>
      <w:r w:rsidRPr="005A5BE2">
        <w:rPr>
          <w:rFonts w:asciiTheme="minorHAnsi" w:hAnsiTheme="minorHAnsi" w:cstheme="minorHAnsi"/>
          <w:spacing w:val="-1"/>
        </w:rPr>
        <w:t xml:space="preserve"> </w:t>
      </w:r>
      <w:r w:rsidRPr="005A5BE2">
        <w:rPr>
          <w:rFonts w:asciiTheme="minorHAnsi" w:hAnsiTheme="minorHAnsi" w:cstheme="minorHAnsi"/>
        </w:rPr>
        <w:t>Party.</w:t>
      </w:r>
      <w:r w:rsidRPr="005A5BE2">
        <w:rPr>
          <w:rFonts w:asciiTheme="minorHAnsi" w:hAnsiTheme="minorHAnsi" w:cstheme="minorHAnsi"/>
          <w:spacing w:val="-1"/>
        </w:rPr>
        <w:t xml:space="preserve"> </w:t>
      </w:r>
      <w:r w:rsidRPr="005A5BE2">
        <w:rPr>
          <w:rFonts w:asciiTheme="minorHAnsi" w:hAnsiTheme="minorHAnsi" w:cstheme="minorHAnsi"/>
        </w:rPr>
        <w:t>Prior</w:t>
      </w:r>
      <w:r w:rsidRPr="005A5BE2">
        <w:rPr>
          <w:rFonts w:asciiTheme="minorHAnsi" w:hAnsiTheme="minorHAnsi" w:cstheme="minorHAnsi"/>
          <w:spacing w:val="-1"/>
        </w:rPr>
        <w:t xml:space="preserve"> </w:t>
      </w:r>
      <w:r w:rsidRPr="005A5BE2">
        <w:rPr>
          <w:rFonts w:asciiTheme="minorHAnsi" w:hAnsiTheme="minorHAnsi" w:cstheme="minorHAnsi"/>
        </w:rPr>
        <w:t>to any such</w:t>
      </w:r>
      <w:r w:rsidRPr="005A5BE2">
        <w:rPr>
          <w:rFonts w:asciiTheme="minorHAnsi" w:hAnsiTheme="minorHAnsi" w:cstheme="minorHAnsi"/>
          <w:spacing w:val="-3"/>
        </w:rPr>
        <w:t xml:space="preserve"> </w:t>
      </w:r>
      <w:r w:rsidRPr="005A5BE2">
        <w:rPr>
          <w:rFonts w:asciiTheme="minorHAnsi" w:hAnsiTheme="minorHAnsi" w:cstheme="minorHAnsi"/>
        </w:rPr>
        <w:t>Assignment,</w:t>
      </w:r>
      <w:r w:rsidRPr="005A5BE2">
        <w:rPr>
          <w:rFonts w:asciiTheme="minorHAnsi" w:hAnsiTheme="minorHAnsi" w:cstheme="minorHAnsi"/>
          <w:spacing w:val="-1"/>
        </w:rPr>
        <w:t xml:space="preserve"> </w:t>
      </w:r>
      <w:r w:rsidRPr="005A5BE2">
        <w:rPr>
          <w:rFonts w:asciiTheme="minorHAnsi" w:hAnsiTheme="minorHAnsi" w:cstheme="minorHAnsi"/>
        </w:rPr>
        <w:t>the assignee will be obliged to sign an undertaking to comply with all obligations under this Agreement. Any attempted Assignment not complied with in the manner prescribed herein shall be null and void.</w:t>
      </w:r>
    </w:p>
    <w:p w14:paraId="590C28F8" w14:textId="77777777" w:rsidR="00A01084" w:rsidRPr="005A5BE2" w:rsidRDefault="00A01084">
      <w:pPr>
        <w:spacing w:line="276" w:lineRule="auto"/>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8F9" w14:textId="77777777" w:rsidR="00A01084" w:rsidRPr="005A5BE2" w:rsidRDefault="00013AF0">
      <w:pPr>
        <w:pStyle w:val="ListParagraph"/>
        <w:numPr>
          <w:ilvl w:val="0"/>
          <w:numId w:val="6"/>
        </w:numPr>
        <w:tabs>
          <w:tab w:val="left" w:pos="956"/>
          <w:tab w:val="left" w:pos="958"/>
        </w:tabs>
        <w:spacing w:before="46" w:line="276" w:lineRule="auto"/>
        <w:ind w:right="271"/>
        <w:rPr>
          <w:rFonts w:asciiTheme="minorHAnsi" w:hAnsiTheme="minorHAnsi" w:cstheme="minorHAnsi"/>
        </w:rPr>
      </w:pPr>
      <w:r w:rsidRPr="005A5BE2">
        <w:rPr>
          <w:rFonts w:asciiTheme="minorHAnsi" w:hAnsiTheme="minorHAnsi" w:cstheme="minorHAnsi"/>
        </w:rPr>
        <w:lastRenderedPageBreak/>
        <w:t>Subject</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a</w:t>
      </w:r>
      <w:r w:rsidRPr="005A5BE2">
        <w:rPr>
          <w:rFonts w:asciiTheme="minorHAnsi" w:hAnsiTheme="minorHAnsi" w:cstheme="minorHAnsi"/>
          <w:spacing w:val="-8"/>
        </w:rPr>
        <w:t xml:space="preserve"> </w:t>
      </w:r>
      <w:r w:rsidRPr="005A5BE2">
        <w:rPr>
          <w:rFonts w:asciiTheme="minorHAnsi" w:hAnsiTheme="minorHAnsi" w:cstheme="minorHAnsi"/>
        </w:rPr>
        <w:t>Party’s</w:t>
      </w:r>
      <w:r w:rsidRPr="005A5BE2">
        <w:rPr>
          <w:rFonts w:asciiTheme="minorHAnsi" w:hAnsiTheme="minorHAnsi" w:cstheme="minorHAnsi"/>
          <w:spacing w:val="-8"/>
        </w:rPr>
        <w:t xml:space="preserve"> </w:t>
      </w:r>
      <w:r w:rsidRPr="005A5BE2">
        <w:rPr>
          <w:rFonts w:asciiTheme="minorHAnsi" w:hAnsiTheme="minorHAnsi" w:cstheme="minorHAnsi"/>
        </w:rPr>
        <w:t>obligations</w:t>
      </w:r>
      <w:r w:rsidRPr="005A5BE2">
        <w:rPr>
          <w:rFonts w:asciiTheme="minorHAnsi" w:hAnsiTheme="minorHAnsi" w:cstheme="minorHAnsi"/>
          <w:spacing w:val="-5"/>
        </w:rPr>
        <w:t xml:space="preserve"> </w:t>
      </w:r>
      <w:r w:rsidRPr="005A5BE2">
        <w:rPr>
          <w:rFonts w:asciiTheme="minorHAnsi" w:hAnsiTheme="minorHAnsi" w:cstheme="minorHAnsi"/>
        </w:rPr>
        <w:t>at</w:t>
      </w:r>
      <w:r w:rsidRPr="005A5BE2">
        <w:rPr>
          <w:rFonts w:asciiTheme="minorHAnsi" w:hAnsiTheme="minorHAnsi" w:cstheme="minorHAnsi"/>
          <w:spacing w:val="-5"/>
        </w:rPr>
        <w:t xml:space="preserve"> </w:t>
      </w:r>
      <w:r w:rsidRPr="005A5BE2">
        <w:rPr>
          <w:rFonts w:asciiTheme="minorHAnsi" w:hAnsiTheme="minorHAnsi" w:cstheme="minorHAnsi"/>
        </w:rPr>
        <w:t>law,</w:t>
      </w:r>
      <w:r w:rsidRPr="005A5BE2">
        <w:rPr>
          <w:rFonts w:asciiTheme="minorHAnsi" w:hAnsiTheme="minorHAnsi" w:cstheme="minorHAnsi"/>
          <w:spacing w:val="-6"/>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sub-contract</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a</w:t>
      </w:r>
      <w:r w:rsidRPr="005A5BE2">
        <w:rPr>
          <w:rFonts w:asciiTheme="minorHAnsi" w:hAnsiTheme="minorHAnsi" w:cstheme="minorHAnsi"/>
          <w:spacing w:val="-6"/>
        </w:rPr>
        <w:t xml:space="preserve"> </w:t>
      </w:r>
      <w:r w:rsidRPr="005A5BE2">
        <w:rPr>
          <w:rFonts w:asciiTheme="minorHAnsi" w:hAnsiTheme="minorHAnsi" w:cstheme="minorHAnsi"/>
        </w:rPr>
        <w:t>Party’s</w:t>
      </w:r>
      <w:r w:rsidRPr="005A5BE2">
        <w:rPr>
          <w:rFonts w:asciiTheme="minorHAnsi" w:hAnsiTheme="minorHAnsi" w:cstheme="minorHAnsi"/>
          <w:spacing w:val="-6"/>
        </w:rPr>
        <w:t xml:space="preserve"> </w:t>
      </w:r>
      <w:r w:rsidRPr="005A5BE2">
        <w:rPr>
          <w:rFonts w:asciiTheme="minorHAnsi" w:hAnsiTheme="minorHAnsi" w:cstheme="minorHAnsi"/>
        </w:rPr>
        <w:t>rights</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obligations</w:t>
      </w:r>
      <w:r w:rsidRPr="005A5BE2">
        <w:rPr>
          <w:rFonts w:asciiTheme="minorHAnsi" w:hAnsiTheme="minorHAnsi" w:cstheme="minorHAnsi"/>
          <w:spacing w:val="-5"/>
        </w:rPr>
        <w:t xml:space="preserve"> </w:t>
      </w:r>
      <w:r w:rsidRPr="005A5BE2">
        <w:rPr>
          <w:rFonts w:asciiTheme="minorHAnsi" w:hAnsiTheme="minorHAnsi" w:cstheme="minorHAnsi"/>
        </w:rPr>
        <w:t>under this Agreement requires the prior written consent of the other Party, such consent not to be unreasonably withheld or delayed.</w:t>
      </w:r>
      <w:r w:rsidRPr="005A5BE2">
        <w:rPr>
          <w:rFonts w:asciiTheme="minorHAnsi" w:hAnsiTheme="minorHAnsi" w:cstheme="minorHAnsi"/>
          <w:spacing w:val="40"/>
        </w:rPr>
        <w:t xml:space="preserve"> </w:t>
      </w:r>
      <w:r w:rsidRPr="005A5BE2">
        <w:rPr>
          <w:rFonts w:asciiTheme="minorHAnsi" w:hAnsiTheme="minorHAnsi" w:cstheme="minorHAnsi"/>
        </w:rPr>
        <w:t>Any attempted subcontract not complied with in the manner prescribed herein shall be null and void. For the purposes of Regulation (EU) No 833/2014 of 31 July 2014 (as amended by EU Regulation 2022/576 or any subsequent amendments to same), the Client may require information from the Contractor in relation to the</w:t>
      </w:r>
      <w:r w:rsidRPr="005A5BE2">
        <w:rPr>
          <w:rFonts w:asciiTheme="minorHAnsi" w:hAnsiTheme="minorHAnsi" w:cstheme="minorHAnsi"/>
          <w:spacing w:val="-1"/>
        </w:rPr>
        <w:t xml:space="preserve"> </w:t>
      </w:r>
      <w:r w:rsidRPr="005A5BE2">
        <w:rPr>
          <w:rFonts w:asciiTheme="minorHAnsi" w:hAnsiTheme="minorHAnsi" w:cstheme="minorHAnsi"/>
        </w:rPr>
        <w:t>status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proposed</w:t>
      </w:r>
      <w:r w:rsidRPr="005A5BE2">
        <w:rPr>
          <w:rFonts w:asciiTheme="minorHAnsi" w:hAnsiTheme="minorHAnsi" w:cstheme="minorHAnsi"/>
          <w:spacing w:val="-5"/>
        </w:rPr>
        <w:t xml:space="preserve"> </w:t>
      </w:r>
      <w:r w:rsidRPr="005A5BE2">
        <w:rPr>
          <w:rFonts w:asciiTheme="minorHAnsi" w:hAnsiTheme="minorHAnsi" w:cstheme="minorHAnsi"/>
        </w:rPr>
        <w:t>subcontractor(s)</w:t>
      </w:r>
      <w:r w:rsidRPr="005A5BE2">
        <w:rPr>
          <w:rFonts w:asciiTheme="minorHAnsi" w:hAnsiTheme="minorHAnsi" w:cstheme="minorHAnsi"/>
          <w:spacing w:val="-2"/>
        </w:rPr>
        <w:t xml:space="preserve"> </w:t>
      </w:r>
      <w:r w:rsidRPr="005A5BE2">
        <w:rPr>
          <w:rFonts w:asciiTheme="minorHAnsi" w:hAnsiTheme="minorHAnsi" w:cstheme="minorHAnsi"/>
        </w:rPr>
        <w:t>including,</w:t>
      </w:r>
      <w:r w:rsidRPr="005A5BE2">
        <w:rPr>
          <w:rFonts w:asciiTheme="minorHAnsi" w:hAnsiTheme="minorHAnsi" w:cstheme="minorHAnsi"/>
          <w:spacing w:val="-2"/>
        </w:rPr>
        <w:t xml:space="preserve"> </w:t>
      </w:r>
      <w:r w:rsidRPr="005A5BE2">
        <w:rPr>
          <w:rFonts w:asciiTheme="minorHAnsi" w:hAnsiTheme="minorHAnsi" w:cstheme="minorHAnsi"/>
        </w:rPr>
        <w:t>but</w:t>
      </w:r>
      <w:r w:rsidRPr="005A5BE2">
        <w:rPr>
          <w:rFonts w:asciiTheme="minorHAnsi" w:hAnsiTheme="minorHAnsi" w:cstheme="minorHAnsi"/>
          <w:spacing w:val="-1"/>
        </w:rPr>
        <w:t xml:space="preserve"> </w:t>
      </w:r>
      <w:r w:rsidRPr="005A5BE2">
        <w:rPr>
          <w:rFonts w:asciiTheme="minorHAnsi" w:hAnsiTheme="minorHAnsi" w:cstheme="minorHAnsi"/>
        </w:rPr>
        <w:t>not</w:t>
      </w:r>
      <w:r w:rsidRPr="005A5BE2">
        <w:rPr>
          <w:rFonts w:asciiTheme="minorHAnsi" w:hAnsiTheme="minorHAnsi" w:cstheme="minorHAnsi"/>
          <w:spacing w:val="-1"/>
        </w:rPr>
        <w:t xml:space="preserve"> </w:t>
      </w:r>
      <w:r w:rsidRPr="005A5BE2">
        <w:rPr>
          <w:rFonts w:asciiTheme="minorHAnsi" w:hAnsiTheme="minorHAnsi" w:cstheme="minorHAnsi"/>
        </w:rPr>
        <w:t>limited</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respect</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natural persons,</w:t>
      </w:r>
      <w:r w:rsidRPr="005A5BE2">
        <w:rPr>
          <w:rFonts w:asciiTheme="minorHAnsi" w:hAnsiTheme="minorHAnsi" w:cstheme="minorHAnsi"/>
          <w:spacing w:val="-1"/>
        </w:rPr>
        <w:t xml:space="preserve"> </w:t>
      </w:r>
      <w:r w:rsidRPr="005A5BE2">
        <w:rPr>
          <w:rFonts w:asciiTheme="minorHAnsi" w:hAnsiTheme="minorHAnsi" w:cstheme="minorHAnsi"/>
        </w:rPr>
        <w:t>copies of identity</w:t>
      </w:r>
      <w:r w:rsidRPr="005A5BE2">
        <w:rPr>
          <w:rFonts w:asciiTheme="minorHAnsi" w:hAnsiTheme="minorHAnsi" w:cstheme="minorHAnsi"/>
          <w:spacing w:val="-2"/>
        </w:rPr>
        <w:t xml:space="preserve"> </w:t>
      </w:r>
      <w:r w:rsidRPr="005A5BE2">
        <w:rPr>
          <w:rFonts w:asciiTheme="minorHAnsi" w:hAnsiTheme="minorHAnsi" w:cstheme="minorHAnsi"/>
        </w:rPr>
        <w:t>documents and, in respect of legal persons,</w:t>
      </w:r>
      <w:r w:rsidRPr="005A5BE2">
        <w:rPr>
          <w:rFonts w:asciiTheme="minorHAnsi" w:hAnsiTheme="minorHAnsi" w:cstheme="minorHAnsi"/>
          <w:spacing w:val="-1"/>
        </w:rPr>
        <w:t xml:space="preserve"> </w:t>
      </w:r>
      <w:r w:rsidRPr="005A5BE2">
        <w:rPr>
          <w:rFonts w:asciiTheme="minorHAnsi" w:hAnsiTheme="minorHAnsi" w:cstheme="minorHAnsi"/>
        </w:rPr>
        <w:t>a certificate or</w:t>
      </w:r>
      <w:r w:rsidRPr="005A5BE2">
        <w:rPr>
          <w:rFonts w:asciiTheme="minorHAnsi" w:hAnsiTheme="minorHAnsi" w:cstheme="minorHAnsi"/>
          <w:spacing w:val="-1"/>
        </w:rPr>
        <w:t xml:space="preserve"> </w:t>
      </w:r>
      <w:r w:rsidRPr="005A5BE2">
        <w:rPr>
          <w:rFonts w:asciiTheme="minorHAnsi" w:hAnsiTheme="minorHAnsi" w:cstheme="minorHAnsi"/>
        </w:rPr>
        <w:t>extract from</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commercial</w:t>
      </w:r>
      <w:r w:rsidRPr="005A5BE2">
        <w:rPr>
          <w:rFonts w:asciiTheme="minorHAnsi" w:hAnsiTheme="minorHAnsi" w:cstheme="minorHAnsi"/>
          <w:spacing w:val="-9"/>
        </w:rPr>
        <w:t xml:space="preserve"> </w:t>
      </w:r>
      <w:r w:rsidRPr="005A5BE2">
        <w:rPr>
          <w:rFonts w:asciiTheme="minorHAnsi" w:hAnsiTheme="minorHAnsi" w:cstheme="minorHAnsi"/>
        </w:rPr>
        <w:t>register</w:t>
      </w:r>
      <w:r w:rsidRPr="005A5BE2">
        <w:rPr>
          <w:rFonts w:asciiTheme="minorHAnsi" w:hAnsiTheme="minorHAnsi" w:cstheme="minorHAnsi"/>
          <w:spacing w:val="-9"/>
        </w:rPr>
        <w:t xml:space="preserve"> </w:t>
      </w:r>
      <w:r w:rsidRPr="005A5BE2">
        <w:rPr>
          <w:rFonts w:asciiTheme="minorHAnsi" w:hAnsiTheme="minorHAnsi" w:cstheme="minorHAnsi"/>
        </w:rPr>
        <w:t>or</w:t>
      </w:r>
      <w:r w:rsidRPr="005A5BE2">
        <w:rPr>
          <w:rFonts w:asciiTheme="minorHAnsi" w:hAnsiTheme="minorHAnsi" w:cstheme="minorHAnsi"/>
          <w:spacing w:val="-11"/>
        </w:rPr>
        <w:t xml:space="preserve"> </w:t>
      </w:r>
      <w:r w:rsidRPr="005A5BE2">
        <w:rPr>
          <w:rFonts w:asciiTheme="minorHAnsi" w:hAnsiTheme="minorHAnsi" w:cstheme="minorHAnsi"/>
        </w:rPr>
        <w:t>other</w:t>
      </w:r>
      <w:r w:rsidRPr="005A5BE2">
        <w:rPr>
          <w:rFonts w:asciiTheme="minorHAnsi" w:hAnsiTheme="minorHAnsi" w:cstheme="minorHAnsi"/>
          <w:spacing w:val="-11"/>
        </w:rPr>
        <w:t xml:space="preserve"> </w:t>
      </w:r>
      <w:r w:rsidRPr="005A5BE2">
        <w:rPr>
          <w:rFonts w:asciiTheme="minorHAnsi" w:hAnsiTheme="minorHAnsi" w:cstheme="minorHAnsi"/>
        </w:rPr>
        <w:t>competent</w:t>
      </w:r>
      <w:r w:rsidRPr="005A5BE2">
        <w:rPr>
          <w:rFonts w:asciiTheme="minorHAnsi" w:hAnsiTheme="minorHAnsi" w:cstheme="minorHAnsi"/>
          <w:spacing w:val="-9"/>
        </w:rPr>
        <w:t xml:space="preserve"> </w:t>
      </w:r>
      <w:r w:rsidRPr="005A5BE2">
        <w:rPr>
          <w:rFonts w:asciiTheme="minorHAnsi" w:hAnsiTheme="minorHAnsi" w:cstheme="minorHAnsi"/>
        </w:rPr>
        <w:t>authority</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country</w:t>
      </w:r>
      <w:r w:rsidRPr="005A5BE2">
        <w:rPr>
          <w:rFonts w:asciiTheme="minorHAnsi" w:hAnsiTheme="minorHAnsi" w:cstheme="minorHAnsi"/>
          <w:spacing w:val="-8"/>
        </w:rPr>
        <w:t xml:space="preserve"> </w:t>
      </w:r>
      <w:r w:rsidRPr="005A5BE2">
        <w:rPr>
          <w:rFonts w:asciiTheme="minorHAnsi" w:hAnsiTheme="minorHAnsi" w:cstheme="minorHAnsi"/>
        </w:rPr>
        <w:t>in</w:t>
      </w:r>
      <w:r w:rsidRPr="005A5BE2">
        <w:rPr>
          <w:rFonts w:asciiTheme="minorHAnsi" w:hAnsiTheme="minorHAnsi" w:cstheme="minorHAnsi"/>
          <w:spacing w:val="-11"/>
        </w:rPr>
        <w:t xml:space="preserve"> </w:t>
      </w:r>
      <w:r w:rsidRPr="005A5BE2">
        <w:rPr>
          <w:rFonts w:asciiTheme="minorHAnsi" w:hAnsiTheme="minorHAnsi" w:cstheme="minorHAnsi"/>
        </w:rPr>
        <w:t>which</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person is established.</w:t>
      </w:r>
    </w:p>
    <w:p w14:paraId="590C28FA" w14:textId="77777777" w:rsidR="00A01084" w:rsidRPr="005A5BE2" w:rsidRDefault="00013AF0">
      <w:pPr>
        <w:pStyle w:val="BodyText"/>
        <w:spacing w:before="9"/>
        <w:rPr>
          <w:rFonts w:asciiTheme="minorHAnsi" w:hAnsiTheme="minorHAnsi" w:cstheme="minorHAnsi"/>
          <w:sz w:val="17"/>
        </w:rPr>
      </w:pPr>
      <w:r w:rsidRPr="005A5BE2">
        <w:rPr>
          <w:rFonts w:asciiTheme="minorHAnsi" w:hAnsiTheme="minorHAnsi" w:cstheme="minorHAnsi"/>
          <w:noProof/>
        </w:rPr>
        <mc:AlternateContent>
          <mc:Choice Requires="wpg">
            <w:drawing>
              <wp:anchor distT="0" distB="0" distL="0" distR="0" simplePos="0" relativeHeight="487626752" behindDoc="1" locked="0" layoutInCell="1" allowOverlap="1" wp14:anchorId="590C2B1F" wp14:editId="590C2B20">
                <wp:simplePos x="0" y="0"/>
                <wp:positionH relativeFrom="page">
                  <wp:posOffset>882396</wp:posOffset>
                </wp:positionH>
                <wp:positionV relativeFrom="paragraph">
                  <wp:posOffset>153175</wp:posOffset>
                </wp:positionV>
                <wp:extent cx="5797550" cy="227329"/>
                <wp:effectExtent l="0" t="0" r="0" b="0"/>
                <wp:wrapTopAndBottom/>
                <wp:docPr id="233" name="Group 2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34" name="Graphic 234"/>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35" name="Graphic 235"/>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36" name="Textbox 236"/>
                        <wps:cNvSpPr txBox="1"/>
                        <wps:spPr>
                          <a:xfrm>
                            <a:off x="0" y="0"/>
                            <a:ext cx="5797550" cy="208915"/>
                          </a:xfrm>
                          <a:prstGeom prst="rect">
                            <a:avLst/>
                          </a:prstGeom>
                        </wps:spPr>
                        <wps:txbx>
                          <w:txbxContent>
                            <w:p w14:paraId="590C2B97" w14:textId="77777777" w:rsidR="00A01084" w:rsidRDefault="00013AF0">
                              <w:pPr>
                                <w:tabs>
                                  <w:tab w:val="left" w:pos="595"/>
                                </w:tabs>
                                <w:spacing w:line="268" w:lineRule="exact"/>
                                <w:ind w:left="86"/>
                                <w:rPr>
                                  <w:b/>
                                </w:rPr>
                              </w:pPr>
                              <w:bookmarkStart w:id="66" w:name="16._Entire_Agreement"/>
                              <w:bookmarkEnd w:id="66"/>
                              <w:r>
                                <w:rPr>
                                  <w:b/>
                                  <w:color w:val="FFFFFF"/>
                                  <w:spacing w:val="-5"/>
                                </w:rPr>
                                <w:t>16.</w:t>
                              </w:r>
                              <w:r>
                                <w:rPr>
                                  <w:b/>
                                  <w:color w:val="FFFFFF"/>
                                </w:rPr>
                                <w:tab/>
                                <w:t>ENTIRE</w:t>
                              </w:r>
                              <w:r>
                                <w:rPr>
                                  <w:b/>
                                  <w:color w:val="FFFFFF"/>
                                  <w:spacing w:val="-2"/>
                                </w:rPr>
                                <w:t xml:space="preserve"> AGREEMENT</w:t>
                              </w:r>
                            </w:p>
                          </w:txbxContent>
                        </wps:txbx>
                        <wps:bodyPr wrap="square" lIns="0" tIns="0" rIns="0" bIns="0" rtlCol="0">
                          <a:noAutofit/>
                        </wps:bodyPr>
                      </wps:wsp>
                    </wpg:wgp>
                  </a:graphicData>
                </a:graphic>
              </wp:anchor>
            </w:drawing>
          </mc:Choice>
          <mc:Fallback xmlns:w16cei="http://schemas.microsoft.com/office/word/2026/wordml/cei">
            <w:pict>
              <v:group w14:anchorId="590C2B1F" id="Group 233" o:spid="_x0000_s1211" style="position:absolute;margin-left:69.5pt;margin-top:12.05pt;width:456.5pt;height:17.9pt;z-index:-1568972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3fHgMAAOYKAAAOAAAAZHJzL2Uyb0RvYy54bWzsVt9v0zAQfkfif7D8ztKm69pGTSfYWIU0&#10;jUkr4tlxnB8iiY3tNtl/z9mO26hFiI4J8UAeknN8Pt99993Zy+uurtCOSVXyJsbjixFGrKE8LZs8&#10;xl82d+/mGClNmpRUvGExfmYKX6/evlm2ImIhL3iVMonASKOiVsS40FpEQaBowWqiLrhgDUxmXNZE&#10;w1DmQSpJC9brKghHo6ug5TIVklOmFPy9dZN4Ze1nGaP6c5YpplEVY/BN27e078S8g9WSRLkkoihp&#10;7wZ5gRc1KRvYdG/qlmiCtrI8MVWXVHLFM31BeR3wLCspszFANOPRUTRrybfCxpJHbS72MAG0Rzi9&#10;2Cx92K2leBKP0nkP4j2n3xTgErQij4bzZpwflLtM1mYRBIE6i+jzHlHWaUTh53S2mE2nADyFuTCc&#10;TcKFg5wWkJeTZbT4+OuFAYnctta5vTOtAPaoA0DqzwB6KohgFndlAHiUqEzB/cklRg2pgcXrnjDm&#10;FyBltgc9g2I/Uj2g52M0mi/GU2N0HyqJ6FbpNeMWbbK7VxqmgWqpl0jhJdo1XpTAfcP6yrJeYwSs&#10;lxgB6xOXAkG0WWdMGRG1g3QVEK7zxEzXfMc23CpqkzOT1XBxhZFPOPh60KmaoS7kfqDl5/xXWHtO&#10;Bzaczed96F7Bf53icOMz1W2pg5/eIK24Yg5mE73Fe48I6A0xV7wq07uyqgwESubJTSXRjpiWAs/c&#10;mx6oAT1V5EhgpISnz8CiFmgTY/V9SyTDqPrUAE9NU/KC9ELiBamrG25bl0VfKr3pvhIpkAAxxhrq&#10;7IF7upLIkwP8NwpO16xs+Put5llpmGN9cx71AygdR+K/UEPT0xqydD+zhg7ZJ9FPm814fvlv1JFz&#10;xCThUCKnbPYcOuh4og5LxGv5Of8d6ozn4RlVdJ728f6vU0QTeBb2XADe/i+iwXXGV3ZfHPuDCFqv&#10;O4g2wP2EdyicXJnGOSgipLsPHHr12P9/3SPJtBdzJPWNyBw29v5z1IHcqXXUDXWXdPZEvZx5516p&#10;Qf5Gm7MXB7hM2YbfX/zMbW04tm3xcD1d/QAAAP//AwBQSwMEFAAGAAgAAAAhAACBXvDgAAAACgEA&#10;AA8AAABkcnMvZG93bnJldi54bWxMj0FLw0AQhe+C/2EZwZvdJDViYjalFPVUBFtBvE2z0yQ0uxuy&#10;2yT9905PenxvHm++V6xm04mRBt86qyBeRCDIVk63tlbwtX97eAbhA1qNnbOk4EIeVuXtTYG5dpP9&#10;pHEXasEl1ueooAmhz6X0VUMG/cL1ZPl2dIPBwHKopR5w4nLTySSKnqTB1vKHBnvaNFSddmej4H3C&#10;ab2MX8ft6bi5/OzTj+9tTErd383rFxCB5vAXhis+o0PJTAd3ttqLjvUy4y1BQfIYg7gGojRh56Ag&#10;zTKQZSH/Tyh/AQAA//8DAFBLAQItABQABgAIAAAAIQC2gziS/gAAAOEBAAATAAAAAAAAAAAAAAAA&#10;AAAAAABbQ29udGVudF9UeXBlc10ueG1sUEsBAi0AFAAGAAgAAAAhADj9If/WAAAAlAEAAAsAAAAA&#10;AAAAAAAAAAAALwEAAF9yZWxzLy5yZWxzUEsBAi0AFAAGAAgAAAAhAD8+jd8eAwAA5goAAA4AAAAA&#10;AAAAAAAAAAAALgIAAGRycy9lMm9Eb2MueG1sUEsBAi0AFAAGAAgAAAAhAACBXvDgAAAACgEAAA8A&#10;AAAAAAAAAAAAAAAAeAUAAGRycy9kb3ducmV2LnhtbFBLBQYAAAAABAAEAPMAAACFBgAAAAA=&#10;">
                <v:shape id="Graphic 234" o:spid="_x0000_s121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f/m6wwAAANwAAAAPAAAAZHJzL2Rvd25yZXYueG1sRI/disIw&#10;FITvBd8hHGHvNFEXka6piCAKe+PfAxybY1O2OSlNqt233wgLXg4z8w2zWveuFg9qQ+VZw3SiQBAX&#10;3lRcarheduMliBCRDdaeScMvBVjnw8EKM+OffKLHOZYiQThkqMHG2GRShsKSwzDxDXHy7r51GJNs&#10;S2lafCa4q+VMqYV0WHFasNjQ1lLxc+6cBnU/LuZbq261mjaXvepu1TJ8a/0x6jdfICL18R3+bx+M&#10;htn8E15n0hGQ+R8AAAD//wMAUEsBAi0AFAAGAAgAAAAhANvh9svuAAAAhQEAABMAAAAAAAAAAAAA&#10;AAAAAAAAAFtDb250ZW50X1R5cGVzXS54bWxQSwECLQAUAAYACAAAACEAWvQsW78AAAAVAQAACwAA&#10;AAAAAAAAAAAAAAAfAQAAX3JlbHMvLnJlbHNQSwECLQAUAAYACAAAACEAxX/5usMAAADcAAAADwAA&#10;AAAAAAAAAAAAAAAHAgAAZHJzL2Rvd25yZXYueG1sUEsFBgAAAAADAAMAtwAAAPcCAAAAAA==&#10;" path="m5797296,l,,,208788r5797296,l5797296,xe" fillcolor="navy" stroked="f">
                  <v:path arrowok="t"/>
                </v:shape>
                <v:shape id="Graphic 235" o:spid="_x0000_s121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RfMxQAAANwAAAAPAAAAZHJzL2Rvd25yZXYueG1sRI9Ba8JA&#10;FITvQv/D8gpepG60pJXUVaLQ4knUKvT4yD6TxezbkF01/vuuIHgcZuYbZjrvbC0u1HrjWMFomIAg&#10;Lpw2XCrY/36/TUD4gKyxdkwKbuRhPnvpTTHT7spbuuxCKSKEfYYKqhCaTEpfVGTRD11DHL2jay2G&#10;KNtS6havEW5rOU6SD2nRcFyosKFlRcVpd7YK8nSbmrU+/OWf68Xg57Yxidsvleq/dvkXiEBdeIYf&#10;7ZVWMH5P4X4mHgE5+wcAAP//AwBQSwECLQAUAAYACAAAACEA2+H2y+4AAACFAQAAEwAAAAAAAAAA&#10;AAAAAAAAAAAAW0NvbnRlbnRfVHlwZXNdLnhtbFBLAQItABQABgAIAAAAIQBa9CxbvwAAABUBAAAL&#10;AAAAAAAAAAAAAAAAAB8BAABfcmVscy8ucmVsc1BLAQItABQABgAIAAAAIQAyERfMxQAAANwAAAAP&#10;AAAAAAAAAAAAAAAAAAcCAABkcnMvZG93bnJldi54bWxQSwUGAAAAAAMAAwC3AAAA+QIAAAAA&#10;" path="m5797296,l,,,18288r5797296,l5797296,xe" fillcolor="#339" stroked="f">
                  <v:path arrowok="t"/>
                </v:shape>
                <v:shape id="Textbox 236" o:spid="_x0000_s121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MsfBxQAAANwAAAAPAAAAZHJzL2Rvd25yZXYueG1sRI9Ba8JA&#10;FITvBf/D8oTe6kYLoUZXEWlBKBRjPHh8Zp/JYvZtzK6a/vuuUPA4zMw3zHzZ20bcqPPGsYLxKAFB&#10;XDptuFKwL77ePkD4gKyxcUwKfsnDcjF4mWOm3Z1zuu1CJSKEfYYK6hDaTEpf1mTRj1xLHL2T6yyG&#10;KLtK6g7vEW4bOUmSVFo0HBdqbGldU3neXa2C1YHzT3P5OW7zU26KYprwd3pW6nXYr2YgAvXhGf5v&#10;b7SCyXsKjzPxCMjFHwAAAP//AwBQSwECLQAUAAYACAAAACEA2+H2y+4AAACFAQAAEwAAAAAAAAAA&#10;AAAAAAAAAAAAW0NvbnRlbnRfVHlwZXNdLnhtbFBLAQItABQABgAIAAAAIQBa9CxbvwAAABUBAAAL&#10;AAAAAAAAAAAAAAAAAB8BAABfcmVscy8ucmVsc1BLAQItABQABgAIAAAAIQCUMsfBxQAAANwAAAAP&#10;AAAAAAAAAAAAAAAAAAcCAABkcnMvZG93bnJldi54bWxQSwUGAAAAAAMAAwC3AAAA+QIAAAAA&#10;" filled="f" stroked="f">
                  <v:textbox inset="0,0,0,0">
                    <w:txbxContent>
                      <w:p w14:paraId="590C2B97" w14:textId="77777777" w:rsidR="00A01084" w:rsidRDefault="00013AF0">
                        <w:pPr>
                          <w:tabs>
                            <w:tab w:val="left" w:pos="595"/>
                          </w:tabs>
                          <w:spacing w:line="268" w:lineRule="exact"/>
                          <w:ind w:left="86"/>
                          <w:rPr>
                            <w:b/>
                          </w:rPr>
                        </w:pPr>
                        <w:bookmarkStart w:id="117" w:name="16._Entire_Agreement"/>
                        <w:bookmarkEnd w:id="117"/>
                        <w:r>
                          <w:rPr>
                            <w:b/>
                            <w:color w:val="FFFFFF"/>
                            <w:spacing w:val="-5"/>
                          </w:rPr>
                          <w:t>16.</w:t>
                        </w:r>
                        <w:r>
                          <w:rPr>
                            <w:b/>
                            <w:color w:val="FFFFFF"/>
                          </w:rPr>
                          <w:tab/>
                          <w:t>ENTIRE</w:t>
                        </w:r>
                        <w:r>
                          <w:rPr>
                            <w:b/>
                            <w:color w:val="FFFFFF"/>
                            <w:spacing w:val="-2"/>
                          </w:rPr>
                          <w:t xml:space="preserve"> AGREEMENT</w:t>
                        </w:r>
                      </w:p>
                    </w:txbxContent>
                  </v:textbox>
                </v:shape>
                <w10:wrap type="topAndBottom" anchorx="page"/>
              </v:group>
            </w:pict>
          </mc:Fallback>
        </mc:AlternateContent>
      </w:r>
    </w:p>
    <w:p w14:paraId="590C28FB" w14:textId="77777777" w:rsidR="00A01084" w:rsidRPr="005A5BE2" w:rsidRDefault="00013AF0">
      <w:pPr>
        <w:pStyle w:val="BodyText"/>
        <w:spacing w:before="81" w:line="276" w:lineRule="auto"/>
        <w:ind w:left="238" w:right="272"/>
        <w:jc w:val="both"/>
        <w:rPr>
          <w:rFonts w:asciiTheme="minorHAnsi" w:hAnsiTheme="minorHAnsi" w:cstheme="minorHAnsi"/>
        </w:rPr>
      </w:pPr>
      <w:r w:rsidRPr="005A5BE2">
        <w:rPr>
          <w:rFonts w:asciiTheme="minorHAnsi" w:hAnsiTheme="minorHAnsi" w:cstheme="minorHAnsi"/>
        </w:rPr>
        <w:t>This Agreement constitutes the entire agreement and understanding of the Parties, and any and all other</w:t>
      </w:r>
      <w:r w:rsidRPr="005A5BE2">
        <w:rPr>
          <w:rFonts w:asciiTheme="minorHAnsi" w:hAnsiTheme="minorHAnsi" w:cstheme="minorHAnsi"/>
          <w:spacing w:val="-4"/>
        </w:rPr>
        <w:t xml:space="preserve"> </w:t>
      </w:r>
      <w:r w:rsidRPr="005A5BE2">
        <w:rPr>
          <w:rFonts w:asciiTheme="minorHAnsi" w:hAnsiTheme="minorHAnsi" w:cstheme="minorHAnsi"/>
        </w:rPr>
        <w:t>previous</w:t>
      </w:r>
      <w:r w:rsidRPr="005A5BE2">
        <w:rPr>
          <w:rFonts w:asciiTheme="minorHAnsi" w:hAnsiTheme="minorHAnsi" w:cstheme="minorHAnsi"/>
          <w:spacing w:val="-4"/>
        </w:rPr>
        <w:t xml:space="preserve"> </w:t>
      </w:r>
      <w:r w:rsidRPr="005A5BE2">
        <w:rPr>
          <w:rFonts w:asciiTheme="minorHAnsi" w:hAnsiTheme="minorHAnsi" w:cstheme="minorHAnsi"/>
        </w:rPr>
        <w:t>agreements,</w:t>
      </w:r>
      <w:r w:rsidRPr="005A5BE2">
        <w:rPr>
          <w:rFonts w:asciiTheme="minorHAnsi" w:hAnsiTheme="minorHAnsi" w:cstheme="minorHAnsi"/>
          <w:spacing w:val="-2"/>
        </w:rPr>
        <w:t xml:space="preserve"> </w:t>
      </w:r>
      <w:r w:rsidRPr="005A5BE2">
        <w:rPr>
          <w:rFonts w:asciiTheme="minorHAnsi" w:hAnsiTheme="minorHAnsi" w:cstheme="minorHAnsi"/>
        </w:rPr>
        <w:t>arrangements</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understandings</w:t>
      </w:r>
      <w:r w:rsidRPr="005A5BE2">
        <w:rPr>
          <w:rFonts w:asciiTheme="minorHAnsi" w:hAnsiTheme="minorHAnsi" w:cstheme="minorHAnsi"/>
          <w:spacing w:val="-2"/>
        </w:rPr>
        <w:t xml:space="preserve"> </w:t>
      </w:r>
      <w:r w:rsidRPr="005A5BE2">
        <w:rPr>
          <w:rFonts w:asciiTheme="minorHAnsi" w:hAnsiTheme="minorHAnsi" w:cstheme="minorHAnsi"/>
        </w:rPr>
        <w:t>(whether</w:t>
      </w:r>
      <w:r w:rsidRPr="005A5BE2">
        <w:rPr>
          <w:rFonts w:asciiTheme="minorHAnsi" w:hAnsiTheme="minorHAnsi" w:cstheme="minorHAnsi"/>
          <w:spacing w:val="-4"/>
        </w:rPr>
        <w:t xml:space="preserve"> </w:t>
      </w:r>
      <w:r w:rsidRPr="005A5BE2">
        <w:rPr>
          <w:rFonts w:asciiTheme="minorHAnsi" w:hAnsiTheme="minorHAnsi" w:cstheme="minorHAnsi"/>
        </w:rPr>
        <w:t>written</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oral)</w:t>
      </w:r>
      <w:r w:rsidRPr="005A5BE2">
        <w:rPr>
          <w:rFonts w:asciiTheme="minorHAnsi" w:hAnsiTheme="minorHAnsi" w:cstheme="minorHAnsi"/>
          <w:spacing w:val="-4"/>
        </w:rPr>
        <w:t xml:space="preserve"> </w:t>
      </w:r>
      <w:r w:rsidRPr="005A5BE2">
        <w:rPr>
          <w:rFonts w:asciiTheme="minorHAnsi" w:hAnsiTheme="minorHAnsi" w:cstheme="minorHAnsi"/>
        </w:rPr>
        <w:t>between</w:t>
      </w:r>
      <w:r w:rsidRPr="005A5BE2">
        <w:rPr>
          <w:rFonts w:asciiTheme="minorHAnsi" w:hAnsiTheme="minorHAnsi" w:cstheme="minorHAnsi"/>
          <w:spacing w:val="-5"/>
        </w:rPr>
        <w:t xml:space="preserve"> </w:t>
      </w:r>
      <w:r w:rsidRPr="005A5BE2">
        <w:rPr>
          <w:rFonts w:asciiTheme="minorHAnsi" w:hAnsiTheme="minorHAnsi" w:cstheme="minorHAnsi"/>
        </w:rPr>
        <w:t>the Parties</w:t>
      </w:r>
      <w:r w:rsidRPr="005A5BE2">
        <w:rPr>
          <w:rFonts w:asciiTheme="minorHAnsi" w:hAnsiTheme="minorHAnsi" w:cstheme="minorHAnsi"/>
          <w:spacing w:val="-13"/>
        </w:rPr>
        <w:t xml:space="preserve"> </w:t>
      </w:r>
      <w:r w:rsidRPr="005A5BE2">
        <w:rPr>
          <w:rFonts w:asciiTheme="minorHAnsi" w:hAnsiTheme="minorHAnsi" w:cstheme="minorHAnsi"/>
        </w:rPr>
        <w:t>with</w:t>
      </w:r>
      <w:r w:rsidRPr="005A5BE2">
        <w:rPr>
          <w:rFonts w:asciiTheme="minorHAnsi" w:hAnsiTheme="minorHAnsi" w:cstheme="minorHAnsi"/>
          <w:spacing w:val="-12"/>
        </w:rPr>
        <w:t xml:space="preserve"> </w:t>
      </w:r>
      <w:r w:rsidRPr="005A5BE2">
        <w:rPr>
          <w:rFonts w:asciiTheme="minorHAnsi" w:hAnsiTheme="minorHAnsi" w:cstheme="minorHAnsi"/>
        </w:rPr>
        <w:t>regard</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subject</w:t>
      </w:r>
      <w:r w:rsidRPr="005A5BE2">
        <w:rPr>
          <w:rFonts w:asciiTheme="minorHAnsi" w:hAnsiTheme="minorHAnsi" w:cstheme="minorHAnsi"/>
          <w:spacing w:val="-12"/>
        </w:rPr>
        <w:t xml:space="preserve"> </w:t>
      </w:r>
      <w:r w:rsidRPr="005A5BE2">
        <w:rPr>
          <w:rFonts w:asciiTheme="minorHAnsi" w:hAnsiTheme="minorHAnsi" w:cstheme="minorHAnsi"/>
        </w:rPr>
        <w:t>matter</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12"/>
        </w:rPr>
        <w:t xml:space="preserve"> </w:t>
      </w:r>
      <w:r w:rsidRPr="005A5BE2">
        <w:rPr>
          <w:rFonts w:asciiTheme="minorHAnsi" w:hAnsiTheme="minorHAnsi" w:cstheme="minorHAnsi"/>
        </w:rPr>
        <w:t>Agreement</w:t>
      </w:r>
      <w:r w:rsidRPr="005A5BE2">
        <w:rPr>
          <w:rFonts w:asciiTheme="minorHAnsi" w:hAnsiTheme="minorHAnsi" w:cstheme="minorHAnsi"/>
          <w:spacing w:val="-13"/>
        </w:rPr>
        <w:t xml:space="preserve"> </w:t>
      </w:r>
      <w:r w:rsidRPr="005A5BE2">
        <w:rPr>
          <w:rFonts w:asciiTheme="minorHAnsi" w:hAnsiTheme="minorHAnsi" w:cstheme="minorHAnsi"/>
        </w:rPr>
        <w:t>(save</w:t>
      </w:r>
      <w:r w:rsidRPr="005A5BE2">
        <w:rPr>
          <w:rFonts w:asciiTheme="minorHAnsi" w:hAnsiTheme="minorHAnsi" w:cstheme="minorHAnsi"/>
          <w:spacing w:val="-12"/>
        </w:rPr>
        <w:t xml:space="preserve"> </w:t>
      </w:r>
      <w:r w:rsidRPr="005A5BE2">
        <w:rPr>
          <w:rFonts w:asciiTheme="minorHAnsi" w:hAnsiTheme="minorHAnsi" w:cstheme="minorHAnsi"/>
        </w:rPr>
        <w:t>where</w:t>
      </w:r>
      <w:r w:rsidRPr="005A5BE2">
        <w:rPr>
          <w:rFonts w:asciiTheme="minorHAnsi" w:hAnsiTheme="minorHAnsi" w:cstheme="minorHAnsi"/>
          <w:spacing w:val="-13"/>
        </w:rPr>
        <w:t xml:space="preserve"> </w:t>
      </w:r>
      <w:r w:rsidRPr="005A5BE2">
        <w:rPr>
          <w:rFonts w:asciiTheme="minorHAnsi" w:hAnsiTheme="minorHAnsi" w:cstheme="minorHAnsi"/>
        </w:rPr>
        <w:t>fraudulently</w:t>
      </w:r>
      <w:r w:rsidRPr="005A5BE2">
        <w:rPr>
          <w:rFonts w:asciiTheme="minorHAnsi" w:hAnsiTheme="minorHAnsi" w:cstheme="minorHAnsi"/>
          <w:spacing w:val="-12"/>
        </w:rPr>
        <w:t xml:space="preserve"> </w:t>
      </w:r>
      <w:r w:rsidRPr="005A5BE2">
        <w:rPr>
          <w:rFonts w:asciiTheme="minorHAnsi" w:hAnsiTheme="minorHAnsi" w:cstheme="minorHAnsi"/>
        </w:rPr>
        <w:t>made)</w:t>
      </w:r>
      <w:r w:rsidRPr="005A5BE2">
        <w:rPr>
          <w:rFonts w:asciiTheme="minorHAnsi" w:hAnsiTheme="minorHAnsi" w:cstheme="minorHAnsi"/>
          <w:spacing w:val="-13"/>
        </w:rPr>
        <w:t xml:space="preserve"> </w:t>
      </w:r>
      <w:r w:rsidRPr="005A5BE2">
        <w:rPr>
          <w:rFonts w:asciiTheme="minorHAnsi" w:hAnsiTheme="minorHAnsi" w:cstheme="minorHAnsi"/>
        </w:rPr>
        <w:t>are</w:t>
      </w:r>
      <w:r w:rsidRPr="005A5BE2">
        <w:rPr>
          <w:rFonts w:asciiTheme="minorHAnsi" w:hAnsiTheme="minorHAnsi" w:cstheme="minorHAnsi"/>
          <w:spacing w:val="-12"/>
        </w:rPr>
        <w:t xml:space="preserve"> </w:t>
      </w:r>
      <w:r w:rsidRPr="005A5BE2">
        <w:rPr>
          <w:rFonts w:asciiTheme="minorHAnsi" w:hAnsiTheme="minorHAnsi" w:cstheme="minorHAnsi"/>
        </w:rPr>
        <w:t xml:space="preserve">hereby </w:t>
      </w:r>
      <w:r w:rsidRPr="005A5BE2">
        <w:rPr>
          <w:rFonts w:asciiTheme="minorHAnsi" w:hAnsiTheme="minorHAnsi" w:cstheme="minorHAnsi"/>
          <w:spacing w:val="-2"/>
        </w:rPr>
        <w:t>excluded.</w:t>
      </w:r>
    </w:p>
    <w:p w14:paraId="590C28FC" w14:textId="77777777" w:rsidR="00A01084" w:rsidRPr="005A5BE2" w:rsidRDefault="00013AF0">
      <w:pPr>
        <w:pStyle w:val="BodyText"/>
        <w:spacing w:before="9"/>
        <w:rPr>
          <w:rFonts w:asciiTheme="minorHAnsi" w:hAnsiTheme="minorHAnsi" w:cstheme="minorHAnsi"/>
          <w:sz w:val="17"/>
        </w:rPr>
      </w:pPr>
      <w:r w:rsidRPr="005A5BE2">
        <w:rPr>
          <w:rFonts w:asciiTheme="minorHAnsi" w:hAnsiTheme="minorHAnsi" w:cstheme="minorHAnsi"/>
          <w:noProof/>
        </w:rPr>
        <mc:AlternateContent>
          <mc:Choice Requires="wpg">
            <w:drawing>
              <wp:anchor distT="0" distB="0" distL="0" distR="0" simplePos="0" relativeHeight="487627264" behindDoc="1" locked="0" layoutInCell="1" allowOverlap="1" wp14:anchorId="590C2B21" wp14:editId="590C2B22">
                <wp:simplePos x="0" y="0"/>
                <wp:positionH relativeFrom="page">
                  <wp:posOffset>882396</wp:posOffset>
                </wp:positionH>
                <wp:positionV relativeFrom="paragraph">
                  <wp:posOffset>153192</wp:posOffset>
                </wp:positionV>
                <wp:extent cx="5797550" cy="227329"/>
                <wp:effectExtent l="0" t="0" r="0" b="0"/>
                <wp:wrapTopAndBottom/>
                <wp:docPr id="237" name="Group 2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38" name="Graphic 23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39" name="Graphic 239"/>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40" name="Textbox 240"/>
                        <wps:cNvSpPr txBox="1"/>
                        <wps:spPr>
                          <a:xfrm>
                            <a:off x="0" y="0"/>
                            <a:ext cx="5797550" cy="208915"/>
                          </a:xfrm>
                          <a:prstGeom prst="rect">
                            <a:avLst/>
                          </a:prstGeom>
                        </wps:spPr>
                        <wps:txbx>
                          <w:txbxContent>
                            <w:p w14:paraId="590C2B98" w14:textId="77777777" w:rsidR="00A01084" w:rsidRDefault="00013AF0">
                              <w:pPr>
                                <w:tabs>
                                  <w:tab w:val="left" w:pos="595"/>
                                </w:tabs>
                                <w:spacing w:line="268" w:lineRule="exact"/>
                                <w:ind w:left="86"/>
                                <w:rPr>
                                  <w:b/>
                                </w:rPr>
                              </w:pPr>
                              <w:bookmarkStart w:id="67" w:name="17._Severability"/>
                              <w:bookmarkEnd w:id="67"/>
                              <w:r>
                                <w:rPr>
                                  <w:b/>
                                  <w:color w:val="FFFFFF"/>
                                  <w:spacing w:val="-5"/>
                                </w:rPr>
                                <w:t>17.</w:t>
                              </w:r>
                              <w:r>
                                <w:rPr>
                                  <w:b/>
                                  <w:color w:val="FFFFFF"/>
                                </w:rPr>
                                <w:tab/>
                              </w:r>
                              <w:r>
                                <w:rPr>
                                  <w:b/>
                                  <w:color w:val="FFFFFF"/>
                                  <w:spacing w:val="-2"/>
                                </w:rPr>
                                <w:t>SEVERABILITY</w:t>
                              </w:r>
                            </w:p>
                          </w:txbxContent>
                        </wps:txbx>
                        <wps:bodyPr wrap="square" lIns="0" tIns="0" rIns="0" bIns="0" rtlCol="0">
                          <a:noAutofit/>
                        </wps:bodyPr>
                      </wps:wsp>
                    </wpg:wgp>
                  </a:graphicData>
                </a:graphic>
              </wp:anchor>
            </w:drawing>
          </mc:Choice>
          <mc:Fallback xmlns:w16cei="http://schemas.microsoft.com/office/word/2026/wordml/cei">
            <w:pict>
              <v:group w14:anchorId="590C2B21" id="Group 237" o:spid="_x0000_s1215" style="position:absolute;margin-left:69.5pt;margin-top:12.05pt;width:456.5pt;height:17.9pt;z-index:-1568921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3sUHwMAAOYKAAAOAAAAZHJzL2Uyb0RvYy54bWzsVt9v2yAQfp+0/wHxvjpxmyax4lRbu0aT&#10;qq5SM+0ZY/xDsw0DErv//Q4wiZdMU9NV0x7mB3zAcRzffXewuOrqCm2ZVCVvYjw+G2HEGsrTsslj&#10;/GV9+26GkdKkSUnFGxbjJ6bw1fLtm0UrIhbyglcpkwiMNCpqRYwLrUUUBIoWrCbqjAvWwGTGZU00&#10;dGUepJK0YL2ugnA0ugxaLlMhOWVKweiNm8RLaz/LGNWfs0wxjaoYg2/attK2iWmD5YJEuSSiKGnv&#10;BnmBFzUpG9h0Z+qGaII2sjwyVZdUcsUzfUZ5HfAsKymzZ4DTjEcHp1lJvhH2LHnU5mIHE0B7gNOL&#10;zdL77UqKR/Egnfcg3nH6TQEuQSvyaDhv+vleuctkbRbBIVBnEX3aIco6jSgMTqbz6WQCwFOYC8Pp&#10;eTh3kNMC4nK0jBYff78wIJHb1jq3c6YVwB61B0j9GUCPBRHM4q4MAA8SlSm4fw5cbkgNLF71hDFD&#10;gJTZHvQMin1P9YCejtFoNh9PjNHdUUlEN0qvGLdok+2d0jANVEu9RAov0a7xogTuG9ZXlvUaI2C9&#10;xAhYn7gQCKLNOmPKiKgdhKuA4zpPzHTNt2zNraI2MTNRDeeXGPmAg697naoZ6kLsB1p+zv+Fted0&#10;YMPpzOIJ5ryC/zvF4cYnqttUHximFVfMwWxOb/HeIQJ6Q8wVr8r0tqwqA4GSeXJdSbQlpqTAN/Om&#10;B2pATxU5Ehgp4ekTsKgF2sRYfd8QyTCqPjXAU1OUvCC9kHhB6uqa29Jl0ZdKr7uvRAokQIyxhjy7&#10;556uJPLkAP+NgtM1Kxv+fqN5VhrmWN+cR30HUseR+C/k0Pw4h2xJODGH9tEn0S+LzXh28W/kkXPE&#10;BGGfIsds9hza6/zM/Oen0XgWzqZ9AfE2/P9439O0vZfe3usk0Tl8c0sC4O3/JBo8Z3xm98nhL6IL&#10;YIO7iNbA/YR3KIQhSO1BEiHdfeBQq8d+/HWvJFNezJXUFyJz2dj3z0EFcrfWQTXUXdLZG/Vid3u+&#10;UoF8RpmzDwd4TNmC3z/8zGtt2Ldlcf88Xf4AAAD//wMAUEsDBBQABgAIAAAAIQAAgV7w4AAAAAoB&#10;AAAPAAAAZHJzL2Rvd25yZXYueG1sTI9BS8NAEIXvgv9hGcGb3SQ1YmI2pRT1VARbQbxNs9MkNLsb&#10;stsk/fdOT3p8bx5vvlesZtOJkQbfOqsgXkQgyFZOt7ZW8LV/e3gG4QNajZ2zpOBCHlbl7U2BuXaT&#10;/aRxF2rBJdbnqKAJoc+l9FVDBv3C9WT5dnSDwcByqKUecOJy08kkip6kwdbyhwZ72jRUnXZno+B9&#10;wmm9jF/H7em4ufzs04/vbUxK3d/N6xcQgebwF4YrPqNDyUwHd7bai471MuMtQUHyGIO4BqI0Yeeg&#10;IM0ykGUh/08ofwEAAP//AwBQSwECLQAUAAYACAAAACEAtoM4kv4AAADhAQAAEwAAAAAAAAAAAAAA&#10;AAAAAAAAW0NvbnRlbnRfVHlwZXNdLnhtbFBLAQItABQABgAIAAAAIQA4/SH/1gAAAJQBAAALAAAA&#10;AAAAAAAAAAAAAC8BAABfcmVscy8ucmVsc1BLAQItABQABgAIAAAAIQBmm3sUHwMAAOYKAAAOAAAA&#10;AAAAAAAAAAAAAC4CAABkcnMvZTJvRG9jLnhtbFBLAQItABQABgAIAAAAIQAAgV7w4AAAAAoBAAAP&#10;AAAAAAAAAAAAAAAAAHkFAABkcnMvZG93bnJldi54bWxQSwUGAAAAAAQABADzAAAAhgYAAAAA&#10;">
                <v:shape id="Graphic 238" o:spid="_x0000_s121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MvO/vAAAANwAAAAPAAAAZHJzL2Rvd25yZXYueG1sRE9LCsIw&#10;EN0L3iGM4E4TFUSqUUQQBTf+DjA2Y1NsJqWJWm9vFoLLx/svVq2rxIuaUHrWMBoqEMS5NyUXGq6X&#10;7WAGIkRkg5Vn0vChAKtlt7PAzPg3n+h1joVIIRwy1GBjrDMpQ27JYRj6mjhxd984jAk2hTQNvlO4&#10;q+RYqal0WHJqsFjTxlL+OD+dBnU/Ticbq26VGtWXnXreylk4aN3vtes5iEht/It/7r3RMJ6ktelM&#10;OgJy+QUAAP//AwBQSwECLQAUAAYACAAAACEA2+H2y+4AAACFAQAAEwAAAAAAAAAAAAAAAAAAAAAA&#10;W0NvbnRlbnRfVHlwZXNdLnhtbFBLAQItABQABgAIAAAAIQBa9CxbvwAAABUBAAALAAAAAAAAAAAA&#10;AAAAAB8BAABfcmVscy8ucmVsc1BLAQItABQABgAIAAAAIQBEMvO/vAAAANwAAAAPAAAAAAAAAAAA&#10;AAAAAAcCAABkcnMvZG93bnJldi54bWxQSwUGAAAAAAMAAwC3AAAA8AIAAAAA&#10;" path="m5797296,l,,,208788r5797296,l5797296,xe" fillcolor="navy" stroked="f">
                  <v:path arrowok="t"/>
                </v:shape>
                <v:shape id="Graphic 239" o:spid="_x0000_s121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XB3JxgAAANwAAAAPAAAAZHJzL2Rvd25yZXYueG1sRI9Pa8JA&#10;FMTvQr/D8gpeim6q2No0G4lCpSfxL/T4yL4mS7NvQ3ar8dt3C4LHYWZ+w2SL3jbiTJ03jhU8jxMQ&#10;xKXThisFx8PHaA7CB2SNjWNScCUPi/xhkGGq3YV3dN6HSkQI+xQV1CG0qZS+rMmiH7uWOHrfrrMY&#10;ouwqqTu8RLht5CRJXqRFw3GhxpZWNZU/+1+roJjtZmajT1/F62b5tL5uTeKOK6WGj33xDiJQH+7h&#10;W/tTK5hM3+D/TDwCMv8DAAD//wMAUEsBAi0AFAAGAAgAAAAhANvh9svuAAAAhQEAABMAAAAAAAAA&#10;AAAAAAAAAAAAAFtDb250ZW50X1R5cGVzXS54bWxQSwECLQAUAAYACAAAACEAWvQsW78AAAAVAQAA&#10;CwAAAAAAAAAAAAAAAAAfAQAAX3JlbHMvLnJlbHNQSwECLQAUAAYACAAAACEAs1wdycYAAADcAAAA&#10;DwAAAAAAAAAAAAAAAAAHAgAAZHJzL2Rvd25yZXYueG1sUEsFBgAAAAADAAMAtwAAAPoCAAAAAA==&#10;" path="m5797296,l,,,18287r5797296,l5797296,xe" fillcolor="#339" stroked="f">
                  <v:path arrowok="t"/>
                </v:shape>
                <v:shape id="Textbox 240" o:spid="_x0000_s121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YlTwQAAANwAAAAPAAAAZHJzL2Rvd25yZXYueG1sRE9Ni8Iw&#10;EL0v+B/CCN7WVBFZq1FEdkFYEGs9eBybsQ02k9pE7f57cxD2+Hjfi1Vna/Gg1hvHCkbDBARx4bTh&#10;UsEx//n8AuEDssbaMSn4Iw+rZe9jgal2T87ocQiliCHsU1RQhdCkUvqiIot+6BriyF1cazFE2JZS&#10;t/iM4baW4ySZSouGY0OFDW0qKq6Hu1WwPnH2bW678z67ZCbPZwn/Tq9KDfrdeg4iUBf+xW/3VisY&#10;T+L8eCYeAbl8AQAA//8DAFBLAQItABQABgAIAAAAIQDb4fbL7gAAAIUBAAATAAAAAAAAAAAAAAAA&#10;AAAAAABbQ29udGVudF9UeXBlc10ueG1sUEsBAi0AFAAGAAgAAAAhAFr0LFu/AAAAFQEAAAsAAAAA&#10;AAAAAAAAAAAAHwEAAF9yZWxzLy5yZWxzUEsBAi0AFAAGAAgAAAAhACyRiVPBAAAA3AAAAA8AAAAA&#10;AAAAAAAAAAAABwIAAGRycy9kb3ducmV2LnhtbFBLBQYAAAAAAwADALcAAAD1AgAAAAA=&#10;" filled="f" stroked="f">
                  <v:textbox inset="0,0,0,0">
                    <w:txbxContent>
                      <w:p w14:paraId="590C2B98" w14:textId="77777777" w:rsidR="00A01084" w:rsidRDefault="00013AF0">
                        <w:pPr>
                          <w:tabs>
                            <w:tab w:val="left" w:pos="595"/>
                          </w:tabs>
                          <w:spacing w:line="268" w:lineRule="exact"/>
                          <w:ind w:left="86"/>
                          <w:rPr>
                            <w:b/>
                          </w:rPr>
                        </w:pPr>
                        <w:bookmarkStart w:id="119" w:name="17._Severability"/>
                        <w:bookmarkEnd w:id="119"/>
                        <w:r>
                          <w:rPr>
                            <w:b/>
                            <w:color w:val="FFFFFF"/>
                            <w:spacing w:val="-5"/>
                          </w:rPr>
                          <w:t>17.</w:t>
                        </w:r>
                        <w:r>
                          <w:rPr>
                            <w:b/>
                            <w:color w:val="FFFFFF"/>
                          </w:rPr>
                          <w:tab/>
                        </w:r>
                        <w:r>
                          <w:rPr>
                            <w:b/>
                            <w:color w:val="FFFFFF"/>
                            <w:spacing w:val="-2"/>
                          </w:rPr>
                          <w:t>SEVERABILITY</w:t>
                        </w:r>
                      </w:p>
                    </w:txbxContent>
                  </v:textbox>
                </v:shape>
                <w10:wrap type="topAndBottom" anchorx="page"/>
              </v:group>
            </w:pict>
          </mc:Fallback>
        </mc:AlternateContent>
      </w:r>
    </w:p>
    <w:p w14:paraId="590C28FD" w14:textId="77777777" w:rsidR="00A01084" w:rsidRPr="005A5BE2" w:rsidRDefault="00013AF0">
      <w:pPr>
        <w:pStyle w:val="BodyText"/>
        <w:spacing w:before="81" w:line="276" w:lineRule="auto"/>
        <w:ind w:left="238" w:right="272"/>
        <w:jc w:val="both"/>
        <w:rPr>
          <w:rFonts w:asciiTheme="minorHAnsi" w:hAnsiTheme="minorHAnsi" w:cstheme="minorHAnsi"/>
        </w:rPr>
      </w:pPr>
      <w:r w:rsidRPr="005A5BE2">
        <w:rPr>
          <w:rFonts w:asciiTheme="minorHAnsi" w:hAnsiTheme="minorHAnsi" w:cstheme="minorHAnsi"/>
        </w:rPr>
        <w:t>If any term or provision herein is found to be illegal or unenforceable for any reason, then such term or provision shall be deemed severed and all</w:t>
      </w:r>
      <w:r w:rsidRPr="005A5BE2">
        <w:rPr>
          <w:rFonts w:asciiTheme="minorHAnsi" w:hAnsiTheme="minorHAnsi" w:cstheme="minorHAnsi"/>
          <w:spacing w:val="-2"/>
        </w:rPr>
        <w:t xml:space="preserve"> </w:t>
      </w:r>
      <w:r w:rsidRPr="005A5BE2">
        <w:rPr>
          <w:rFonts w:asciiTheme="minorHAnsi" w:hAnsiTheme="minorHAnsi" w:cstheme="minorHAnsi"/>
        </w:rPr>
        <w:t>other</w:t>
      </w:r>
      <w:r w:rsidRPr="005A5BE2">
        <w:rPr>
          <w:rFonts w:asciiTheme="minorHAnsi" w:hAnsiTheme="minorHAnsi" w:cstheme="minorHAnsi"/>
          <w:spacing w:val="-2"/>
        </w:rPr>
        <w:t xml:space="preserve"> </w:t>
      </w:r>
      <w:r w:rsidRPr="005A5BE2">
        <w:rPr>
          <w:rFonts w:asciiTheme="minorHAnsi" w:hAnsiTheme="minorHAnsi" w:cstheme="minorHAnsi"/>
        </w:rPr>
        <w:t>terms and provisions</w:t>
      </w:r>
      <w:r w:rsidRPr="005A5BE2">
        <w:rPr>
          <w:rFonts w:asciiTheme="minorHAnsi" w:hAnsiTheme="minorHAnsi" w:cstheme="minorHAnsi"/>
          <w:spacing w:val="-2"/>
        </w:rPr>
        <w:t xml:space="preserve"> </w:t>
      </w:r>
      <w:r w:rsidRPr="005A5BE2">
        <w:rPr>
          <w:rFonts w:asciiTheme="minorHAnsi" w:hAnsiTheme="minorHAnsi" w:cstheme="minorHAnsi"/>
        </w:rPr>
        <w:t xml:space="preserve">shall remain in full force and </w:t>
      </w:r>
      <w:r w:rsidRPr="005A5BE2">
        <w:rPr>
          <w:rFonts w:asciiTheme="minorHAnsi" w:hAnsiTheme="minorHAnsi" w:cstheme="minorHAnsi"/>
          <w:spacing w:val="-2"/>
        </w:rPr>
        <w:t>effect.</w:t>
      </w:r>
    </w:p>
    <w:p w14:paraId="590C28FE" w14:textId="77777777" w:rsidR="00A01084" w:rsidRPr="005A5BE2" w:rsidRDefault="00013AF0">
      <w:pPr>
        <w:pStyle w:val="BodyText"/>
        <w:spacing w:before="8"/>
        <w:rPr>
          <w:rFonts w:asciiTheme="minorHAnsi" w:hAnsiTheme="minorHAnsi" w:cstheme="minorHAnsi"/>
          <w:sz w:val="17"/>
        </w:rPr>
      </w:pPr>
      <w:r w:rsidRPr="005A5BE2">
        <w:rPr>
          <w:rFonts w:asciiTheme="minorHAnsi" w:hAnsiTheme="minorHAnsi" w:cstheme="minorHAnsi"/>
          <w:noProof/>
        </w:rPr>
        <mc:AlternateContent>
          <mc:Choice Requires="wpg">
            <w:drawing>
              <wp:anchor distT="0" distB="0" distL="0" distR="0" simplePos="0" relativeHeight="487627776" behindDoc="1" locked="0" layoutInCell="1" allowOverlap="1" wp14:anchorId="590C2B23" wp14:editId="590C2B24">
                <wp:simplePos x="0" y="0"/>
                <wp:positionH relativeFrom="page">
                  <wp:posOffset>882396</wp:posOffset>
                </wp:positionH>
                <wp:positionV relativeFrom="paragraph">
                  <wp:posOffset>152708</wp:posOffset>
                </wp:positionV>
                <wp:extent cx="5797550" cy="227329"/>
                <wp:effectExtent l="0" t="0" r="0" b="0"/>
                <wp:wrapTopAndBottom/>
                <wp:docPr id="241" name="Group 2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42" name="Graphic 24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43" name="Graphic 24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44" name="Textbox 244"/>
                        <wps:cNvSpPr txBox="1"/>
                        <wps:spPr>
                          <a:xfrm>
                            <a:off x="0" y="0"/>
                            <a:ext cx="5797550" cy="208915"/>
                          </a:xfrm>
                          <a:prstGeom prst="rect">
                            <a:avLst/>
                          </a:prstGeom>
                        </wps:spPr>
                        <wps:txbx>
                          <w:txbxContent>
                            <w:p w14:paraId="590C2B99" w14:textId="77777777" w:rsidR="00A01084" w:rsidRDefault="00013AF0">
                              <w:pPr>
                                <w:tabs>
                                  <w:tab w:val="left" w:pos="595"/>
                                </w:tabs>
                                <w:spacing w:line="268" w:lineRule="exact"/>
                                <w:ind w:left="86"/>
                                <w:rPr>
                                  <w:b/>
                                </w:rPr>
                              </w:pPr>
                              <w:bookmarkStart w:id="68" w:name="18._Waiver"/>
                              <w:bookmarkEnd w:id="68"/>
                              <w:r>
                                <w:rPr>
                                  <w:b/>
                                  <w:color w:val="FFFFFF"/>
                                  <w:spacing w:val="-5"/>
                                </w:rPr>
                                <w:t>18.</w:t>
                              </w:r>
                              <w:r>
                                <w:rPr>
                                  <w:b/>
                                  <w:color w:val="FFFFFF"/>
                                </w:rPr>
                                <w:tab/>
                              </w:r>
                              <w:r>
                                <w:rPr>
                                  <w:b/>
                                  <w:color w:val="FFFFFF"/>
                                  <w:spacing w:val="-2"/>
                                </w:rPr>
                                <w:t>WAIVER</w:t>
                              </w:r>
                            </w:p>
                          </w:txbxContent>
                        </wps:txbx>
                        <wps:bodyPr wrap="square" lIns="0" tIns="0" rIns="0" bIns="0" rtlCol="0">
                          <a:noAutofit/>
                        </wps:bodyPr>
                      </wps:wsp>
                    </wpg:wgp>
                  </a:graphicData>
                </a:graphic>
              </wp:anchor>
            </w:drawing>
          </mc:Choice>
          <mc:Fallback xmlns:w16cei="http://schemas.microsoft.com/office/word/2026/wordml/cei">
            <w:pict>
              <v:group w14:anchorId="590C2B23" id="Group 241" o:spid="_x0000_s1219" style="position:absolute;margin-left:69.5pt;margin-top:12pt;width:456.5pt;height:17.9pt;z-index:-1568870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5BcoHAMAAOYKAAAOAAAAZHJzL2Uyb0RvYy54bWzsVt9v0zAQfkfif7D8ztKm7dpGSyfYWIU0&#10;jUkr4tl1nB8iiY3tNtl/z9mO06hFiI4J8UAeknN8Pt99993ZV9dtVaI9k6rgdYzHFyOMWE15UtRZ&#10;jL9s7t4tMFKa1Akpec1i/MwUvl69fXPViIiFPOdlwiQCI7WKGhHjXGsRBYGiOauIuuCC1TCZclkR&#10;DUOZBYkkDVivyiAcjS6DhstESE6ZUvD31k3ilbWfpozqz2mqmEZljME3bd/SvrfmHayuSJRJIvKC&#10;dm6QF3hRkaKGTXtTt0QTtJPFiamqoJIrnuoLyquAp2lBmY0BohmPjqJZS74TNpYsajLRwwTQHuH0&#10;YrP0Yb+W4kk8Suc9iPecflOAS9CILBrOm3F2UG5TWZlFEARqLaLPPaKs1YjCz9l8OZ/NAHgKc2E4&#10;n4RLBznNIS8ny2j+8dcLAxK5ba1zvTONAPaoA0DqzwB6yolgFndlAHiUqEjA/WmIUU0qYPG6I4z5&#10;BUiZ7UHPoNiNVAfo+RiNFsvxzBjtQyUR3Sm9ZtyiTfb3SsM0UC3xEsm9RNvaixK4b1hfWtZrjID1&#10;EiNg/dalQBBt1hlTRkTNIF05hOs8MdMV37MNt4ra5MxkNVxeYuQTDr4edMp6qAu5H2j5Of8V1p7T&#10;gQ3ni3kXulfwX6c43PhMdVvq4Kc3SEuumIPZRG/x7hEBvSHmipdFcleUpYFAyWx7U0q0J6alwLPw&#10;pgdqQE8VORIYacuTZ2BRA7SJsfq+I5JhVH6qgaemKXlBemHrBanLG25bl0VfKr1pvxIpkAAxxhrq&#10;7IF7upLIkwP8NwpO16ys+fud5mlhmGN9cx51AygdR+K/UEOT0xqamJyfWUM2+wtH5J82m/Fi+m/U&#10;kXPEJOFQIqds9hw66HiiDkvEa/k5/x3qjBfhGVV0nvbx/q9TRBN4lvZcAN7+L6LBdcZXdlcc/UE0&#10;9UW0Ae5veYvC6fSoiJBuP3Do1WP//3WPJNNezJHUNSJz2Nj7z1EHcqfWUTfU7ba1J+rUJv0VG+Rv&#10;tDl7cYDLlG343cXP3NaGY9sWD9fT1Q8AAAD//wMAUEsDBBQABgAIAAAAIQBHFkyn4AAAAAoBAAAP&#10;AAAAZHJzL2Rvd25yZXYueG1sTI9BS8NAEIXvgv9hGcGb3SQ10sZsSinqqQhtBfG2zU6T0OxsyG6T&#10;9N87Pelp5jGPN9/LV5NtxYC9bxwpiGcRCKTSmYYqBV+H96cFCB80Gd06QgVX9LAq7u9ynRk30g6H&#10;fagEh5DPtII6hC6T0pc1Wu1nrkPi28n1VgeWfSVNr0cOt61MouhFWt0Qf6h1h5say/P+YhV8jHpc&#10;z+O3YXs+ba4/h/TzexujUo8P0/oVRMAp/Jnhhs/oUDDT0V3IeNGyni+5S1CQPPO8GaI04e2oIF0u&#10;QBa5/F+h+AUAAP//AwBQSwECLQAUAAYACAAAACEAtoM4kv4AAADhAQAAEwAAAAAAAAAAAAAAAAAA&#10;AAAAW0NvbnRlbnRfVHlwZXNdLnhtbFBLAQItABQABgAIAAAAIQA4/SH/1gAAAJQBAAALAAAAAAAA&#10;AAAAAAAAAC8BAABfcmVscy8ucmVsc1BLAQItABQABgAIAAAAIQD55BcoHAMAAOYKAAAOAAAAAAAA&#10;AAAAAAAAAC4CAABkcnMvZTJvRG9jLnhtbFBLAQItABQABgAIAAAAIQBHFkyn4AAAAAoBAAAPAAAA&#10;AAAAAAAAAAAAAHYFAABkcnMvZG93bnJldi54bWxQSwUGAAAAAAQABADzAAAAgwYAAAAA&#10;">
                <v:shape id="Graphic 242" o:spid="_x0000_s1220"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3LcowgAAANwAAAAPAAAAZHJzL2Rvd25yZXYueG1sRI/RisIw&#10;FETfhf2HcBf2TRPrIlKNIsKygi9q/YBrc22KzU1ponb/3ggLPg4zc4ZZrHrXiDt1ofasYTxSIIhL&#10;b2quNJyKn+EMRIjIBhvPpOGPAqyWH4MF5sY/+ED3Y6xEgnDIUYONsc2lDKUlh2HkW+LkXXznMCbZ&#10;VdJ0+Ehw18hMqal0WHNasNjSxlJ5Pd6cBnXZTycbq86NGrfFr7qd61nYaf312a/nICL18R3+b2+N&#10;huw7g9eZdATk8gkAAP//AwBQSwECLQAUAAYACAAAACEA2+H2y+4AAACFAQAAEwAAAAAAAAAAAAAA&#10;AAAAAAAAW0NvbnRlbnRfVHlwZXNdLnhtbFBLAQItABQABgAIAAAAIQBa9CxbvwAAABUBAAALAAAA&#10;AAAAAAAAAAAAAB8BAABfcmVscy8ucmVsc1BLAQItABQABgAIAAAAIQB93LcowgAAANwAAAAPAAAA&#10;AAAAAAAAAAAAAAcCAABkcnMvZG93bnJldi54bWxQSwUGAAAAAAMAAwC3AAAA9gIAAAAA&#10;" path="m5797296,l,,,208787r5797296,l5797296,xe" fillcolor="navy" stroked="f">
                  <v:path arrowok="t"/>
                </v:shape>
                <v:shape id="Graphic 243" o:spid="_x0000_s1221"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llexgAAANwAAAAPAAAAZHJzL2Rvd25yZXYueG1sRI9Pa8JA&#10;FMTvQr/D8gpeRDfVWkuajUSh0pPUf9DjI/uaLM2+Ddmtxm/fLQgeh5n5DZMte9uIM3XeOFbwNElA&#10;EJdOG64UHA/v41cQPiBrbByTgit5WOYPgwxT7S68o/M+VCJC2KeooA6hTaX0ZU0W/cS1xNH7dp3F&#10;EGVXSd3hJcJtI6dJ8iItGo4LNba0rqn82f9aBcV8NzdbffoqFtvVaHP9NIk7rpUaPvbFG4hAfbiH&#10;b+0PrWD6PIP/M/EIyPwPAAD//wMAUEsBAi0AFAAGAAgAAAAhANvh9svuAAAAhQEAABMAAAAAAAAA&#10;AAAAAAAAAAAAAFtDb250ZW50X1R5cGVzXS54bWxQSwECLQAUAAYACAAAACEAWvQsW78AAAAVAQAA&#10;CwAAAAAAAAAAAAAAAAAfAQAAX3JlbHMvLnJlbHNQSwECLQAUAAYACAAAACEAirJZXsYAAADcAAAA&#10;DwAAAAAAAAAAAAAAAAAHAgAAZHJzL2Rvd25yZXYueG1sUEsFBgAAAAADAAMAtwAAAPoCAAAAAA==&#10;" path="m5797296,l,,,18287r5797296,l5797296,xe" fillcolor="#339" stroked="f">
                  <v:path arrowok="t"/>
                </v:shape>
                <v:shape id="Textbox 244" o:spid="_x0000_s1222"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o9QxQAAANwAAAAPAAAAZHJzL2Rvd25yZXYueG1sRI9Ba8JA&#10;FITvQv/D8gq9mU1FxKZuREoLBUGM6aHH1+wzWZJ9m2a3Gv+9Kwg9DjPzDbNaj7YTJxq8cazgOUlB&#10;EFdOG64VfJUf0yUIH5A1do5JwYU8rPOHyQoz7c5c0OkQahEh7DNU0ITQZ1L6qiGLPnE9cfSObrAY&#10;ohxqqQc8R7jt5CxNF9Ki4bjQYE9vDVXt4c8q2Hxz8W5+dz/74liYsnxJebtolXp6HDevIAKN4T98&#10;b39qBbP5HG5n4hGQ+RUAAP//AwBQSwECLQAUAAYACAAAACEA2+H2y+4AAACFAQAAEwAAAAAAAAAA&#10;AAAAAAAAAAAAW0NvbnRlbnRfVHlwZXNdLnhtbFBLAQItABQABgAIAAAAIQBa9CxbvwAAABUBAAAL&#10;AAAAAAAAAAAAAAAAAB8BAABfcmVscy8ucmVsc1BLAQItABQABgAIAAAAIQBTqo9QxQAAANwAAAAP&#10;AAAAAAAAAAAAAAAAAAcCAABkcnMvZG93bnJldi54bWxQSwUGAAAAAAMAAwC3AAAA+QIAAAAA&#10;" filled="f" stroked="f">
                  <v:textbox inset="0,0,0,0">
                    <w:txbxContent>
                      <w:p w14:paraId="590C2B99" w14:textId="77777777" w:rsidR="00A01084" w:rsidRDefault="00013AF0">
                        <w:pPr>
                          <w:tabs>
                            <w:tab w:val="left" w:pos="595"/>
                          </w:tabs>
                          <w:spacing w:line="268" w:lineRule="exact"/>
                          <w:ind w:left="86"/>
                          <w:rPr>
                            <w:b/>
                          </w:rPr>
                        </w:pPr>
                        <w:bookmarkStart w:id="121" w:name="18._Waiver"/>
                        <w:bookmarkEnd w:id="121"/>
                        <w:r>
                          <w:rPr>
                            <w:b/>
                            <w:color w:val="FFFFFF"/>
                            <w:spacing w:val="-5"/>
                          </w:rPr>
                          <w:t>18.</w:t>
                        </w:r>
                        <w:r>
                          <w:rPr>
                            <w:b/>
                            <w:color w:val="FFFFFF"/>
                          </w:rPr>
                          <w:tab/>
                        </w:r>
                        <w:r>
                          <w:rPr>
                            <w:b/>
                            <w:color w:val="FFFFFF"/>
                            <w:spacing w:val="-2"/>
                          </w:rPr>
                          <w:t>WAIVER</w:t>
                        </w:r>
                      </w:p>
                    </w:txbxContent>
                  </v:textbox>
                </v:shape>
                <w10:wrap type="topAndBottom" anchorx="page"/>
              </v:group>
            </w:pict>
          </mc:Fallback>
        </mc:AlternateContent>
      </w:r>
    </w:p>
    <w:p w14:paraId="590C28FF" w14:textId="77777777" w:rsidR="00A01084" w:rsidRPr="005A5BE2" w:rsidRDefault="00013AF0">
      <w:pPr>
        <w:pStyle w:val="BodyText"/>
        <w:spacing w:before="81" w:line="276" w:lineRule="auto"/>
        <w:ind w:left="238" w:right="270"/>
        <w:jc w:val="both"/>
        <w:rPr>
          <w:rFonts w:asciiTheme="minorHAnsi" w:hAnsiTheme="minorHAnsi" w:cstheme="minorHAnsi"/>
        </w:rPr>
      </w:pPr>
      <w:r w:rsidRPr="005A5BE2">
        <w:rPr>
          <w:rFonts w:asciiTheme="minorHAnsi" w:hAnsiTheme="minorHAnsi" w:cstheme="minorHAnsi"/>
        </w:rPr>
        <w:t>No failure</w:t>
      </w:r>
      <w:r w:rsidRPr="005A5BE2">
        <w:rPr>
          <w:rFonts w:asciiTheme="minorHAnsi" w:hAnsiTheme="minorHAnsi" w:cstheme="minorHAnsi"/>
          <w:spacing w:val="-1"/>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delay by</w:t>
      </w:r>
      <w:r w:rsidRPr="005A5BE2">
        <w:rPr>
          <w:rFonts w:asciiTheme="minorHAnsi" w:hAnsiTheme="minorHAnsi" w:cstheme="minorHAnsi"/>
          <w:spacing w:val="-1"/>
        </w:rPr>
        <w:t xml:space="preserve"> </w:t>
      </w:r>
      <w:r w:rsidRPr="005A5BE2">
        <w:rPr>
          <w:rFonts w:asciiTheme="minorHAnsi" w:hAnsiTheme="minorHAnsi" w:cstheme="minorHAnsi"/>
        </w:rPr>
        <w:t>either Party</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exercise any right, power</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remedy shall</w:t>
      </w:r>
      <w:r w:rsidRPr="005A5BE2">
        <w:rPr>
          <w:rFonts w:asciiTheme="minorHAnsi" w:hAnsiTheme="minorHAnsi" w:cstheme="minorHAnsi"/>
          <w:spacing w:val="-2"/>
        </w:rPr>
        <w:t xml:space="preserve"> </w:t>
      </w:r>
      <w:r w:rsidRPr="005A5BE2">
        <w:rPr>
          <w:rFonts w:asciiTheme="minorHAnsi" w:hAnsiTheme="minorHAnsi" w:cstheme="minorHAnsi"/>
        </w:rPr>
        <w:t>operate</w:t>
      </w:r>
      <w:r w:rsidRPr="005A5BE2">
        <w:rPr>
          <w:rFonts w:asciiTheme="minorHAnsi" w:hAnsiTheme="minorHAnsi" w:cstheme="minorHAnsi"/>
          <w:spacing w:val="-1"/>
        </w:rPr>
        <w:t xml:space="preserve"> </w:t>
      </w:r>
      <w:r w:rsidRPr="005A5BE2">
        <w:rPr>
          <w:rFonts w:asciiTheme="minorHAnsi" w:hAnsiTheme="minorHAnsi" w:cstheme="minorHAnsi"/>
        </w:rPr>
        <w:t>as a</w:t>
      </w:r>
      <w:r w:rsidRPr="005A5BE2">
        <w:rPr>
          <w:rFonts w:asciiTheme="minorHAnsi" w:hAnsiTheme="minorHAnsi" w:cstheme="minorHAnsi"/>
          <w:spacing w:val="-2"/>
        </w:rPr>
        <w:t xml:space="preserve"> </w:t>
      </w:r>
      <w:r w:rsidRPr="005A5BE2">
        <w:rPr>
          <w:rFonts w:asciiTheme="minorHAnsi" w:hAnsiTheme="minorHAnsi" w:cstheme="minorHAnsi"/>
        </w:rPr>
        <w:t>waiver</w:t>
      </w:r>
      <w:r w:rsidRPr="005A5BE2">
        <w:rPr>
          <w:rFonts w:asciiTheme="minorHAnsi" w:hAnsiTheme="minorHAnsi" w:cstheme="minorHAnsi"/>
          <w:spacing w:val="-2"/>
        </w:rPr>
        <w:t xml:space="preserve"> </w:t>
      </w:r>
      <w:r w:rsidRPr="005A5BE2">
        <w:rPr>
          <w:rFonts w:asciiTheme="minorHAnsi" w:hAnsiTheme="minorHAnsi" w:cstheme="minorHAnsi"/>
        </w:rPr>
        <w:t xml:space="preserve">of it, nor shall any partial exercise preclude further exercise of same or some other right, power or </w:t>
      </w:r>
      <w:r w:rsidRPr="005A5BE2">
        <w:rPr>
          <w:rFonts w:asciiTheme="minorHAnsi" w:hAnsiTheme="minorHAnsi" w:cstheme="minorHAnsi"/>
          <w:spacing w:val="-2"/>
        </w:rPr>
        <w:t>remedy.</w:t>
      </w:r>
    </w:p>
    <w:p w14:paraId="590C2900" w14:textId="77777777" w:rsidR="00A01084" w:rsidRPr="005A5BE2" w:rsidRDefault="00013AF0">
      <w:pPr>
        <w:pStyle w:val="BodyText"/>
        <w:spacing w:before="8"/>
        <w:rPr>
          <w:rFonts w:asciiTheme="minorHAnsi" w:hAnsiTheme="minorHAnsi" w:cstheme="minorHAnsi"/>
          <w:sz w:val="17"/>
        </w:rPr>
      </w:pPr>
      <w:r w:rsidRPr="005A5BE2">
        <w:rPr>
          <w:rFonts w:asciiTheme="minorHAnsi" w:hAnsiTheme="minorHAnsi" w:cstheme="minorHAnsi"/>
          <w:noProof/>
        </w:rPr>
        <mc:AlternateContent>
          <mc:Choice Requires="wpg">
            <w:drawing>
              <wp:anchor distT="0" distB="0" distL="0" distR="0" simplePos="0" relativeHeight="487628288" behindDoc="1" locked="0" layoutInCell="1" allowOverlap="1" wp14:anchorId="590C2B25" wp14:editId="590C2B26">
                <wp:simplePos x="0" y="0"/>
                <wp:positionH relativeFrom="page">
                  <wp:posOffset>882396</wp:posOffset>
                </wp:positionH>
                <wp:positionV relativeFrom="paragraph">
                  <wp:posOffset>152708</wp:posOffset>
                </wp:positionV>
                <wp:extent cx="5797550" cy="227329"/>
                <wp:effectExtent l="0" t="0" r="0" b="0"/>
                <wp:wrapTopAndBottom/>
                <wp:docPr id="245" name="Group 2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46" name="Graphic 24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47" name="Graphic 24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48" name="Textbox 248"/>
                        <wps:cNvSpPr txBox="1"/>
                        <wps:spPr>
                          <a:xfrm>
                            <a:off x="0" y="0"/>
                            <a:ext cx="5797550" cy="208915"/>
                          </a:xfrm>
                          <a:prstGeom prst="rect">
                            <a:avLst/>
                          </a:prstGeom>
                        </wps:spPr>
                        <wps:txbx>
                          <w:txbxContent>
                            <w:p w14:paraId="590C2B9A" w14:textId="77777777" w:rsidR="00A01084" w:rsidRDefault="00013AF0">
                              <w:pPr>
                                <w:tabs>
                                  <w:tab w:val="left" w:pos="595"/>
                                </w:tabs>
                                <w:spacing w:line="268" w:lineRule="exact"/>
                                <w:ind w:left="86"/>
                                <w:rPr>
                                  <w:b/>
                                </w:rPr>
                              </w:pPr>
                              <w:bookmarkStart w:id="69" w:name="19._Non-exclusivity"/>
                              <w:bookmarkEnd w:id="69"/>
                              <w:r>
                                <w:rPr>
                                  <w:b/>
                                  <w:color w:val="FFFFFF"/>
                                  <w:spacing w:val="-5"/>
                                </w:rPr>
                                <w:t>19.</w:t>
                              </w:r>
                              <w:r>
                                <w:rPr>
                                  <w:b/>
                                  <w:color w:val="FFFFFF"/>
                                </w:rPr>
                                <w:tab/>
                              </w:r>
                              <w:r>
                                <w:rPr>
                                  <w:b/>
                                  <w:color w:val="FFFFFF"/>
                                  <w:spacing w:val="-2"/>
                                </w:rPr>
                                <w:t>NON-EXCLUSIVITY</w:t>
                              </w:r>
                            </w:p>
                          </w:txbxContent>
                        </wps:txbx>
                        <wps:bodyPr wrap="square" lIns="0" tIns="0" rIns="0" bIns="0" rtlCol="0">
                          <a:noAutofit/>
                        </wps:bodyPr>
                      </wps:wsp>
                    </wpg:wgp>
                  </a:graphicData>
                </a:graphic>
              </wp:anchor>
            </w:drawing>
          </mc:Choice>
          <mc:Fallback xmlns:w16cei="http://schemas.microsoft.com/office/word/2026/wordml/cei">
            <w:pict>
              <v:group w14:anchorId="590C2B25" id="Group 245" o:spid="_x0000_s1223" style="position:absolute;margin-left:69.5pt;margin-top:12pt;width:456.5pt;height:17.9pt;z-index:-1568819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vHG5IQMAAOYKAAAOAAAAZHJzL2Uyb0RvYy54bWzsVk1v2zAMvQ/YfxB8X524TeMYTYqtXYMB&#10;RVegGXZWZPkDsy1NUmL334+UrMRIhmHpimGH+WBTFkVRj48Ur667uiJbrnQpmnkwPhsFhDdMpGWT&#10;z4Mvq7t3cUC0oU1KK9HwefDMdXC9ePvmqpUJj0QhqpQrAkYanbRyHhTGyCQMNSt4TfWZkLyByUyo&#10;mhoYqjxMFW3Bel2F0Wh0GbZCpVIJxrWGv7duMlhY+1nGmfmcZZobUs0D8M3Yt7LvNb7DxRVNckVl&#10;UbLeDfoCL2paNrDpztQtNZRsVHlkqi6ZElpk5oyJOhRZVjJuzwCnGY8OTrNUYiPtWfKkzeUOJoD2&#10;AKcXm2UP26WST/JROe9BvBfsmwZcwlbmyXAex/leuctUjYvgEKSziD7vEOWdIQx+Tqaz6WQCwDOY&#10;i6LpeTRzkLMC4nK0jBUff70wpInb1jq3c6aVwB69B0j/GUBPBZXc4q4RgEdFyhTcv7gMSENrYPGy&#10;Jwz+AqRwe9BDFPuR7gE9HaNRPBtP0OjuqDRhG22WXFi06fZeG5gGqqVeooWXWNd4UQH3kfWVZb0J&#10;CLBeBQRYv3YhkNTgOjSFImkH4SrguM4TnK7Flq+EVTQYM4xqNAM0fMDB171O1Qx1IfYDLT/nv9La&#10;czqw4TSe9kf3Cv7rFIcbn6huUx389AZZJTR3MOPpLd47REBviLkWVZnelVWFEGiVr28qRbYUSwo8&#10;sTc9UAN66sSRAKW1SJ+BRS3QZh7o7xuqeECqTw3wFIuSF5QX1l5QproRtnRZ9JU2q+4rVZJIEOeB&#10;gTx7EJ6uNPHkAP9Rweniyka83xiRlcgc65vzqB9A6jgS/4Ucmh7nkI35iTlkox87Iv+02Izji38j&#10;j5wjGIR9ihyz2XNor+OJOkwRr+Xn/HeoM46jE7LoNO3D/V8nic7hmdl7AXj7P4kG7YzP7D45dhcR&#10;NFXuIloB99eiI9GFzYVBEhHTfRBQq8eYI/j/da8kLC94JfWFCC8b2/8cVCB3ax1UQ9OtO3ujQmPQ&#10;O/dKBfI3ypxtHKCZsgW/b/ywWxuObVnct6eLHwAAAP//AwBQSwMEFAAGAAgAAAAhAEcWTKfgAAAA&#10;CgEAAA8AAABkcnMvZG93bnJldi54bWxMj0FLw0AQhe+C/2EZwZvdJDXSxmxKKeqpCG0F8bbNTpPQ&#10;7GzIbpP03zs96WnmMY8338tXk23FgL1vHCmIZxEIpNKZhioFX4f3pwUIHzQZ3TpCBVf0sCru73Kd&#10;GTfSDod9qASHkM+0gjqELpPSlzVa7WeuQ+LbyfVWB5Z9JU2vRw63rUyi6EVa3RB/qHWHmxrL8/5i&#10;FXyMelzP47dhez5trj+H9PN7G6NSjw/T+hVEwCn8meGGz+hQMNPRXch40bKeL7lLUJA887wZojTh&#10;7aggXS5AFrn8X6H4BQAA//8DAFBLAQItABQABgAIAAAAIQC2gziS/gAAAOEBAAATAAAAAAAAAAAA&#10;AAAAAAAAAABbQ29udGVudF9UeXBlc10ueG1sUEsBAi0AFAAGAAgAAAAhADj9If/WAAAAlAEAAAsA&#10;AAAAAAAAAAAAAAAALwEAAF9yZWxzLy5yZWxzUEsBAi0AFAAGAAgAAAAhAFy8cbkhAwAA5goAAA4A&#10;AAAAAAAAAAAAAAAALgIAAGRycy9lMm9Eb2MueG1sUEsBAi0AFAAGAAgAAAAhAEcWTKfgAAAACgEA&#10;AA8AAAAAAAAAAAAAAAAAewUAAGRycy9kb3ducmV2LnhtbFBLBQYAAAAABAAEAPMAAACIBgAAAAA=&#10;">
                <v:shape id="Graphic 246" o:spid="_x0000_s122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57ErwwAAANwAAAAPAAAAZHJzL2Rvd25yZXYueG1sRI/disIw&#10;FITvhX2HcBb2ThN/KNI1igjLCt6o3Qc4Nsem2JyUJmr37Y0geDnMzDfMYtW7RtyoC7VnDeORAkFc&#10;elNzpeGv+BnOQYSIbLDxTBr+KcBq+TFYYG78nQ90O8ZKJAiHHDXYGNtcylBachhGviVO3tl3DmOS&#10;XSVNh/cEd42cKJVJhzWnBYstbSyVl+PVaVDnfTbdWHVq1LgtftX1VM/DTuuvz379DSJSH9/hV3tr&#10;NExmGTzPpCMglw8AAAD//wMAUEsBAi0AFAAGAAgAAAAhANvh9svuAAAAhQEAABMAAAAAAAAAAAAA&#10;AAAAAAAAAFtDb250ZW50X1R5cGVzXS54bWxQSwECLQAUAAYACAAAACEAWvQsW78AAAAVAQAACwAA&#10;AAAAAAAAAAAAAAAfAQAAX3JlbHMvLnJlbHNQSwECLQAUAAYACAAAACEAAuexK8MAAADcAAAADwAA&#10;AAAAAAAAAAAAAAAHAgAAZHJzL2Rvd25yZXYueG1sUEsFBgAAAAADAAMAtwAAAPcCAAAAAA==&#10;" path="m5797296,l,,,208787r5797296,l5797296,xe" fillcolor="navy" stroked="f">
                  <v:path arrowok="t"/>
                </v:shape>
                <v:shape id="Graphic 247" o:spid="_x0000_s122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iV9dxgAAANwAAAAPAAAAZHJzL2Rvd25yZXYueG1sRI9Pa8JA&#10;FMTvBb/D8oReim4U/5TUVaKg9CRGLfT4yD6TxezbkN1q/PZuodDjMDO/YRarztbiRq03jhWMhgkI&#10;4sJpw6WC82k7eAfhA7LG2jEpeJCH1bL3ssBUuzvndDuGUkQI+xQVVCE0qZS+qMiiH7qGOHoX11oM&#10;Ubal1C3eI9zWcpwkM2nRcFyosKFNRcX1+GMVZNN8avb66zub79dvu8fBJO68Ueq132UfIAJ14T/8&#10;1/7UCsaTOfyeiUdALp8AAAD//wMAUEsBAi0AFAAGAAgAAAAhANvh9svuAAAAhQEAABMAAAAAAAAA&#10;AAAAAAAAAAAAAFtDb250ZW50X1R5cGVzXS54bWxQSwECLQAUAAYACAAAACEAWvQsW78AAAAVAQAA&#10;CwAAAAAAAAAAAAAAAAAfAQAAX3JlbHMvLnJlbHNQSwECLQAUAAYACAAAACEA9YlfXcYAAADcAAAA&#10;DwAAAAAAAAAAAAAAAAAHAgAAZHJzL2Rvd25yZXYueG1sUEsFBgAAAAADAAMAtwAAAPoCAAAAAA==&#10;" path="m5797296,l,,,18287r5797296,l5797296,xe" fillcolor="#339" stroked="f">
                  <v:path arrowok="t"/>
                </v:shape>
                <v:shape id="Textbox 248" o:spid="_x0000_s122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54VVwQAAANwAAAAPAAAAZHJzL2Rvd25yZXYueG1sRE9Ni8Iw&#10;EL0v+B/CCN7WVBFZq1FEdkFYEGs9eBybsQ02k9pE7f57cxD2+Hjfi1Vna/Gg1hvHCkbDBARx4bTh&#10;UsEx//n8AuEDssbaMSn4Iw+rZe9jgal2T87ocQiliCHsU1RQhdCkUvqiIot+6BriyF1cazFE2JZS&#10;t/iM4baW4ySZSouGY0OFDW0qKq6Hu1WwPnH2bW678z67ZCbPZwn/Tq9KDfrdeg4iUBf+xW/3VisY&#10;T+LaeCYeAbl8AQAA//8DAFBLAQItABQABgAIAAAAIQDb4fbL7gAAAIUBAAATAAAAAAAAAAAAAAAA&#10;AAAAAABbQ29udGVudF9UeXBlc10ueG1sUEsBAi0AFAAGAAgAAAAhAFr0LFu/AAAAFQEAAAsAAAAA&#10;AAAAAAAAAAAAHwEAAF9yZWxzLy5yZWxzUEsBAi0AFAAGAAgAAAAhANLnhVXBAAAA3AAAAA8AAAAA&#10;AAAAAAAAAAAABwIAAGRycy9kb3ducmV2LnhtbFBLBQYAAAAAAwADALcAAAD1AgAAAAA=&#10;" filled="f" stroked="f">
                  <v:textbox inset="0,0,0,0">
                    <w:txbxContent>
                      <w:p w14:paraId="590C2B9A" w14:textId="77777777" w:rsidR="00A01084" w:rsidRDefault="00013AF0">
                        <w:pPr>
                          <w:tabs>
                            <w:tab w:val="left" w:pos="595"/>
                          </w:tabs>
                          <w:spacing w:line="268" w:lineRule="exact"/>
                          <w:ind w:left="86"/>
                          <w:rPr>
                            <w:b/>
                          </w:rPr>
                        </w:pPr>
                        <w:bookmarkStart w:id="123" w:name="19._Non-exclusivity"/>
                        <w:bookmarkEnd w:id="123"/>
                        <w:r>
                          <w:rPr>
                            <w:b/>
                            <w:color w:val="FFFFFF"/>
                            <w:spacing w:val="-5"/>
                          </w:rPr>
                          <w:t>19.</w:t>
                        </w:r>
                        <w:r>
                          <w:rPr>
                            <w:b/>
                            <w:color w:val="FFFFFF"/>
                          </w:rPr>
                          <w:tab/>
                        </w:r>
                        <w:r>
                          <w:rPr>
                            <w:b/>
                            <w:color w:val="FFFFFF"/>
                            <w:spacing w:val="-2"/>
                          </w:rPr>
                          <w:t>NON-EXCLUSIVITY</w:t>
                        </w:r>
                      </w:p>
                    </w:txbxContent>
                  </v:textbox>
                </v:shape>
                <w10:wrap type="topAndBottom" anchorx="page"/>
              </v:group>
            </w:pict>
          </mc:Fallback>
        </mc:AlternateContent>
      </w:r>
    </w:p>
    <w:p w14:paraId="590C2901" w14:textId="77777777" w:rsidR="00A01084" w:rsidRPr="005A5BE2" w:rsidRDefault="00013AF0">
      <w:pPr>
        <w:pStyle w:val="BodyText"/>
        <w:spacing w:before="81" w:line="273" w:lineRule="auto"/>
        <w:ind w:left="238" w:right="278"/>
        <w:rPr>
          <w:rFonts w:asciiTheme="minorHAnsi" w:hAnsiTheme="minorHAnsi" w:cstheme="minorHAnsi"/>
        </w:rPr>
      </w:pPr>
      <w:r w:rsidRPr="005A5BE2">
        <w:rPr>
          <w:rFonts w:asciiTheme="minorHAnsi" w:hAnsiTheme="minorHAnsi" w:cstheme="minorHAnsi"/>
        </w:rPr>
        <w:t>Nothing in this Agreement shall preclude the Client from purchasing goods (or Goods) from a third</w:t>
      </w:r>
      <w:r w:rsidRPr="005A5BE2">
        <w:rPr>
          <w:rFonts w:asciiTheme="minorHAnsi" w:hAnsiTheme="minorHAnsi" w:cstheme="minorHAnsi"/>
          <w:spacing w:val="40"/>
        </w:rPr>
        <w:t xml:space="preserve"> </w:t>
      </w:r>
      <w:r w:rsidRPr="005A5BE2">
        <w:rPr>
          <w:rFonts w:asciiTheme="minorHAnsi" w:hAnsiTheme="minorHAnsi" w:cstheme="minorHAnsi"/>
        </w:rPr>
        <w:t>party at any time during the currency of the Agreement.</w:t>
      </w:r>
    </w:p>
    <w:p w14:paraId="590C2902" w14:textId="77777777" w:rsidR="00A01084" w:rsidRPr="005A5BE2" w:rsidRDefault="00013AF0">
      <w:pPr>
        <w:pStyle w:val="BodyText"/>
        <w:spacing w:before="1"/>
        <w:rPr>
          <w:rFonts w:asciiTheme="minorHAnsi" w:hAnsiTheme="minorHAnsi" w:cstheme="minorHAnsi"/>
          <w:sz w:val="18"/>
        </w:rPr>
      </w:pPr>
      <w:r w:rsidRPr="005A5BE2">
        <w:rPr>
          <w:rFonts w:asciiTheme="minorHAnsi" w:hAnsiTheme="minorHAnsi" w:cstheme="minorHAnsi"/>
          <w:noProof/>
        </w:rPr>
        <mc:AlternateContent>
          <mc:Choice Requires="wpg">
            <w:drawing>
              <wp:anchor distT="0" distB="0" distL="0" distR="0" simplePos="0" relativeHeight="487628800" behindDoc="1" locked="0" layoutInCell="1" allowOverlap="1" wp14:anchorId="590C2B27" wp14:editId="590C2B28">
                <wp:simplePos x="0" y="0"/>
                <wp:positionH relativeFrom="page">
                  <wp:posOffset>882396</wp:posOffset>
                </wp:positionH>
                <wp:positionV relativeFrom="paragraph">
                  <wp:posOffset>155635</wp:posOffset>
                </wp:positionV>
                <wp:extent cx="5797550" cy="227329"/>
                <wp:effectExtent l="0" t="0" r="0" b="0"/>
                <wp:wrapTopAndBottom/>
                <wp:docPr id="249" name="Group 2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50" name="Graphic 250"/>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51" name="Graphic 251"/>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52" name="Textbox 252"/>
                        <wps:cNvSpPr txBox="1"/>
                        <wps:spPr>
                          <a:xfrm>
                            <a:off x="0" y="0"/>
                            <a:ext cx="5797550" cy="208915"/>
                          </a:xfrm>
                          <a:prstGeom prst="rect">
                            <a:avLst/>
                          </a:prstGeom>
                        </wps:spPr>
                        <wps:txbx>
                          <w:txbxContent>
                            <w:p w14:paraId="590C2B9B" w14:textId="77777777" w:rsidR="00A01084" w:rsidRDefault="00013AF0">
                              <w:pPr>
                                <w:tabs>
                                  <w:tab w:val="left" w:pos="595"/>
                                </w:tabs>
                                <w:spacing w:line="268" w:lineRule="exact"/>
                                <w:ind w:left="86"/>
                                <w:rPr>
                                  <w:b/>
                                </w:rPr>
                              </w:pPr>
                              <w:bookmarkStart w:id="70" w:name="20._Media"/>
                              <w:bookmarkEnd w:id="70"/>
                              <w:r>
                                <w:rPr>
                                  <w:b/>
                                  <w:color w:val="FFFFFF"/>
                                  <w:spacing w:val="-5"/>
                                </w:rPr>
                                <w:t>20.</w:t>
                              </w:r>
                              <w:r>
                                <w:rPr>
                                  <w:b/>
                                  <w:color w:val="FFFFFF"/>
                                </w:rPr>
                                <w:tab/>
                              </w:r>
                              <w:r>
                                <w:rPr>
                                  <w:b/>
                                  <w:color w:val="FFFFFF"/>
                                  <w:spacing w:val="-2"/>
                                </w:rPr>
                                <w:t>MEDIA</w:t>
                              </w:r>
                            </w:p>
                          </w:txbxContent>
                        </wps:txbx>
                        <wps:bodyPr wrap="square" lIns="0" tIns="0" rIns="0" bIns="0" rtlCol="0">
                          <a:noAutofit/>
                        </wps:bodyPr>
                      </wps:wsp>
                    </wpg:wgp>
                  </a:graphicData>
                </a:graphic>
              </wp:anchor>
            </w:drawing>
          </mc:Choice>
          <mc:Fallback xmlns:w16cei="http://schemas.microsoft.com/office/word/2026/wordml/cei">
            <w:pict>
              <v:group w14:anchorId="590C2B27" id="Group 249" o:spid="_x0000_s1227" style="position:absolute;margin-left:69.5pt;margin-top:12.25pt;width:456.5pt;height:17.9pt;z-index:-1568768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vSgGQMAAOYKAAAOAAAAZHJzL2Uyb0RvYy54bWzsVt9v0zAQfkfif7D8ztJmdG2jpRNsrEKa&#10;tkkr4tlxnB8iiY3tNtl/z9mO06hFiI4J8UAeknN8Pt99993Zl1ddXaEdk6rkTYynZxOMWEN5WjZ5&#10;jL9sbt8tMFKaNCmpeMNi/MwUvlq9fXPZioiFvOBVyiQCI42KWhHjQmsRBYGiBauJOuOCNTCZcVkT&#10;DUOZB6kkLVivqyCcTC6ClstUSE6ZUvD3xk3ilbWfZYzqhyxTTKMqxuCbtm9p34l5B6tLEuWSiKKk&#10;vRvkBV7UpGxg08HUDdEEbWV5ZKouqeSKZ/qM8jrgWVZSZmOAaKaTg2jWkm+FjSWP2lwMMAG0Bzi9&#10;2Cy9362leBKP0nkP4h2n3xTgErQij8bzZpzvlbtM1mYRBIE6i+jzgCjrNKLwczZfzmczAJ7CXBjO&#10;z8Olg5wWkJejZbT49OuFAYnctta5wZlWAHvUHiD1ZwA9FUQwi7syADxKVKbgvomjITWweN0TxvwC&#10;pMz2oGdQ7EeqB/R0jCaL5XRmjA6hkohulV4zbtEmuzulYRqolnqJFF6iXeNFCdw3rK8s6zVGwHqJ&#10;EbA+cSkQRJt1xpQRUTtKVwHhOk/MdM13bMOtojY5M1kNlxcY+YSDr3udqhnrAmYjLT/nv8Laczqw&#10;4Xwx70P3Cv7rFMcbn6huEwV+eoO04oo5mE30Fu8BEdAbY654Vaa3ZVUZCJTMk+tKoh0xLQWehTc9&#10;UgN6qsiRwEgJT5+BRS3QJsbq+5ZIhlH1uQGeQuzaC9ILiRekrq65bV0Wfan0pvtKpEACxBhrqLN7&#10;7ulKIk8O8N8oOF2zsuEftppnpWGO9c151A+gdByJ/0INTY9raGpyfmIN2ewvHJF/2mymi/f/Rh05&#10;R0wS9iVyzGbPob2OJ+q4RLyWn/Pfsc50EZ5QRadpH+7/OkV0Ds/SngvA2/9FNLrO+Mrui2M4iEJf&#10;RBvgfsI7FM7CgyJCuvvIoVcPxfW6R5JpL+ZI6huROWzs/eegA7lT66Ab6i7p7Ik6G5x7pQb5G23O&#10;XhzgMmUbfn/xM7e18di2xf31dPUDAAD//wMAUEsDBBQABgAIAAAAIQDco7pg4AAAAAoBAAAPAAAA&#10;ZHJzL2Rvd25yZXYueG1sTI9BS8NAEIXvgv9hGcGb3U1iisZsSinqqQi2gnjbJtMkNDsbstsk/fdO&#10;T3p8bx5vvpevZtuJEQffOtIQLRQIpNJVLdUavvZvD08gfDBUmc4Rarigh1Vxe5ObrHITfeK4C7Xg&#10;EvKZ0dCE0GdS+rJBa/zC9Uh8O7rBmsByqGU1mInLbSdjpZbSmpb4Q2N63DRYnnZnq+F9MtM6iV7H&#10;7em4ufzs04/vbYRa39/N6xcQAefwF4YrPqNDwUwHd6bKi4518sxbgob4MQVxDag0ZuegYakSkEUu&#10;/08ofgEAAP//AwBQSwECLQAUAAYACAAAACEAtoM4kv4AAADhAQAAEwAAAAAAAAAAAAAAAAAAAAAA&#10;W0NvbnRlbnRfVHlwZXNdLnhtbFBLAQItABQABgAIAAAAIQA4/SH/1gAAAJQBAAALAAAAAAAAAAAA&#10;AAAAAC8BAABfcmVscy8ucmVsc1BLAQItABQABgAIAAAAIQBzQvSgGQMAAOYKAAAOAAAAAAAAAAAA&#10;AAAAAC4CAABkcnMvZTJvRG9jLnhtbFBLAQItABQABgAIAAAAIQDco7pg4AAAAAoBAAAPAAAAAAAA&#10;AAAAAAAAAHMFAABkcnMvZG93bnJldi54bWxQSwUGAAAAAAQABADzAAAAgAYAAAAA&#10;">
                <v:shape id="Graphic 250" o:spid="_x0000_s122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xoZwAAAANwAAAAPAAAAZHJzL2Rvd25yZXYueG1sRE/NisIw&#10;EL4L+w5hhL1poosi3aYiwqLgRa0PMDZjU7aZlCZq9+03B8Hjx/efrwfXigf1ofGsYTZVIIgrbxqu&#10;NVzKn8kKRIjIBlvPpOGPAqyLj1GOmfFPPtHjHGuRQjhkqMHG2GVShsqSwzD1HXHibr53GBPsa2l6&#10;fKZw18q5UkvpsOHUYLGjraXq93x3GtTtuPzaWnVt1awrd+p+bVbhoPXneNh8g4g0xLf45d4bDfNF&#10;mp/OpCMgi38AAAD//wMAUEsBAi0AFAAGAAgAAAAhANvh9svuAAAAhQEAABMAAAAAAAAAAAAAAAAA&#10;AAAAAFtDb250ZW50X1R5cGVzXS54bWxQSwECLQAUAAYACAAAACEAWvQsW78AAAAVAQAACwAAAAAA&#10;AAAAAAAAAAAfAQAAX3JlbHMvLnJlbHNQSwECLQAUAAYACAAAACEAZ5saGcAAAADcAAAADwAAAAAA&#10;AAAAAAAAAAAHAgAAZHJzL2Rvd25yZXYueG1sUEsFBgAAAAADAAMAtwAAAPQCAAAAAA==&#10;" path="m5797296,l,,,208787r5797296,l5797296,xe" fillcolor="navy" stroked="f">
                  <v:path arrowok="t"/>
                </v:shape>
                <v:shape id="Graphic 251" o:spid="_x0000_s122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9fRvxQAAANwAAAAPAAAAZHJzL2Rvd25yZXYueG1sRI9Ba8JA&#10;FITvBf/D8gQvpW4UYkvqKlGoeBK1Ch4f2ddkMfs2ZLca/70rCB6HmfmGmc47W4sLtd44VjAaJiCI&#10;C6cNlwoOvz8fXyB8QNZYOyYFN/Iwn/Xepphpd+UdXfahFBHCPkMFVQhNJqUvKrLoh64hjt6fay2G&#10;KNtS6havEW5rOU6SibRoOC5U2NCyouK8/7cK8nSXmo0+nvLPzeJ9dduaxB2WSg36Xf4NIlAXXuFn&#10;e60VjNMRPM7EIyBndwAAAP//AwBQSwECLQAUAAYACAAAACEA2+H2y+4AAACFAQAAEwAAAAAAAAAA&#10;AAAAAAAAAAAAW0NvbnRlbnRfVHlwZXNdLnhtbFBLAQItABQABgAIAAAAIQBa9CxbvwAAABUBAAAL&#10;AAAAAAAAAAAAAAAAAB8BAABfcmVscy8ucmVsc1BLAQItABQABgAIAAAAIQCQ9fRvxQAAANwAAAAP&#10;AAAAAAAAAAAAAAAAAAcCAABkcnMvZG93bnJldi54bWxQSwUGAAAAAAMAAwC3AAAA+QIAAAAA&#10;" path="m5797296,l,,,18287r5797296,l5797296,xe" fillcolor="#339" stroked="f">
                  <v:path arrowok="t"/>
                </v:shape>
                <v:shape id="Textbox 252" o:spid="_x0000_s123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1iRixQAAANwAAAAPAAAAZHJzL2Rvd25yZXYueG1sRI9Ba8JA&#10;FITvBf/D8oTe6sZApUZXEWlBKBRjPHh8Zp/JYvZtzK6a/vuuUPA4zMw3zHzZ20bcqPPGsYLxKAFB&#10;XDptuFKwL77ePkD4gKyxcUwKfsnDcjF4mWOm3Z1zuu1CJSKEfYYK6hDaTEpf1mTRj1xLHL2T6yyG&#10;KLtK6g7vEW4bmSbJRFo0HBdqbGldU3neXa2C1YHzT3P5OW7zU26KYprw9+Ss1OuwX81ABOrDM/zf&#10;3mgF6XsKjzPxCMjFHwAAAP//AwBQSwECLQAUAAYACAAAACEA2+H2y+4AAACFAQAAEwAAAAAAAAAA&#10;AAAAAAAAAAAAW0NvbnRlbnRfVHlwZXNdLnhtbFBLAQItABQABgAIAAAAIQBa9CxbvwAAABUBAAAL&#10;AAAAAAAAAAAAAAAAAB8BAABfcmVscy8ucmVsc1BLAQItABQABgAIAAAAIQA21iRixQAAANwAAAAP&#10;AAAAAAAAAAAAAAAAAAcCAABkcnMvZG93bnJldi54bWxQSwUGAAAAAAMAAwC3AAAA+QIAAAAA&#10;" filled="f" stroked="f">
                  <v:textbox inset="0,0,0,0">
                    <w:txbxContent>
                      <w:p w14:paraId="590C2B9B" w14:textId="77777777" w:rsidR="00A01084" w:rsidRDefault="00013AF0">
                        <w:pPr>
                          <w:tabs>
                            <w:tab w:val="left" w:pos="595"/>
                          </w:tabs>
                          <w:spacing w:line="268" w:lineRule="exact"/>
                          <w:ind w:left="86"/>
                          <w:rPr>
                            <w:b/>
                          </w:rPr>
                        </w:pPr>
                        <w:bookmarkStart w:id="125" w:name="20._Media"/>
                        <w:bookmarkEnd w:id="125"/>
                        <w:r>
                          <w:rPr>
                            <w:b/>
                            <w:color w:val="FFFFFF"/>
                            <w:spacing w:val="-5"/>
                          </w:rPr>
                          <w:t>20.</w:t>
                        </w:r>
                        <w:r>
                          <w:rPr>
                            <w:b/>
                            <w:color w:val="FFFFFF"/>
                          </w:rPr>
                          <w:tab/>
                        </w:r>
                        <w:r>
                          <w:rPr>
                            <w:b/>
                            <w:color w:val="FFFFFF"/>
                            <w:spacing w:val="-2"/>
                          </w:rPr>
                          <w:t>MEDIA</w:t>
                        </w:r>
                      </w:p>
                    </w:txbxContent>
                  </v:textbox>
                </v:shape>
                <w10:wrap type="topAndBottom" anchorx="page"/>
              </v:group>
            </w:pict>
          </mc:Fallback>
        </mc:AlternateContent>
      </w:r>
    </w:p>
    <w:p w14:paraId="590C2903" w14:textId="77777777" w:rsidR="00A01084" w:rsidRPr="005A5BE2" w:rsidRDefault="00013AF0">
      <w:pPr>
        <w:pStyle w:val="BodyText"/>
        <w:spacing w:before="81" w:line="276" w:lineRule="auto"/>
        <w:ind w:left="238" w:right="271"/>
        <w:jc w:val="both"/>
        <w:rPr>
          <w:rFonts w:asciiTheme="minorHAnsi" w:hAnsiTheme="minorHAnsi" w:cstheme="minorHAnsi"/>
        </w:rPr>
      </w:pPr>
      <w:r w:rsidRPr="005A5BE2">
        <w:rPr>
          <w:rFonts w:asciiTheme="minorHAnsi"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 Client.</w:t>
      </w:r>
    </w:p>
    <w:p w14:paraId="590C2904" w14:textId="77777777" w:rsidR="00A01084" w:rsidRPr="005A5BE2" w:rsidRDefault="00013AF0">
      <w:pPr>
        <w:pStyle w:val="BodyText"/>
        <w:spacing w:before="8"/>
        <w:rPr>
          <w:rFonts w:asciiTheme="minorHAnsi" w:hAnsiTheme="minorHAnsi" w:cstheme="minorHAnsi"/>
          <w:sz w:val="17"/>
        </w:rPr>
      </w:pPr>
      <w:r w:rsidRPr="005A5BE2">
        <w:rPr>
          <w:rFonts w:asciiTheme="minorHAnsi" w:hAnsiTheme="minorHAnsi" w:cstheme="minorHAnsi"/>
          <w:noProof/>
        </w:rPr>
        <mc:AlternateContent>
          <mc:Choice Requires="wpg">
            <w:drawing>
              <wp:anchor distT="0" distB="0" distL="0" distR="0" simplePos="0" relativeHeight="487629312" behindDoc="1" locked="0" layoutInCell="1" allowOverlap="1" wp14:anchorId="590C2B29" wp14:editId="590C2B2A">
                <wp:simplePos x="0" y="0"/>
                <wp:positionH relativeFrom="page">
                  <wp:posOffset>882396</wp:posOffset>
                </wp:positionH>
                <wp:positionV relativeFrom="paragraph">
                  <wp:posOffset>152708</wp:posOffset>
                </wp:positionV>
                <wp:extent cx="5797550" cy="227329"/>
                <wp:effectExtent l="0" t="0" r="0" b="0"/>
                <wp:wrapTopAndBottom/>
                <wp:docPr id="253" name="Group 2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54" name="Graphic 254"/>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55" name="Graphic 255"/>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56" name="Textbox 256"/>
                        <wps:cNvSpPr txBox="1"/>
                        <wps:spPr>
                          <a:xfrm>
                            <a:off x="0" y="0"/>
                            <a:ext cx="5797550" cy="208915"/>
                          </a:xfrm>
                          <a:prstGeom prst="rect">
                            <a:avLst/>
                          </a:prstGeom>
                        </wps:spPr>
                        <wps:txbx>
                          <w:txbxContent>
                            <w:p w14:paraId="590C2B9C" w14:textId="77777777" w:rsidR="00A01084" w:rsidRDefault="00013AF0">
                              <w:pPr>
                                <w:tabs>
                                  <w:tab w:val="left" w:pos="595"/>
                                </w:tabs>
                                <w:spacing w:line="268" w:lineRule="exact"/>
                                <w:ind w:left="86"/>
                                <w:rPr>
                                  <w:b/>
                                </w:rPr>
                              </w:pPr>
                              <w:bookmarkStart w:id="71" w:name="21._Conflicts,_Registrable_Interests_and"/>
                              <w:bookmarkEnd w:id="71"/>
                              <w:r>
                                <w:rPr>
                                  <w:b/>
                                  <w:color w:val="FFFFFF"/>
                                  <w:spacing w:val="-5"/>
                                </w:rPr>
                                <w:t>21.</w:t>
                              </w:r>
                              <w:r>
                                <w:rPr>
                                  <w:b/>
                                  <w:color w:val="FFFFFF"/>
                                </w:rPr>
                                <w:tab/>
                                <w:t>CONFLICTS,</w:t>
                              </w:r>
                              <w:r>
                                <w:rPr>
                                  <w:b/>
                                  <w:color w:val="FFFFFF"/>
                                  <w:spacing w:val="-10"/>
                                </w:rPr>
                                <w:t xml:space="preserve"> </w:t>
                              </w:r>
                              <w:r>
                                <w:rPr>
                                  <w:b/>
                                  <w:color w:val="FFFFFF"/>
                                </w:rPr>
                                <w:t>REGISTRABLE</w:t>
                              </w:r>
                              <w:r>
                                <w:rPr>
                                  <w:b/>
                                  <w:color w:val="FFFFFF"/>
                                  <w:spacing w:val="-8"/>
                                </w:rPr>
                                <w:t xml:space="preserve"> </w:t>
                              </w:r>
                              <w:r>
                                <w:rPr>
                                  <w:b/>
                                  <w:color w:val="FFFFFF"/>
                                </w:rPr>
                                <w:t>INTERESTS</w:t>
                              </w:r>
                              <w:r>
                                <w:rPr>
                                  <w:b/>
                                  <w:color w:val="FFFFFF"/>
                                  <w:spacing w:val="-7"/>
                                </w:rPr>
                                <w:t xml:space="preserve"> </w:t>
                              </w:r>
                              <w:r>
                                <w:rPr>
                                  <w:b/>
                                  <w:color w:val="FFFFFF"/>
                                </w:rPr>
                                <w:t>AND</w:t>
                              </w:r>
                              <w:r>
                                <w:rPr>
                                  <w:b/>
                                  <w:color w:val="FFFFFF"/>
                                  <w:spacing w:val="-6"/>
                                </w:rPr>
                                <w:t xml:space="preserve"> </w:t>
                              </w:r>
                              <w:r>
                                <w:rPr>
                                  <w:b/>
                                  <w:color w:val="FFFFFF"/>
                                </w:rPr>
                                <w:t>CORRUPT</w:t>
                              </w:r>
                              <w:r>
                                <w:rPr>
                                  <w:b/>
                                  <w:color w:val="FFFFFF"/>
                                  <w:spacing w:val="-6"/>
                                </w:rPr>
                                <w:t xml:space="preserve"> </w:t>
                              </w:r>
                              <w:r>
                                <w:rPr>
                                  <w:b/>
                                  <w:color w:val="FFFFFF"/>
                                  <w:spacing w:val="-2"/>
                                </w:rPr>
                                <w:t>GIFTS</w:t>
                              </w:r>
                            </w:p>
                          </w:txbxContent>
                        </wps:txbx>
                        <wps:bodyPr wrap="square" lIns="0" tIns="0" rIns="0" bIns="0" rtlCol="0">
                          <a:noAutofit/>
                        </wps:bodyPr>
                      </wps:wsp>
                    </wpg:wgp>
                  </a:graphicData>
                </a:graphic>
              </wp:anchor>
            </w:drawing>
          </mc:Choice>
          <mc:Fallback xmlns:w16cei="http://schemas.microsoft.com/office/word/2026/wordml/cei">
            <w:pict>
              <v:group w14:anchorId="590C2B29" id="Group 253" o:spid="_x0000_s1231" style="position:absolute;margin-left:69.5pt;margin-top:12pt;width:456.5pt;height:17.9pt;z-index:-1568716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Lu4HwMAAOYKAAAOAAAAZHJzL2Uyb0RvYy54bWzsVt9v0zAQfkfif7D8ztJmy9pGSyfYWIU0&#10;jUkr4tlxnB8iiY3tNtl/z9mO26hFiI4J8UAeknN8Pt99993ZV9d9U6Mtk6ribYKnZxOMWEt5VrVF&#10;gr+s797NMVKatBmpecsS/MwUvl6+fXPViZiFvOR1xiQCI62KO5HgUmsRB4GiJWuIOuOCtTCZc9kQ&#10;DUNZBJkkHVhv6iCcTC6DjstMSE6ZUvD31k3ipbWf54zqz3mumEZ1gsE3bd/SvlPzDpZXJC4kEWVF&#10;BzfIC7xoSNXCpjtTt0QTtJHVkammopIrnuszypuA53lFmY0BoplODqJZSb4RNpYi7gqxgwmgPcDp&#10;xWbpw3YlxZN4lM57EO85/aYAl6ATRTyeN+Nir9znsjGLIAjUW0Sfd4iyXiMKP6PZYhZFADyFuTCc&#10;nYcLBzktIS9Hy2j58dcLAxK7ba1zO2c6AexRe4DUnwH0VBLBLO7KAPAoUZWB+9EFRi1pgMWrgTDm&#10;FyBltgc9g+IwUgOgp2M0mS+mkTG6C5XEdKP0inGLNtneKw3TQLXMS6T0Eu1bL0rgvmF9bVmvMQLW&#10;S4yA9alLgSDarDOmjIi6UbpKCNd5YqYbvmVrbhW1yZnJari4xMgnHHzd69TtWBdyP9Lyc/4rrD2n&#10;AxvO5rMhdK/gv05xvPGJ6rbUwU9vkNZcMQezid7ivUME9MaYK15X2V1V1wYCJYv0ppZoS0xLgWfu&#10;TY/UgJ4qdiQwUsqzZ2BRB7RJsPq+IZJhVH9qgaemKXlBeiH1gtT1Dbety6IvlV73X4kUSICYYA11&#10;9sA9XUnsyQH+GwWna1a2/P1G87wyzLG+OY+GAZSOI/FfqKHouIYs3U+sIZv9uSPyT5vNdH7xb9SR&#10;c8QkYV8ix2z2HNrreKKOS8Rr+Tn/HetM5+EJVXSa9uH+r1NE5/As7LkAvP1fRKPrjK/soTh2BxG0&#10;XncQrYH7Ke9RGF2aWhgVEdL9Bw69eur/v+6RZNqLOZKGRmQOG3v/OehA7tQ66Ia6T3t7okahd+6V&#10;GuRvtDl7cYDLlG34w8XP3NbGY9sW99fT5Q8AAAD//wMAUEsDBBQABgAIAAAAIQBHFkyn4AAAAAoB&#10;AAAPAAAAZHJzL2Rvd25yZXYueG1sTI9BS8NAEIXvgv9hGcGb3SQ10sZsSinqqQhtBfG2zU6T0Oxs&#10;yG6T9N87Pelp5jGPN9/LV5NtxYC9bxwpiGcRCKTSmYYqBV+H96cFCB80Gd06QgVX9LAq7u9ynRk3&#10;0g6HfagEh5DPtII6hC6T0pc1Wu1nrkPi28n1VgeWfSVNr0cOt61MouhFWt0Qf6h1h5say/P+YhV8&#10;jHpcz+O3YXs+ba4/h/TzexujUo8P0/oVRMAp/Jnhhs/oUDDT0V3IeNGyni+5S1CQPPO8GaI04e2o&#10;IF0uQBa5/F+h+AUAAP//AwBQSwECLQAUAAYACAAAACEAtoM4kv4AAADhAQAAEwAAAAAAAAAAAAAA&#10;AAAAAAAAW0NvbnRlbnRfVHlwZXNdLnhtbFBLAQItABQABgAIAAAAIQA4/SH/1gAAAJQBAAALAAAA&#10;AAAAAAAAAAAAAC8BAABfcmVscy8ucmVsc1BLAQItABQABgAIAAAAIQD+ALu4HwMAAOYKAAAOAAAA&#10;AAAAAAAAAAAAAC4CAABkcnMvZTJvRG9jLnhtbFBLAQItABQABgAIAAAAIQBHFkyn4AAAAAoBAAAP&#10;AAAAAAAAAAAAAAAAAHkFAABkcnMvZG93bnJldi54bWxQSwUGAAAAAAQABADzAAAAhgYAAAAA&#10;">
                <v:shape id="Graphic 254" o:spid="_x0000_s1232"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BwaxAAAANwAAAAPAAAAZHJzL2Rvd25yZXYueG1sRI9Ra8Iw&#10;FIXfB/6HcIW9zcRuK1KNIgWZsJfN+gOuzbUpNjelidr9ezMY7PFwzvkOZ7UZXSduNITWs4b5TIEg&#10;rr1pudFwrHYvCxAhIhvsPJOGHwqwWU+eVlgYf+dvuh1iIxKEQ4EabIx9IWWoLTkMM98TJ+/sB4cx&#10;yaGRZsB7grtOZkrl0mHLacFiT6Wl+nK4Og3q/JW/lladOjXvqw91PbWL8Kn183TcLkFEGuN/+K+9&#10;Nxqy9zf4PZOOgFw/AAAA//8DAFBLAQItABQABgAIAAAAIQDb4fbL7gAAAIUBAAATAAAAAAAAAAAA&#10;AAAAAAAAAABbQ29udGVudF9UeXBlc10ueG1sUEsBAi0AFAAGAAgAAAAhAFr0LFu/AAAAFQEAAAsA&#10;AAAAAAAAAAAAAAAAHwEAAF9yZWxzLy5yZWxzUEsBAi0AFAAGAAgAAAAhABigHBrEAAAA3AAAAA8A&#10;AAAAAAAAAAAAAAAABwIAAGRycy9kb3ducmV2LnhtbFBLBQYAAAAAAwADALcAAAD4AgAAAAA=&#10;" path="m5797296,l,,,208787r5797296,l5797296,xe" fillcolor="navy" stroked="f">
                  <v:path arrowok="t"/>
                </v:shape>
                <v:shape id="Graphic 255" o:spid="_x0000_s1233"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zvJsxQAAANwAAAAPAAAAZHJzL2Rvd25yZXYueG1sRI9Ba8JA&#10;FITvgv9heYIX0Y1C2hJdJQqKJ6lWweMj+5oszb4N2VXjv3cLhR6HmfmGWaw6W4s7td44VjCdJCCI&#10;C6cNlwrOX9vxBwgfkDXWjknBkzyslv3eAjPtHnyk+ymUIkLYZ6igCqHJpPRFRRb9xDXE0ft2rcUQ&#10;ZVtK3eIjwm0tZ0nyJi0ajgsVNrSpqPg53ayCPD2m5qAv1/z9sB7tnp8mceeNUsNBl89BBOrCf/iv&#10;vdcKZmkKv2fiEZDLFwAAAP//AwBQSwECLQAUAAYACAAAACEA2+H2y+4AAACFAQAAEwAAAAAAAAAA&#10;AAAAAAAAAAAAW0NvbnRlbnRfVHlwZXNdLnhtbFBLAQItABQABgAIAAAAIQBa9CxbvwAAABUBAAAL&#10;AAAAAAAAAAAAAAAAAB8BAABfcmVscy8ucmVsc1BLAQItABQABgAIAAAAIQDvzvJsxQAAANwAAAAP&#10;AAAAAAAAAAAAAAAAAAcCAABkcnMvZG93bnJldi54bWxQSwUGAAAAAAMAAwC3AAAA+QIAAAAA&#10;" path="m5797296,l,,,18287r5797296,l5797296,xe" fillcolor="#339" stroked="f">
                  <v:path arrowok="t"/>
                </v:shape>
                <v:shape id="Textbox 256" o:spid="_x0000_s1234"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7SJhxQAAANwAAAAPAAAAZHJzL2Rvd25yZXYueG1sRI9Ba8JA&#10;FITvBf/D8oTe6kahoUZXEWlBKBRjPHh8Zp/JYvZtzK6a/vuuUPA4zMw3zHzZ20bcqPPGsYLxKAFB&#10;XDptuFKwL77ePkD4gKyxcUwKfsnDcjF4mWOm3Z1zuu1CJSKEfYYK6hDaTEpf1mTRj1xLHL2T6yyG&#10;KLtK6g7vEW4bOUmSVFo0HBdqbGldU3neXa2C1YHzT3P5OW7zU26KYprwd3pW6nXYr2YgAvXhGf5v&#10;b7SCyXsKjzPxCMjFHwAAAP//AwBQSwECLQAUAAYACAAAACEA2+H2y+4AAACFAQAAEwAAAAAAAAAA&#10;AAAAAAAAAAAAW0NvbnRlbnRfVHlwZXNdLnhtbFBLAQItABQABgAIAAAAIQBa9CxbvwAAABUBAAAL&#10;AAAAAAAAAAAAAAAAAB8BAABfcmVscy8ucmVsc1BLAQItABQABgAIAAAAIQBJ7SJhxQAAANwAAAAP&#10;AAAAAAAAAAAAAAAAAAcCAABkcnMvZG93bnJldi54bWxQSwUGAAAAAAMAAwC3AAAA+QIAAAAA&#10;" filled="f" stroked="f">
                  <v:textbox inset="0,0,0,0">
                    <w:txbxContent>
                      <w:p w14:paraId="590C2B9C" w14:textId="77777777" w:rsidR="00A01084" w:rsidRDefault="00013AF0">
                        <w:pPr>
                          <w:tabs>
                            <w:tab w:val="left" w:pos="595"/>
                          </w:tabs>
                          <w:spacing w:line="268" w:lineRule="exact"/>
                          <w:ind w:left="86"/>
                          <w:rPr>
                            <w:b/>
                          </w:rPr>
                        </w:pPr>
                        <w:bookmarkStart w:id="127" w:name="21._Conflicts,_Registrable_Interests_and"/>
                        <w:bookmarkEnd w:id="127"/>
                        <w:r>
                          <w:rPr>
                            <w:b/>
                            <w:color w:val="FFFFFF"/>
                            <w:spacing w:val="-5"/>
                          </w:rPr>
                          <w:t>21.</w:t>
                        </w:r>
                        <w:r>
                          <w:rPr>
                            <w:b/>
                            <w:color w:val="FFFFFF"/>
                          </w:rPr>
                          <w:tab/>
                          <w:t>CONFLICTS,</w:t>
                        </w:r>
                        <w:r>
                          <w:rPr>
                            <w:b/>
                            <w:color w:val="FFFFFF"/>
                            <w:spacing w:val="-10"/>
                          </w:rPr>
                          <w:t xml:space="preserve"> </w:t>
                        </w:r>
                        <w:r>
                          <w:rPr>
                            <w:b/>
                            <w:color w:val="FFFFFF"/>
                          </w:rPr>
                          <w:t>REGISTRABLE</w:t>
                        </w:r>
                        <w:r>
                          <w:rPr>
                            <w:b/>
                            <w:color w:val="FFFFFF"/>
                            <w:spacing w:val="-8"/>
                          </w:rPr>
                          <w:t xml:space="preserve"> </w:t>
                        </w:r>
                        <w:r>
                          <w:rPr>
                            <w:b/>
                            <w:color w:val="FFFFFF"/>
                          </w:rPr>
                          <w:t>INTERESTS</w:t>
                        </w:r>
                        <w:r>
                          <w:rPr>
                            <w:b/>
                            <w:color w:val="FFFFFF"/>
                            <w:spacing w:val="-7"/>
                          </w:rPr>
                          <w:t xml:space="preserve"> </w:t>
                        </w:r>
                        <w:r>
                          <w:rPr>
                            <w:b/>
                            <w:color w:val="FFFFFF"/>
                          </w:rPr>
                          <w:t>AND</w:t>
                        </w:r>
                        <w:r>
                          <w:rPr>
                            <w:b/>
                            <w:color w:val="FFFFFF"/>
                            <w:spacing w:val="-6"/>
                          </w:rPr>
                          <w:t xml:space="preserve"> </w:t>
                        </w:r>
                        <w:r>
                          <w:rPr>
                            <w:b/>
                            <w:color w:val="FFFFFF"/>
                          </w:rPr>
                          <w:t>CORRUPT</w:t>
                        </w:r>
                        <w:r>
                          <w:rPr>
                            <w:b/>
                            <w:color w:val="FFFFFF"/>
                            <w:spacing w:val="-6"/>
                          </w:rPr>
                          <w:t xml:space="preserve"> </w:t>
                        </w:r>
                        <w:r>
                          <w:rPr>
                            <w:b/>
                            <w:color w:val="FFFFFF"/>
                            <w:spacing w:val="-2"/>
                          </w:rPr>
                          <w:t>GIFTS</w:t>
                        </w:r>
                      </w:p>
                    </w:txbxContent>
                  </v:textbox>
                </v:shape>
                <w10:wrap type="topAndBottom" anchorx="page"/>
              </v:group>
            </w:pict>
          </mc:Fallback>
        </mc:AlternateContent>
      </w:r>
    </w:p>
    <w:p w14:paraId="590C2905"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449"/>
        <w:gridCol w:w="8513"/>
      </w:tblGrid>
      <w:tr w:rsidR="00A01084" w:rsidRPr="005A5BE2" w14:paraId="590C290A" w14:textId="77777777">
        <w:trPr>
          <w:trHeight w:val="2380"/>
        </w:trPr>
        <w:tc>
          <w:tcPr>
            <w:tcW w:w="449" w:type="dxa"/>
          </w:tcPr>
          <w:p w14:paraId="590C2906"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13" w:type="dxa"/>
          </w:tcPr>
          <w:p w14:paraId="590C2907" w14:textId="77777777" w:rsidR="00A01084" w:rsidRPr="005A5BE2" w:rsidRDefault="00013AF0">
            <w:pPr>
              <w:pStyle w:val="TableParagraph"/>
              <w:spacing w:line="225" w:lineRule="exact"/>
              <w:ind w:left="215"/>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Contractor</w:t>
            </w:r>
            <w:r w:rsidRPr="005A5BE2">
              <w:rPr>
                <w:rFonts w:asciiTheme="minorHAnsi" w:hAnsiTheme="minorHAnsi" w:cstheme="minorHAnsi"/>
                <w:spacing w:val="11"/>
              </w:rPr>
              <w:t xml:space="preserve"> </w:t>
            </w:r>
            <w:r w:rsidRPr="005A5BE2">
              <w:rPr>
                <w:rFonts w:asciiTheme="minorHAnsi" w:hAnsiTheme="minorHAnsi" w:cstheme="minorHAnsi"/>
              </w:rPr>
              <w:t>confirms</w:t>
            </w:r>
            <w:r w:rsidRPr="005A5BE2">
              <w:rPr>
                <w:rFonts w:asciiTheme="minorHAnsi" w:hAnsiTheme="minorHAnsi" w:cstheme="minorHAnsi"/>
                <w:spacing w:val="9"/>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it</w:t>
            </w:r>
            <w:r w:rsidRPr="005A5BE2">
              <w:rPr>
                <w:rFonts w:asciiTheme="minorHAnsi" w:hAnsiTheme="minorHAnsi" w:cstheme="minorHAnsi"/>
                <w:spacing w:val="12"/>
              </w:rPr>
              <w:t xml:space="preserve"> </w:t>
            </w:r>
            <w:r w:rsidRPr="005A5BE2">
              <w:rPr>
                <w:rFonts w:asciiTheme="minorHAnsi" w:hAnsiTheme="minorHAnsi" w:cstheme="minorHAnsi"/>
              </w:rPr>
              <w:t>has</w:t>
            </w:r>
            <w:r w:rsidRPr="005A5BE2">
              <w:rPr>
                <w:rFonts w:asciiTheme="minorHAnsi" w:hAnsiTheme="minorHAnsi" w:cstheme="minorHAnsi"/>
                <w:spacing w:val="12"/>
              </w:rPr>
              <w:t xml:space="preserve"> </w:t>
            </w:r>
            <w:r w:rsidRPr="005A5BE2">
              <w:rPr>
                <w:rFonts w:asciiTheme="minorHAnsi" w:hAnsiTheme="minorHAnsi" w:cstheme="minorHAnsi"/>
              </w:rPr>
              <w:t>carried</w:t>
            </w:r>
            <w:r w:rsidRPr="005A5BE2">
              <w:rPr>
                <w:rFonts w:asciiTheme="minorHAnsi" w:hAnsiTheme="minorHAnsi" w:cstheme="minorHAnsi"/>
                <w:spacing w:val="9"/>
              </w:rPr>
              <w:t xml:space="preserve"> </w:t>
            </w:r>
            <w:r w:rsidRPr="005A5BE2">
              <w:rPr>
                <w:rFonts w:asciiTheme="minorHAnsi" w:hAnsiTheme="minorHAnsi" w:cstheme="minorHAnsi"/>
              </w:rPr>
              <w:t>out</w:t>
            </w:r>
            <w:r w:rsidRPr="005A5BE2">
              <w:rPr>
                <w:rFonts w:asciiTheme="minorHAnsi" w:hAnsiTheme="minorHAnsi" w:cstheme="minorHAnsi"/>
                <w:spacing w:val="12"/>
              </w:rPr>
              <w:t xml:space="preserve"> </w:t>
            </w:r>
            <w:r w:rsidRPr="005A5BE2">
              <w:rPr>
                <w:rFonts w:asciiTheme="minorHAnsi" w:hAnsiTheme="minorHAnsi" w:cstheme="minorHAnsi"/>
              </w:rPr>
              <w:t>a</w:t>
            </w:r>
            <w:r w:rsidRPr="005A5BE2">
              <w:rPr>
                <w:rFonts w:asciiTheme="minorHAnsi" w:hAnsiTheme="minorHAnsi" w:cstheme="minorHAnsi"/>
                <w:spacing w:val="11"/>
              </w:rPr>
              <w:t xml:space="preserve"> </w:t>
            </w:r>
            <w:r w:rsidRPr="005A5BE2">
              <w:rPr>
                <w:rFonts w:asciiTheme="minorHAnsi" w:hAnsiTheme="minorHAnsi" w:cstheme="minorHAnsi"/>
              </w:rPr>
              <w:t>conflicts</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1"/>
              </w:rPr>
              <w:t xml:space="preserve"> </w:t>
            </w:r>
            <w:r w:rsidRPr="005A5BE2">
              <w:rPr>
                <w:rFonts w:asciiTheme="minorHAnsi" w:hAnsiTheme="minorHAnsi" w:cstheme="minorHAnsi"/>
              </w:rPr>
              <w:t>interest</w:t>
            </w:r>
            <w:r w:rsidRPr="005A5BE2">
              <w:rPr>
                <w:rFonts w:asciiTheme="minorHAnsi" w:hAnsiTheme="minorHAnsi" w:cstheme="minorHAnsi"/>
                <w:spacing w:val="10"/>
              </w:rPr>
              <w:t xml:space="preserve"> </w:t>
            </w:r>
            <w:r w:rsidRPr="005A5BE2">
              <w:rPr>
                <w:rFonts w:asciiTheme="minorHAnsi" w:hAnsiTheme="minorHAnsi" w:cstheme="minorHAnsi"/>
              </w:rPr>
              <w:t>check</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is</w:t>
            </w:r>
            <w:r w:rsidRPr="005A5BE2">
              <w:rPr>
                <w:rFonts w:asciiTheme="minorHAnsi" w:hAnsiTheme="minorHAnsi" w:cstheme="minorHAnsi"/>
                <w:spacing w:val="13"/>
              </w:rPr>
              <w:t xml:space="preserve"> </w:t>
            </w:r>
            <w:r w:rsidRPr="005A5BE2">
              <w:rPr>
                <w:rFonts w:asciiTheme="minorHAnsi" w:hAnsiTheme="minorHAnsi" w:cstheme="minorHAnsi"/>
                <w:spacing w:val="-2"/>
              </w:rPr>
              <w:t>satisfied</w:t>
            </w:r>
          </w:p>
          <w:p w14:paraId="590C2908" w14:textId="77777777" w:rsidR="00A01084" w:rsidRPr="005A5BE2" w:rsidRDefault="00013AF0">
            <w:pPr>
              <w:pStyle w:val="TableParagraph"/>
              <w:spacing w:before="38" w:line="276" w:lineRule="auto"/>
              <w:ind w:left="215" w:right="49"/>
              <w:jc w:val="both"/>
              <w:rPr>
                <w:rFonts w:asciiTheme="minorHAnsi" w:hAnsiTheme="minorHAnsi" w:cstheme="minorHAnsi"/>
              </w:rPr>
            </w:pPr>
            <w:r w:rsidRPr="005A5BE2">
              <w:rPr>
                <w:rFonts w:asciiTheme="minorHAnsi" w:hAnsiTheme="minorHAnsi" w:cstheme="minorHAnsi"/>
              </w:rPr>
              <w:t>that</w:t>
            </w:r>
            <w:r w:rsidRPr="005A5BE2">
              <w:rPr>
                <w:rFonts w:asciiTheme="minorHAnsi" w:hAnsiTheme="minorHAnsi" w:cstheme="minorHAnsi"/>
                <w:spacing w:val="-13"/>
              </w:rPr>
              <w:t xml:space="preserve"> </w:t>
            </w:r>
            <w:r w:rsidRPr="005A5BE2">
              <w:rPr>
                <w:rFonts w:asciiTheme="minorHAnsi" w:hAnsiTheme="minorHAnsi" w:cstheme="minorHAnsi"/>
              </w:rPr>
              <w:t>neither</w:t>
            </w:r>
            <w:r w:rsidRPr="005A5BE2">
              <w:rPr>
                <w:rFonts w:asciiTheme="minorHAnsi" w:hAnsiTheme="minorHAnsi" w:cstheme="minorHAnsi"/>
                <w:spacing w:val="-12"/>
              </w:rPr>
              <w:t xml:space="preserve"> </w:t>
            </w:r>
            <w:r w:rsidRPr="005A5BE2">
              <w:rPr>
                <w:rFonts w:asciiTheme="minorHAnsi" w:hAnsiTheme="minorHAnsi" w:cstheme="minorHAnsi"/>
              </w:rPr>
              <w:t>it</w:t>
            </w:r>
            <w:r w:rsidRPr="005A5BE2">
              <w:rPr>
                <w:rFonts w:asciiTheme="minorHAnsi" w:hAnsiTheme="minorHAnsi" w:cstheme="minorHAnsi"/>
                <w:spacing w:val="-13"/>
              </w:rPr>
              <w:t xml:space="preserve"> </w:t>
            </w:r>
            <w:r w:rsidRPr="005A5BE2">
              <w:rPr>
                <w:rFonts w:asciiTheme="minorHAnsi" w:hAnsiTheme="minorHAnsi" w:cstheme="minorHAnsi"/>
              </w:rPr>
              <w:t>nor</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3"/>
              </w:rPr>
              <w:t xml:space="preserve"> </w:t>
            </w:r>
            <w:r w:rsidRPr="005A5BE2">
              <w:rPr>
                <w:rFonts w:asciiTheme="minorHAnsi" w:hAnsiTheme="minorHAnsi" w:cstheme="minorHAnsi"/>
              </w:rPr>
              <w:t>Subcontractor</w:t>
            </w:r>
            <w:r w:rsidRPr="005A5BE2">
              <w:rPr>
                <w:rFonts w:asciiTheme="minorHAnsi" w:hAnsiTheme="minorHAnsi" w:cstheme="minorHAnsi"/>
                <w:spacing w:val="-12"/>
              </w:rPr>
              <w:t xml:space="preserve"> </w:t>
            </w:r>
            <w:r w:rsidRPr="005A5BE2">
              <w:rPr>
                <w:rFonts w:asciiTheme="minorHAnsi" w:hAnsiTheme="minorHAnsi" w:cstheme="minorHAnsi"/>
              </w:rPr>
              <w:t>nor</w:t>
            </w:r>
            <w:r w:rsidRPr="005A5BE2">
              <w:rPr>
                <w:rFonts w:asciiTheme="minorHAnsi" w:hAnsiTheme="minorHAnsi" w:cstheme="minorHAnsi"/>
                <w:spacing w:val="-13"/>
              </w:rPr>
              <w:t xml:space="preserve"> </w:t>
            </w:r>
            <w:r w:rsidRPr="005A5BE2">
              <w:rPr>
                <w:rFonts w:asciiTheme="minorHAnsi" w:hAnsiTheme="minorHAnsi" w:cstheme="minorHAnsi"/>
              </w:rPr>
              <w:t>agent</w:t>
            </w:r>
            <w:r w:rsidRPr="005A5BE2">
              <w:rPr>
                <w:rFonts w:asciiTheme="minorHAnsi" w:hAnsiTheme="minorHAnsi" w:cstheme="minorHAnsi"/>
                <w:spacing w:val="-12"/>
              </w:rPr>
              <w:t xml:space="preserve"> </w:t>
            </w:r>
            <w:r w:rsidRPr="005A5BE2">
              <w:rPr>
                <w:rFonts w:asciiTheme="minorHAnsi" w:hAnsiTheme="minorHAnsi" w:cstheme="minorHAnsi"/>
              </w:rPr>
              <w:t>as</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case</w:t>
            </w:r>
            <w:r w:rsidRPr="005A5BE2">
              <w:rPr>
                <w:rFonts w:asciiTheme="minorHAnsi" w:hAnsiTheme="minorHAnsi" w:cstheme="minorHAnsi"/>
                <w:spacing w:val="-12"/>
              </w:rPr>
              <w:t xml:space="preserve"> </w:t>
            </w:r>
            <w:r w:rsidRPr="005A5BE2">
              <w:rPr>
                <w:rFonts w:asciiTheme="minorHAnsi" w:hAnsiTheme="minorHAnsi" w:cstheme="minorHAnsi"/>
              </w:rPr>
              <w:t>may</w:t>
            </w:r>
            <w:r w:rsidRPr="005A5BE2">
              <w:rPr>
                <w:rFonts w:asciiTheme="minorHAnsi" w:hAnsiTheme="minorHAnsi" w:cstheme="minorHAnsi"/>
                <w:spacing w:val="-13"/>
              </w:rPr>
              <w:t xml:space="preserve"> </w:t>
            </w:r>
            <w:r w:rsidRPr="005A5BE2">
              <w:rPr>
                <w:rFonts w:asciiTheme="minorHAnsi" w:hAnsiTheme="minorHAnsi" w:cstheme="minorHAnsi"/>
              </w:rPr>
              <w:t>be</w:t>
            </w:r>
            <w:r w:rsidRPr="005A5BE2">
              <w:rPr>
                <w:rFonts w:asciiTheme="minorHAnsi" w:hAnsiTheme="minorHAnsi" w:cstheme="minorHAnsi"/>
                <w:spacing w:val="-12"/>
              </w:rPr>
              <w:t xml:space="preserve"> </w:t>
            </w:r>
            <w:r w:rsidRPr="005A5BE2">
              <w:rPr>
                <w:rFonts w:asciiTheme="minorHAnsi" w:hAnsiTheme="minorHAnsi" w:cstheme="minorHAnsi"/>
              </w:rPr>
              <w:t>has</w:t>
            </w:r>
            <w:r w:rsidRPr="005A5BE2">
              <w:rPr>
                <w:rFonts w:asciiTheme="minorHAnsi" w:hAnsiTheme="minorHAnsi" w:cstheme="minorHAnsi"/>
                <w:spacing w:val="-13"/>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conflicts</w:t>
            </w:r>
            <w:r w:rsidRPr="005A5BE2">
              <w:rPr>
                <w:rFonts w:asciiTheme="minorHAnsi" w:hAnsiTheme="minorHAnsi" w:cstheme="minorHAnsi"/>
                <w:spacing w:val="-12"/>
              </w:rPr>
              <w:t xml:space="preserve"> </w:t>
            </w:r>
            <w:r w:rsidRPr="005A5BE2">
              <w:rPr>
                <w:rFonts w:asciiTheme="minorHAnsi" w:hAnsiTheme="minorHAnsi" w:cstheme="minorHAnsi"/>
              </w:rPr>
              <w:t>in</w:t>
            </w:r>
            <w:r w:rsidRPr="005A5BE2">
              <w:rPr>
                <w:rFonts w:asciiTheme="minorHAnsi" w:hAnsiTheme="minorHAnsi" w:cstheme="minorHAnsi"/>
                <w:spacing w:val="-13"/>
              </w:rPr>
              <w:t xml:space="preserve"> </w:t>
            </w:r>
            <w:r w:rsidRPr="005A5BE2">
              <w:rPr>
                <w:rFonts w:asciiTheme="minorHAnsi" w:hAnsiTheme="minorHAnsi" w:cstheme="minorHAnsi"/>
              </w:rPr>
              <w:t>relation to the Goods and its obligations undertaken under this Agreement. The Contractor hereby undertakes to notify the Client immediately should any conflict or potential conflict of interest</w:t>
            </w:r>
            <w:r w:rsidRPr="005A5BE2">
              <w:rPr>
                <w:rFonts w:asciiTheme="minorHAnsi" w:hAnsiTheme="minorHAnsi" w:cstheme="minorHAnsi"/>
                <w:spacing w:val="-1"/>
              </w:rPr>
              <w:t xml:space="preserve"> </w:t>
            </w:r>
            <w:r w:rsidRPr="005A5BE2">
              <w:rPr>
                <w:rFonts w:asciiTheme="minorHAnsi" w:hAnsiTheme="minorHAnsi" w:cstheme="minorHAnsi"/>
              </w:rPr>
              <w:t>come to its attention during the</w:t>
            </w:r>
            <w:r w:rsidRPr="005A5BE2">
              <w:rPr>
                <w:rFonts w:asciiTheme="minorHAnsi" w:hAnsiTheme="minorHAnsi" w:cstheme="minorHAnsi"/>
                <w:spacing w:val="-1"/>
              </w:rPr>
              <w:t xml:space="preserve"> </w:t>
            </w:r>
            <w:r w:rsidRPr="005A5BE2">
              <w:rPr>
                <w:rFonts w:asciiTheme="minorHAnsi" w:hAnsiTheme="minorHAnsi" w:cstheme="minorHAnsi"/>
              </w:rPr>
              <w:t>currency</w:t>
            </w:r>
            <w:r w:rsidRPr="005A5BE2">
              <w:rPr>
                <w:rFonts w:asciiTheme="minorHAnsi" w:hAnsiTheme="minorHAnsi" w:cstheme="minorHAnsi"/>
                <w:spacing w:val="-1"/>
              </w:rPr>
              <w:t xml:space="preserve"> </w:t>
            </w:r>
            <w:r w:rsidRPr="005A5BE2">
              <w:rPr>
                <w:rFonts w:asciiTheme="minorHAnsi" w:hAnsiTheme="minorHAnsi" w:cstheme="minorHAnsi"/>
              </w:rPr>
              <w:t>of this Agreement</w:t>
            </w:r>
            <w:r w:rsidRPr="005A5BE2">
              <w:rPr>
                <w:rFonts w:asciiTheme="minorHAnsi" w:hAnsiTheme="minorHAnsi" w:cstheme="minorHAnsi"/>
                <w:spacing w:val="-1"/>
              </w:rPr>
              <w:t xml:space="preserve"> </w:t>
            </w:r>
            <w:r w:rsidRPr="005A5BE2">
              <w:rPr>
                <w:rFonts w:asciiTheme="minorHAnsi" w:hAnsiTheme="minorHAnsi" w:cstheme="minorHAnsi"/>
              </w:rPr>
              <w:t>and to comply with</w:t>
            </w:r>
            <w:r w:rsidRPr="005A5BE2">
              <w:rPr>
                <w:rFonts w:asciiTheme="minorHAnsi" w:hAnsiTheme="minorHAnsi" w:cstheme="minorHAnsi"/>
                <w:spacing w:val="-3"/>
              </w:rPr>
              <w:t xml:space="preserve"> </w:t>
            </w:r>
            <w:r w:rsidRPr="005A5BE2">
              <w:rPr>
                <w:rFonts w:asciiTheme="minorHAnsi" w:hAnsiTheme="minorHAnsi" w:cstheme="minorHAnsi"/>
              </w:rPr>
              <w:t>the Client’s directions in respect thereof. In the event of such notification, the Client shall have the</w:t>
            </w:r>
            <w:r w:rsidRPr="005A5BE2">
              <w:rPr>
                <w:rFonts w:asciiTheme="minorHAnsi" w:hAnsiTheme="minorHAnsi" w:cstheme="minorHAnsi"/>
                <w:spacing w:val="19"/>
              </w:rPr>
              <w:t xml:space="preserve"> </w:t>
            </w:r>
            <w:r w:rsidRPr="005A5BE2">
              <w:rPr>
                <w:rFonts w:asciiTheme="minorHAnsi" w:hAnsiTheme="minorHAnsi" w:cstheme="minorHAnsi"/>
              </w:rPr>
              <w:t>right</w:t>
            </w:r>
            <w:r w:rsidRPr="005A5BE2">
              <w:rPr>
                <w:rFonts w:asciiTheme="minorHAnsi" w:hAnsiTheme="minorHAnsi" w:cstheme="minorHAnsi"/>
                <w:spacing w:val="19"/>
              </w:rPr>
              <w:t xml:space="preserve"> </w:t>
            </w:r>
            <w:r w:rsidRPr="005A5BE2">
              <w:rPr>
                <w:rFonts w:asciiTheme="minorHAnsi" w:hAnsiTheme="minorHAnsi" w:cstheme="minorHAnsi"/>
              </w:rPr>
              <w:t>(in</w:t>
            </w:r>
            <w:r w:rsidRPr="005A5BE2">
              <w:rPr>
                <w:rFonts w:asciiTheme="minorHAnsi" w:hAnsiTheme="minorHAnsi" w:cstheme="minorHAnsi"/>
                <w:spacing w:val="18"/>
              </w:rPr>
              <w:t xml:space="preserve"> </w:t>
            </w:r>
            <w:r w:rsidRPr="005A5BE2">
              <w:rPr>
                <w:rFonts w:asciiTheme="minorHAnsi" w:hAnsiTheme="minorHAnsi" w:cstheme="minorHAnsi"/>
              </w:rPr>
              <w:t>addition</w:t>
            </w:r>
            <w:r w:rsidRPr="005A5BE2">
              <w:rPr>
                <w:rFonts w:asciiTheme="minorHAnsi" w:hAnsiTheme="minorHAnsi" w:cstheme="minorHAnsi"/>
                <w:spacing w:val="15"/>
              </w:rPr>
              <w:t xml:space="preserve"> </w:t>
            </w:r>
            <w:r w:rsidRPr="005A5BE2">
              <w:rPr>
                <w:rFonts w:asciiTheme="minorHAnsi" w:hAnsiTheme="minorHAnsi" w:cstheme="minorHAnsi"/>
              </w:rPr>
              <w:t>to</w:t>
            </w:r>
            <w:r w:rsidRPr="005A5BE2">
              <w:rPr>
                <w:rFonts w:asciiTheme="minorHAnsi" w:hAnsiTheme="minorHAnsi" w:cstheme="minorHAnsi"/>
                <w:spacing w:val="19"/>
              </w:rPr>
              <w:t xml:space="preserve"> </w:t>
            </w:r>
            <w:r w:rsidRPr="005A5BE2">
              <w:rPr>
                <w:rFonts w:asciiTheme="minorHAnsi" w:hAnsiTheme="minorHAnsi" w:cstheme="minorHAnsi"/>
              </w:rPr>
              <w:t>any</w:t>
            </w:r>
            <w:r w:rsidRPr="005A5BE2">
              <w:rPr>
                <w:rFonts w:asciiTheme="minorHAnsi" w:hAnsiTheme="minorHAnsi" w:cstheme="minorHAnsi"/>
                <w:spacing w:val="19"/>
              </w:rPr>
              <w:t xml:space="preserve"> </w:t>
            </w:r>
            <w:r w:rsidRPr="005A5BE2">
              <w:rPr>
                <w:rFonts w:asciiTheme="minorHAnsi" w:hAnsiTheme="minorHAnsi" w:cstheme="minorHAnsi"/>
              </w:rPr>
              <w:t>other</w:t>
            </w:r>
            <w:r w:rsidRPr="005A5BE2">
              <w:rPr>
                <w:rFonts w:asciiTheme="minorHAnsi" w:hAnsiTheme="minorHAnsi" w:cstheme="minorHAnsi"/>
                <w:spacing w:val="18"/>
              </w:rPr>
              <w:t xml:space="preserve"> </w:t>
            </w:r>
            <w:r w:rsidRPr="005A5BE2">
              <w:rPr>
                <w:rFonts w:asciiTheme="minorHAnsi" w:hAnsiTheme="minorHAnsi" w:cstheme="minorHAnsi"/>
              </w:rPr>
              <w:t>rights</w:t>
            </w:r>
            <w:r w:rsidRPr="005A5BE2">
              <w:rPr>
                <w:rFonts w:asciiTheme="minorHAnsi" w:hAnsiTheme="minorHAnsi" w:cstheme="minorHAnsi"/>
                <w:spacing w:val="16"/>
              </w:rPr>
              <w:t xml:space="preserve"> </w:t>
            </w:r>
            <w:r w:rsidRPr="005A5BE2">
              <w:rPr>
                <w:rFonts w:asciiTheme="minorHAnsi" w:hAnsiTheme="minorHAnsi" w:cstheme="minorHAnsi"/>
              </w:rPr>
              <w:t>which</w:t>
            </w:r>
            <w:r w:rsidRPr="005A5BE2">
              <w:rPr>
                <w:rFonts w:asciiTheme="minorHAnsi" w:hAnsiTheme="minorHAnsi" w:cstheme="minorHAnsi"/>
                <w:spacing w:val="18"/>
              </w:rPr>
              <w:t xml:space="preserve"> </w:t>
            </w:r>
            <w:r w:rsidRPr="005A5BE2">
              <w:rPr>
                <w:rFonts w:asciiTheme="minorHAnsi" w:hAnsiTheme="minorHAnsi" w:cstheme="minorHAnsi"/>
              </w:rPr>
              <w:t>it</w:t>
            </w:r>
            <w:r w:rsidRPr="005A5BE2">
              <w:rPr>
                <w:rFonts w:asciiTheme="minorHAnsi" w:hAnsiTheme="minorHAnsi" w:cstheme="minorHAnsi"/>
                <w:spacing w:val="19"/>
              </w:rPr>
              <w:t xml:space="preserve"> </w:t>
            </w:r>
            <w:r w:rsidRPr="005A5BE2">
              <w:rPr>
                <w:rFonts w:asciiTheme="minorHAnsi" w:hAnsiTheme="minorHAnsi" w:cstheme="minorHAnsi"/>
              </w:rPr>
              <w:t>has</w:t>
            </w:r>
            <w:r w:rsidRPr="005A5BE2">
              <w:rPr>
                <w:rFonts w:asciiTheme="minorHAnsi" w:hAnsiTheme="minorHAnsi" w:cstheme="minorHAnsi"/>
                <w:spacing w:val="16"/>
              </w:rPr>
              <w:t xml:space="preserve"> </w:t>
            </w:r>
            <w:r w:rsidRPr="005A5BE2">
              <w:rPr>
                <w:rFonts w:asciiTheme="minorHAnsi" w:hAnsiTheme="minorHAnsi" w:cstheme="minorHAnsi"/>
              </w:rPr>
              <w:t>at</w:t>
            </w:r>
            <w:r w:rsidRPr="005A5BE2">
              <w:rPr>
                <w:rFonts w:asciiTheme="minorHAnsi" w:hAnsiTheme="minorHAnsi" w:cstheme="minorHAnsi"/>
                <w:spacing w:val="19"/>
              </w:rPr>
              <w:t xml:space="preserve"> </w:t>
            </w:r>
            <w:r w:rsidRPr="005A5BE2">
              <w:rPr>
                <w:rFonts w:asciiTheme="minorHAnsi" w:hAnsiTheme="minorHAnsi" w:cstheme="minorHAnsi"/>
              </w:rPr>
              <w:t>law)</w:t>
            </w:r>
            <w:r w:rsidRPr="005A5BE2">
              <w:rPr>
                <w:rFonts w:asciiTheme="minorHAnsi" w:hAnsiTheme="minorHAnsi" w:cstheme="minorHAnsi"/>
                <w:spacing w:val="16"/>
              </w:rPr>
              <w:t xml:space="preserve"> </w:t>
            </w:r>
            <w:r w:rsidRPr="005A5BE2">
              <w:rPr>
                <w:rFonts w:asciiTheme="minorHAnsi" w:hAnsiTheme="minorHAnsi" w:cstheme="minorHAnsi"/>
              </w:rPr>
              <w:t>to</w:t>
            </w:r>
            <w:r w:rsidRPr="005A5BE2">
              <w:rPr>
                <w:rFonts w:asciiTheme="minorHAnsi" w:hAnsiTheme="minorHAnsi" w:cstheme="minorHAnsi"/>
                <w:spacing w:val="17"/>
              </w:rPr>
              <w:t xml:space="preserve"> </w:t>
            </w:r>
            <w:r w:rsidRPr="005A5BE2">
              <w:rPr>
                <w:rFonts w:asciiTheme="minorHAnsi" w:hAnsiTheme="minorHAnsi" w:cstheme="minorHAnsi"/>
              </w:rPr>
              <w:t>terminate</w:t>
            </w:r>
            <w:r w:rsidRPr="005A5BE2">
              <w:rPr>
                <w:rFonts w:asciiTheme="minorHAnsi" w:hAnsiTheme="minorHAnsi" w:cstheme="minorHAnsi"/>
                <w:spacing w:val="16"/>
              </w:rPr>
              <w:t xml:space="preserve"> </w:t>
            </w:r>
            <w:r w:rsidRPr="005A5BE2">
              <w:rPr>
                <w:rFonts w:asciiTheme="minorHAnsi" w:hAnsiTheme="minorHAnsi" w:cstheme="minorHAnsi"/>
              </w:rPr>
              <w:t>this</w:t>
            </w:r>
            <w:r w:rsidRPr="005A5BE2">
              <w:rPr>
                <w:rFonts w:asciiTheme="minorHAnsi" w:hAnsiTheme="minorHAnsi" w:cstheme="minorHAnsi"/>
                <w:spacing w:val="16"/>
              </w:rPr>
              <w:t xml:space="preserve"> </w:t>
            </w:r>
            <w:r w:rsidRPr="005A5BE2">
              <w:rPr>
                <w:rFonts w:asciiTheme="minorHAnsi" w:hAnsiTheme="minorHAnsi" w:cstheme="minorHAnsi"/>
              </w:rPr>
              <w:t>Agreement</w:t>
            </w:r>
          </w:p>
          <w:p w14:paraId="590C2909" w14:textId="77777777" w:rsidR="00A01084" w:rsidRPr="005A5BE2" w:rsidRDefault="00013AF0">
            <w:pPr>
              <w:pStyle w:val="TableParagraph"/>
              <w:spacing w:line="244" w:lineRule="exact"/>
              <w:ind w:left="215"/>
              <w:jc w:val="both"/>
              <w:rPr>
                <w:rFonts w:asciiTheme="minorHAnsi" w:hAnsiTheme="minorHAnsi" w:cstheme="minorHAnsi"/>
              </w:rPr>
            </w:pPr>
            <w:r w:rsidRPr="005A5BE2">
              <w:rPr>
                <w:rFonts w:asciiTheme="minorHAnsi" w:hAnsiTheme="minorHAnsi" w:cstheme="minorHAnsi"/>
              </w:rPr>
              <w:t>immediately</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without</w:t>
            </w:r>
            <w:r w:rsidRPr="005A5BE2">
              <w:rPr>
                <w:rFonts w:asciiTheme="minorHAnsi" w:hAnsiTheme="minorHAnsi" w:cstheme="minorHAnsi"/>
                <w:spacing w:val="-4"/>
              </w:rPr>
              <w:t xml:space="preserve"> </w:t>
            </w:r>
            <w:r w:rsidRPr="005A5BE2">
              <w:rPr>
                <w:rFonts w:asciiTheme="minorHAnsi" w:hAnsiTheme="minorHAnsi" w:cstheme="minorHAnsi"/>
              </w:rPr>
              <w:t>liability</w:t>
            </w:r>
            <w:r w:rsidRPr="005A5BE2">
              <w:rPr>
                <w:rFonts w:asciiTheme="minorHAnsi" w:hAnsiTheme="minorHAnsi" w:cstheme="minorHAnsi"/>
                <w:spacing w:val="-4"/>
              </w:rPr>
              <w:t xml:space="preserve"> </w:t>
            </w:r>
            <w:r w:rsidRPr="005A5BE2">
              <w:rPr>
                <w:rFonts w:asciiTheme="minorHAnsi" w:hAnsiTheme="minorHAnsi" w:cstheme="minorHAnsi"/>
              </w:rPr>
              <w:t>for</w:t>
            </w:r>
            <w:r w:rsidRPr="005A5BE2">
              <w:rPr>
                <w:rFonts w:asciiTheme="minorHAnsi" w:hAnsiTheme="minorHAnsi" w:cstheme="minorHAnsi"/>
                <w:spacing w:val="-5"/>
              </w:rPr>
              <w:t xml:space="preserve"> </w:t>
            </w:r>
            <w:r w:rsidRPr="005A5BE2">
              <w:rPr>
                <w:rFonts w:asciiTheme="minorHAnsi" w:hAnsiTheme="minorHAnsi" w:cstheme="minorHAnsi"/>
              </w:rPr>
              <w:t>compensation</w:t>
            </w:r>
            <w:r w:rsidRPr="005A5BE2">
              <w:rPr>
                <w:rFonts w:asciiTheme="minorHAnsi" w:hAnsiTheme="minorHAnsi" w:cstheme="minorHAnsi"/>
                <w:spacing w:val="-8"/>
              </w:rPr>
              <w:t xml:space="preserve"> </w:t>
            </w:r>
            <w:r w:rsidRPr="005A5BE2">
              <w:rPr>
                <w:rFonts w:asciiTheme="minorHAnsi" w:hAnsiTheme="minorHAnsi" w:cstheme="minorHAnsi"/>
              </w:rPr>
              <w:t>or</w:t>
            </w:r>
            <w:r w:rsidRPr="005A5BE2">
              <w:rPr>
                <w:rFonts w:asciiTheme="minorHAnsi" w:hAnsiTheme="minorHAnsi" w:cstheme="minorHAnsi"/>
                <w:spacing w:val="-6"/>
              </w:rPr>
              <w:t xml:space="preserve"> </w:t>
            </w:r>
            <w:r w:rsidRPr="005A5BE2">
              <w:rPr>
                <w:rFonts w:asciiTheme="minorHAnsi" w:hAnsiTheme="minorHAnsi" w:cstheme="minorHAnsi"/>
                <w:spacing w:val="-2"/>
              </w:rPr>
              <w:t>damages.</w:t>
            </w:r>
          </w:p>
        </w:tc>
      </w:tr>
    </w:tbl>
    <w:p w14:paraId="590C290B" w14:textId="77777777" w:rsidR="00A01084" w:rsidRPr="005A5BE2" w:rsidRDefault="00A01084">
      <w:pPr>
        <w:spacing w:line="244"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90C"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445"/>
        <w:gridCol w:w="8516"/>
      </w:tblGrid>
      <w:tr w:rsidR="00A01084" w:rsidRPr="005A5BE2" w14:paraId="590C2910" w14:textId="77777777">
        <w:trPr>
          <w:trHeight w:val="3105"/>
        </w:trPr>
        <w:tc>
          <w:tcPr>
            <w:tcW w:w="445" w:type="dxa"/>
          </w:tcPr>
          <w:p w14:paraId="590C290D"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B.</w:t>
            </w:r>
          </w:p>
        </w:tc>
        <w:tc>
          <w:tcPr>
            <w:tcW w:w="8516" w:type="dxa"/>
          </w:tcPr>
          <w:p w14:paraId="590C290E" w14:textId="77777777" w:rsidR="00A01084" w:rsidRPr="005A5BE2" w:rsidRDefault="00013AF0">
            <w:pPr>
              <w:pStyle w:val="TableParagraph"/>
              <w:spacing w:line="225" w:lineRule="exact"/>
              <w:ind w:left="219"/>
              <w:jc w:val="both"/>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registrable</w:t>
            </w:r>
            <w:r w:rsidRPr="005A5BE2">
              <w:rPr>
                <w:rFonts w:asciiTheme="minorHAnsi" w:hAnsiTheme="minorHAnsi" w:cstheme="minorHAnsi"/>
                <w:spacing w:val="-8"/>
              </w:rPr>
              <w:t xml:space="preserve"> </w:t>
            </w:r>
            <w:r w:rsidRPr="005A5BE2">
              <w:rPr>
                <w:rFonts w:asciiTheme="minorHAnsi" w:hAnsiTheme="minorHAnsi" w:cstheme="minorHAnsi"/>
              </w:rPr>
              <w:t>interest</w:t>
            </w:r>
            <w:r w:rsidRPr="005A5BE2">
              <w:rPr>
                <w:rFonts w:asciiTheme="minorHAnsi" w:hAnsiTheme="minorHAnsi" w:cstheme="minorHAnsi"/>
                <w:spacing w:val="-8"/>
              </w:rPr>
              <w:t xml:space="preserve"> </w:t>
            </w:r>
            <w:r w:rsidRPr="005A5BE2">
              <w:rPr>
                <w:rFonts w:asciiTheme="minorHAnsi" w:hAnsiTheme="minorHAnsi" w:cstheme="minorHAnsi"/>
              </w:rPr>
              <w:t>involving</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Contractor</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5"/>
              </w:rPr>
              <w:t xml:space="preserve"> </w:t>
            </w:r>
            <w:r w:rsidRPr="005A5BE2">
              <w:rPr>
                <w:rFonts w:asciiTheme="minorHAnsi" w:hAnsiTheme="minorHAnsi" w:cstheme="minorHAnsi"/>
              </w:rPr>
              <w:t>Subcontractor</w:t>
            </w:r>
            <w:r w:rsidRPr="005A5BE2">
              <w:rPr>
                <w:rFonts w:asciiTheme="minorHAnsi" w:hAnsiTheme="minorHAnsi" w:cstheme="minorHAnsi"/>
                <w:spacing w:val="-9"/>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agent</w:t>
            </w:r>
            <w:r w:rsidRPr="005A5BE2">
              <w:rPr>
                <w:rFonts w:asciiTheme="minorHAnsi" w:hAnsiTheme="minorHAnsi" w:cstheme="minorHAnsi"/>
                <w:spacing w:val="-8"/>
              </w:rPr>
              <w:t xml:space="preserve"> </w:t>
            </w:r>
            <w:r w:rsidRPr="005A5BE2">
              <w:rPr>
                <w:rFonts w:asciiTheme="minorHAnsi" w:hAnsiTheme="minorHAnsi" w:cstheme="minorHAnsi"/>
              </w:rPr>
              <w:t>as</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spacing w:val="-4"/>
              </w:rPr>
              <w:t>case</w:t>
            </w:r>
          </w:p>
          <w:p w14:paraId="590C290F" w14:textId="77777777" w:rsidR="00A01084" w:rsidRPr="005A5BE2" w:rsidRDefault="00013AF0">
            <w:pPr>
              <w:pStyle w:val="TableParagraph"/>
              <w:spacing w:before="41" w:line="276" w:lineRule="auto"/>
              <w:ind w:left="219" w:right="47"/>
              <w:jc w:val="both"/>
              <w:rPr>
                <w:rFonts w:asciiTheme="minorHAnsi" w:hAnsiTheme="minorHAnsi" w:cstheme="minorHAnsi"/>
              </w:rPr>
            </w:pPr>
            <w:r w:rsidRPr="005A5BE2">
              <w:rPr>
                <w:rFonts w:asciiTheme="minorHAnsi" w:hAnsiTheme="minorHAnsi" w:cstheme="minorHAnsi"/>
              </w:rPr>
              <w:t>may</w:t>
            </w:r>
            <w:r w:rsidRPr="005A5BE2">
              <w:rPr>
                <w:rFonts w:asciiTheme="minorHAnsi" w:hAnsiTheme="minorHAnsi" w:cstheme="minorHAnsi"/>
                <w:spacing w:val="-1"/>
              </w:rPr>
              <w:t xml:space="preserve"> </w:t>
            </w:r>
            <w:r w:rsidRPr="005A5BE2">
              <w:rPr>
                <w:rFonts w:asciiTheme="minorHAnsi" w:hAnsiTheme="minorHAnsi" w:cstheme="minorHAnsi"/>
              </w:rPr>
              <w:t>be) and the Client,</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Ceann Comhairle</w:t>
            </w:r>
            <w:r w:rsidRPr="005A5BE2">
              <w:rPr>
                <w:rFonts w:asciiTheme="minorHAnsi" w:hAnsiTheme="minorHAnsi" w:cstheme="minorHAnsi"/>
                <w:spacing w:val="-1"/>
              </w:rPr>
              <w:t xml:space="preserve"> </w:t>
            </w:r>
            <w:r w:rsidRPr="005A5BE2">
              <w:rPr>
                <w:rFonts w:asciiTheme="minorHAnsi" w:hAnsiTheme="minorHAnsi" w:cstheme="minorHAnsi"/>
              </w:rPr>
              <w:t>(Speaker), or any</w:t>
            </w:r>
            <w:r w:rsidRPr="005A5BE2">
              <w:rPr>
                <w:rFonts w:asciiTheme="minorHAnsi" w:hAnsiTheme="minorHAnsi" w:cstheme="minorHAnsi"/>
                <w:spacing w:val="-1"/>
              </w:rPr>
              <w:t xml:space="preserve"> </w:t>
            </w:r>
            <w:r w:rsidRPr="005A5BE2">
              <w:rPr>
                <w:rFonts w:asciiTheme="minorHAnsi" w:hAnsiTheme="minorHAnsi" w:cstheme="minorHAnsi"/>
              </w:rPr>
              <w:t>member</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 Government, or any member of the Oireachtas, or their relatives must be fully disclosed to the Client immediately upon such information becoming known to the Contractor (Subcontractor or agent as the case may be) and the Contractor shall comply with the Client’s directions in respect thereof to the satisfaction of the Client.</w:t>
            </w:r>
            <w:r w:rsidRPr="005A5BE2">
              <w:rPr>
                <w:rFonts w:asciiTheme="minorHAnsi" w:hAnsiTheme="minorHAnsi" w:cstheme="minorHAnsi"/>
                <w:spacing w:val="40"/>
              </w:rPr>
              <w:t xml:space="preserve"> </w:t>
            </w:r>
            <w:r w:rsidRPr="005A5BE2">
              <w:rPr>
                <w:rFonts w:asciiTheme="minorHAnsi" w:hAnsiTheme="minorHAnsi" w:cstheme="minorHAnsi"/>
              </w:rPr>
              <w:t>In the event of such disclosure, the Client shall have the right (in addition to any other rights which it has at law) to terminate this Agreement immediately and without liability for compensation or damages. The terms “registrable</w:t>
            </w:r>
            <w:r w:rsidRPr="005A5BE2">
              <w:rPr>
                <w:rFonts w:asciiTheme="minorHAnsi" w:hAnsiTheme="minorHAnsi" w:cstheme="minorHAnsi"/>
                <w:spacing w:val="-13"/>
              </w:rPr>
              <w:t xml:space="preserve"> </w:t>
            </w:r>
            <w:r w:rsidRPr="005A5BE2">
              <w:rPr>
                <w:rFonts w:asciiTheme="minorHAnsi" w:hAnsiTheme="minorHAnsi" w:cstheme="minorHAnsi"/>
              </w:rPr>
              <w:t>interest”</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“relative”</w:t>
            </w:r>
            <w:r w:rsidRPr="005A5BE2">
              <w:rPr>
                <w:rFonts w:asciiTheme="minorHAnsi" w:hAnsiTheme="minorHAnsi" w:cstheme="minorHAnsi"/>
                <w:spacing w:val="-12"/>
              </w:rPr>
              <w:t xml:space="preserve"> </w:t>
            </w:r>
            <w:r w:rsidRPr="005A5BE2">
              <w:rPr>
                <w:rFonts w:asciiTheme="minorHAnsi" w:hAnsiTheme="minorHAnsi" w:cstheme="minorHAnsi"/>
              </w:rPr>
              <w:t>shall</w:t>
            </w:r>
            <w:r w:rsidRPr="005A5BE2">
              <w:rPr>
                <w:rFonts w:asciiTheme="minorHAnsi" w:hAnsiTheme="minorHAnsi" w:cstheme="minorHAnsi"/>
                <w:spacing w:val="-13"/>
              </w:rPr>
              <w:t xml:space="preserve"> </w:t>
            </w:r>
            <w:r w:rsidRPr="005A5BE2">
              <w:rPr>
                <w:rFonts w:asciiTheme="minorHAnsi" w:hAnsiTheme="minorHAnsi" w:cstheme="minorHAnsi"/>
              </w:rPr>
              <w:t>be</w:t>
            </w:r>
            <w:r w:rsidRPr="005A5BE2">
              <w:rPr>
                <w:rFonts w:asciiTheme="minorHAnsi" w:hAnsiTheme="minorHAnsi" w:cstheme="minorHAnsi"/>
                <w:spacing w:val="-12"/>
              </w:rPr>
              <w:t xml:space="preserve"> </w:t>
            </w:r>
            <w:r w:rsidRPr="005A5BE2">
              <w:rPr>
                <w:rFonts w:asciiTheme="minorHAnsi" w:hAnsiTheme="minorHAnsi" w:cstheme="minorHAnsi"/>
              </w:rPr>
              <w:t>interpreted</w:t>
            </w:r>
            <w:r w:rsidRPr="005A5BE2">
              <w:rPr>
                <w:rFonts w:asciiTheme="minorHAnsi" w:hAnsiTheme="minorHAnsi" w:cstheme="minorHAnsi"/>
                <w:spacing w:val="-13"/>
              </w:rPr>
              <w:t xml:space="preserve"> </w:t>
            </w:r>
            <w:r w:rsidRPr="005A5BE2">
              <w:rPr>
                <w:rFonts w:asciiTheme="minorHAnsi" w:hAnsiTheme="minorHAnsi" w:cstheme="minorHAnsi"/>
              </w:rPr>
              <w:t>as</w:t>
            </w:r>
            <w:r w:rsidRPr="005A5BE2">
              <w:rPr>
                <w:rFonts w:asciiTheme="minorHAnsi" w:hAnsiTheme="minorHAnsi" w:cstheme="minorHAnsi"/>
                <w:spacing w:val="-12"/>
              </w:rPr>
              <w:t xml:space="preserve"> </w:t>
            </w:r>
            <w:r w:rsidRPr="005A5BE2">
              <w:rPr>
                <w:rFonts w:asciiTheme="minorHAnsi" w:hAnsiTheme="minorHAnsi" w:cstheme="minorHAnsi"/>
              </w:rPr>
              <w:t>per</w:t>
            </w:r>
            <w:r w:rsidRPr="005A5BE2">
              <w:rPr>
                <w:rFonts w:asciiTheme="minorHAnsi" w:hAnsiTheme="minorHAnsi" w:cstheme="minorHAnsi"/>
                <w:spacing w:val="-12"/>
              </w:rPr>
              <w:t xml:space="preserve"> </w:t>
            </w:r>
            <w:r w:rsidRPr="005A5BE2">
              <w:rPr>
                <w:rFonts w:asciiTheme="minorHAnsi" w:hAnsiTheme="minorHAnsi" w:cstheme="minorHAnsi"/>
              </w:rPr>
              <w:t>section</w:t>
            </w:r>
            <w:r w:rsidRPr="005A5BE2">
              <w:rPr>
                <w:rFonts w:asciiTheme="minorHAnsi" w:hAnsiTheme="minorHAnsi" w:cstheme="minorHAnsi"/>
                <w:spacing w:val="-13"/>
              </w:rPr>
              <w:t xml:space="preserve"> </w:t>
            </w:r>
            <w:r w:rsidRPr="005A5BE2">
              <w:rPr>
                <w:rFonts w:asciiTheme="minorHAnsi" w:hAnsiTheme="minorHAnsi" w:cstheme="minorHAnsi"/>
              </w:rPr>
              <w:t>2</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Ethics</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Public Office Act 1995 (as amended) a copy of which is available on request.</w:t>
            </w:r>
          </w:p>
        </w:tc>
      </w:tr>
      <w:tr w:rsidR="00A01084" w:rsidRPr="005A5BE2" w14:paraId="590C2914" w14:textId="77777777">
        <w:trPr>
          <w:trHeight w:val="2795"/>
        </w:trPr>
        <w:tc>
          <w:tcPr>
            <w:tcW w:w="445" w:type="dxa"/>
          </w:tcPr>
          <w:p w14:paraId="590C2911"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C.</w:t>
            </w:r>
          </w:p>
        </w:tc>
        <w:tc>
          <w:tcPr>
            <w:tcW w:w="8516" w:type="dxa"/>
          </w:tcPr>
          <w:p w14:paraId="590C2912" w14:textId="77777777" w:rsidR="00A01084" w:rsidRPr="005A5BE2" w:rsidRDefault="00013AF0">
            <w:pPr>
              <w:pStyle w:val="TableParagraph"/>
              <w:spacing w:before="59" w:line="276" w:lineRule="auto"/>
              <w:ind w:left="219" w:right="49"/>
              <w:jc w:val="both"/>
              <w:rPr>
                <w:rFonts w:asciiTheme="minorHAnsi" w:hAnsiTheme="minorHAnsi" w:cstheme="minorHAnsi"/>
              </w:rPr>
            </w:pPr>
            <w:r w:rsidRPr="005A5BE2">
              <w:rPr>
                <w:rFonts w:asciiTheme="minorHAnsi" w:hAnsiTheme="minorHAnsi" w:cstheme="minorHAnsi"/>
              </w:rPr>
              <w:t>The Contractor shall not offer or agree to give any public servant or civil servant any gift or consideration</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commission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6"/>
              </w:rPr>
              <w:t xml:space="preserve"> </w:t>
            </w:r>
            <w:r w:rsidRPr="005A5BE2">
              <w:rPr>
                <w:rFonts w:asciiTheme="minorHAnsi" w:hAnsiTheme="minorHAnsi" w:cstheme="minorHAnsi"/>
              </w:rPr>
              <w:t>kind</w:t>
            </w:r>
            <w:r w:rsidRPr="005A5BE2">
              <w:rPr>
                <w:rFonts w:asciiTheme="minorHAnsi" w:hAnsiTheme="minorHAnsi" w:cstheme="minorHAnsi"/>
                <w:spacing w:val="-5"/>
              </w:rPr>
              <w:t xml:space="preserve"> </w:t>
            </w:r>
            <w:r w:rsidRPr="005A5BE2">
              <w:rPr>
                <w:rFonts w:asciiTheme="minorHAnsi" w:hAnsiTheme="minorHAnsi" w:cstheme="minorHAnsi"/>
              </w:rPr>
              <w:t>as</w:t>
            </w:r>
            <w:r w:rsidRPr="005A5BE2">
              <w:rPr>
                <w:rFonts w:asciiTheme="minorHAnsi" w:hAnsiTheme="minorHAnsi" w:cstheme="minorHAnsi"/>
                <w:spacing w:val="-4"/>
              </w:rPr>
              <w:t xml:space="preserve"> </w:t>
            </w:r>
            <w:r w:rsidRPr="005A5BE2">
              <w:rPr>
                <w:rFonts w:asciiTheme="minorHAnsi" w:hAnsiTheme="minorHAnsi" w:cstheme="minorHAnsi"/>
              </w:rPr>
              <w:t>an</w:t>
            </w:r>
            <w:r w:rsidRPr="005A5BE2">
              <w:rPr>
                <w:rFonts w:asciiTheme="minorHAnsi" w:hAnsiTheme="minorHAnsi" w:cstheme="minorHAnsi"/>
                <w:spacing w:val="-5"/>
              </w:rPr>
              <w:t xml:space="preserve"> </w:t>
            </w:r>
            <w:r w:rsidRPr="005A5BE2">
              <w:rPr>
                <w:rFonts w:asciiTheme="minorHAnsi" w:hAnsiTheme="minorHAnsi" w:cstheme="minorHAnsi"/>
              </w:rPr>
              <w:t>inducement</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reward</w:t>
            </w:r>
            <w:r w:rsidRPr="005A5BE2">
              <w:rPr>
                <w:rFonts w:asciiTheme="minorHAnsi" w:hAnsiTheme="minorHAnsi" w:cstheme="minorHAnsi"/>
                <w:spacing w:val="-5"/>
              </w:rPr>
              <w:t xml:space="preserve"> </w:t>
            </w:r>
            <w:r w:rsidRPr="005A5BE2">
              <w:rPr>
                <w:rFonts w:asciiTheme="minorHAnsi" w:hAnsiTheme="minorHAnsi" w:cstheme="minorHAnsi"/>
              </w:rPr>
              <w:t>for</w:t>
            </w:r>
            <w:r w:rsidRPr="005A5BE2">
              <w:rPr>
                <w:rFonts w:asciiTheme="minorHAnsi" w:hAnsiTheme="minorHAnsi" w:cstheme="minorHAnsi"/>
                <w:spacing w:val="-7"/>
              </w:rPr>
              <w:t xml:space="preserve"> </w:t>
            </w:r>
            <w:r w:rsidRPr="005A5BE2">
              <w:rPr>
                <w:rFonts w:asciiTheme="minorHAnsi" w:hAnsiTheme="minorHAnsi" w:cstheme="minorHAnsi"/>
              </w:rPr>
              <w:t>doing</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forbearing to</w:t>
            </w:r>
            <w:r w:rsidRPr="005A5BE2">
              <w:rPr>
                <w:rFonts w:asciiTheme="minorHAnsi" w:hAnsiTheme="minorHAnsi" w:cstheme="minorHAnsi"/>
                <w:spacing w:val="-7"/>
              </w:rPr>
              <w:t xml:space="preserve"> </w:t>
            </w:r>
            <w:r w:rsidRPr="005A5BE2">
              <w:rPr>
                <w:rFonts w:asciiTheme="minorHAnsi" w:hAnsiTheme="minorHAnsi" w:cstheme="minorHAnsi"/>
              </w:rPr>
              <w:t>do</w:t>
            </w:r>
            <w:r w:rsidRPr="005A5BE2">
              <w:rPr>
                <w:rFonts w:asciiTheme="minorHAnsi" w:hAnsiTheme="minorHAnsi" w:cstheme="minorHAnsi"/>
                <w:spacing w:val="-9"/>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for</w:t>
            </w:r>
            <w:r w:rsidRPr="005A5BE2">
              <w:rPr>
                <w:rFonts w:asciiTheme="minorHAnsi" w:hAnsiTheme="minorHAnsi" w:cstheme="minorHAnsi"/>
                <w:spacing w:val="-11"/>
              </w:rPr>
              <w:t xml:space="preserve"> </w:t>
            </w:r>
            <w:r w:rsidRPr="005A5BE2">
              <w:rPr>
                <w:rFonts w:asciiTheme="minorHAnsi" w:hAnsiTheme="minorHAnsi" w:cstheme="minorHAnsi"/>
              </w:rPr>
              <w:t>having</w:t>
            </w:r>
            <w:r w:rsidRPr="005A5BE2">
              <w:rPr>
                <w:rFonts w:asciiTheme="minorHAnsi" w:hAnsiTheme="minorHAnsi" w:cstheme="minorHAnsi"/>
                <w:spacing w:val="-9"/>
              </w:rPr>
              <w:t xml:space="preserve"> </w:t>
            </w:r>
            <w:r w:rsidRPr="005A5BE2">
              <w:rPr>
                <w:rFonts w:asciiTheme="minorHAnsi" w:hAnsiTheme="minorHAnsi" w:cstheme="minorHAnsi"/>
              </w:rPr>
              <w:t>done</w:t>
            </w:r>
            <w:r w:rsidRPr="005A5BE2">
              <w:rPr>
                <w:rFonts w:asciiTheme="minorHAnsi" w:hAnsiTheme="minorHAnsi" w:cstheme="minorHAnsi"/>
                <w:spacing w:val="-10"/>
              </w:rPr>
              <w:t xml:space="preserve"> </w:t>
            </w:r>
            <w:r w:rsidRPr="005A5BE2">
              <w:rPr>
                <w:rFonts w:asciiTheme="minorHAnsi" w:hAnsiTheme="minorHAnsi" w:cstheme="minorHAnsi"/>
              </w:rPr>
              <w:t>or</w:t>
            </w:r>
            <w:r w:rsidRPr="005A5BE2">
              <w:rPr>
                <w:rFonts w:asciiTheme="minorHAnsi" w:hAnsiTheme="minorHAnsi" w:cstheme="minorHAnsi"/>
                <w:spacing w:val="-11"/>
              </w:rPr>
              <w:t xml:space="preserve"> </w:t>
            </w:r>
            <w:r w:rsidRPr="005A5BE2">
              <w:rPr>
                <w:rFonts w:asciiTheme="minorHAnsi" w:hAnsiTheme="minorHAnsi" w:cstheme="minorHAnsi"/>
              </w:rPr>
              <w:t>forborne</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7"/>
              </w:rPr>
              <w:t xml:space="preserve"> </w:t>
            </w:r>
            <w:r w:rsidRPr="005A5BE2">
              <w:rPr>
                <w:rFonts w:asciiTheme="minorHAnsi" w:hAnsiTheme="minorHAnsi" w:cstheme="minorHAnsi"/>
              </w:rPr>
              <w:t>do</w:t>
            </w:r>
            <w:r w:rsidRPr="005A5BE2">
              <w:rPr>
                <w:rFonts w:asciiTheme="minorHAnsi" w:hAnsiTheme="minorHAnsi" w:cstheme="minorHAnsi"/>
                <w:spacing w:val="-9"/>
              </w:rPr>
              <w:t xml:space="preserve"> </w:t>
            </w:r>
            <w:r w:rsidRPr="005A5BE2">
              <w:rPr>
                <w:rFonts w:asciiTheme="minorHAnsi" w:hAnsiTheme="minorHAnsi" w:cstheme="minorHAnsi"/>
              </w:rPr>
              <w:t>any</w:t>
            </w:r>
            <w:r w:rsidRPr="005A5BE2">
              <w:rPr>
                <w:rFonts w:asciiTheme="minorHAnsi" w:hAnsiTheme="minorHAnsi" w:cstheme="minorHAnsi"/>
                <w:spacing w:val="-7"/>
              </w:rPr>
              <w:t xml:space="preserve"> </w:t>
            </w:r>
            <w:r w:rsidRPr="005A5BE2">
              <w:rPr>
                <w:rFonts w:asciiTheme="minorHAnsi" w:hAnsiTheme="minorHAnsi" w:cstheme="minorHAnsi"/>
              </w:rPr>
              <w:t>action</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9"/>
              </w:rPr>
              <w:t xml:space="preserve"> </w:t>
            </w:r>
            <w:r w:rsidRPr="005A5BE2">
              <w:rPr>
                <w:rFonts w:asciiTheme="minorHAnsi" w:hAnsiTheme="minorHAnsi" w:cstheme="minorHAnsi"/>
              </w:rPr>
              <w:t>relation</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obtaining</w:t>
            </w:r>
            <w:r w:rsidRPr="005A5BE2">
              <w:rPr>
                <w:rFonts w:asciiTheme="minorHAnsi" w:hAnsiTheme="minorHAnsi" w:cstheme="minorHAnsi"/>
                <w:spacing w:val="-11"/>
              </w:rPr>
              <w:t xml:space="preserve"> </w:t>
            </w:r>
            <w:r w:rsidRPr="005A5BE2">
              <w:rPr>
                <w:rFonts w:asciiTheme="minorHAnsi" w:hAnsiTheme="minorHAnsi" w:cstheme="minorHAnsi"/>
              </w:rPr>
              <w:t>or</w:t>
            </w:r>
            <w:r w:rsidRPr="005A5BE2">
              <w:rPr>
                <w:rFonts w:asciiTheme="minorHAnsi" w:hAnsiTheme="minorHAnsi" w:cstheme="minorHAnsi"/>
                <w:spacing w:val="-8"/>
              </w:rPr>
              <w:t xml:space="preserve"> </w:t>
            </w:r>
            <w:r w:rsidRPr="005A5BE2">
              <w:rPr>
                <w:rFonts w:asciiTheme="minorHAnsi" w:hAnsiTheme="minorHAnsi" w:cstheme="minorHAnsi"/>
              </w:rPr>
              <w:t>execution of this or any other public contract. Any breach of this clause 21C or the commission of any offence by</w:t>
            </w:r>
            <w:r w:rsidRPr="005A5BE2">
              <w:rPr>
                <w:rFonts w:asciiTheme="minorHAnsi" w:hAnsiTheme="minorHAnsi" w:cstheme="minorHAnsi"/>
                <w:spacing w:val="-2"/>
              </w:rPr>
              <w:t xml:space="preserve"> </w:t>
            </w:r>
            <w:r w:rsidRPr="005A5BE2">
              <w:rPr>
                <w:rFonts w:asciiTheme="minorHAnsi" w:hAnsiTheme="minorHAnsi" w:cstheme="minorHAnsi"/>
              </w:rPr>
              <w:t>the Contractor,</w:t>
            </w:r>
            <w:r w:rsidRPr="005A5BE2">
              <w:rPr>
                <w:rFonts w:asciiTheme="minorHAnsi" w:hAnsiTheme="minorHAnsi" w:cstheme="minorHAnsi"/>
                <w:spacing w:val="-4"/>
              </w:rPr>
              <w:t xml:space="preserve"> </w:t>
            </w:r>
            <w:r w:rsidRPr="005A5BE2">
              <w:rPr>
                <w:rFonts w:asciiTheme="minorHAnsi" w:hAnsiTheme="minorHAnsi" w:cstheme="minorHAnsi"/>
              </w:rPr>
              <w:t>any Subcontractor,</w:t>
            </w:r>
            <w:r w:rsidRPr="005A5BE2">
              <w:rPr>
                <w:rFonts w:asciiTheme="minorHAnsi" w:hAnsiTheme="minorHAnsi" w:cstheme="minorHAnsi"/>
                <w:spacing w:val="-2"/>
              </w:rPr>
              <w:t xml:space="preserve"> </w:t>
            </w:r>
            <w:r w:rsidRPr="005A5BE2">
              <w:rPr>
                <w:rFonts w:asciiTheme="minorHAnsi" w:hAnsiTheme="minorHAnsi" w:cstheme="minorHAnsi"/>
              </w:rPr>
              <w:t>agent</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1"/>
              </w:rPr>
              <w:t xml:space="preserve"> </w:t>
            </w:r>
            <w:r w:rsidRPr="005A5BE2">
              <w:rPr>
                <w:rFonts w:asciiTheme="minorHAnsi" w:hAnsiTheme="minorHAnsi" w:cstheme="minorHAnsi"/>
              </w:rPr>
              <w:t>employee</w:t>
            </w:r>
            <w:r w:rsidRPr="005A5BE2">
              <w:rPr>
                <w:rFonts w:asciiTheme="minorHAnsi" w:hAnsiTheme="minorHAnsi" w:cstheme="minorHAnsi"/>
                <w:spacing w:val="-2"/>
              </w:rPr>
              <w:t xml:space="preserve"> </w:t>
            </w:r>
            <w:r w:rsidRPr="005A5BE2">
              <w:rPr>
                <w:rFonts w:asciiTheme="minorHAnsi" w:hAnsiTheme="minorHAnsi" w:cstheme="minorHAnsi"/>
              </w:rPr>
              <w:t>under</w:t>
            </w:r>
            <w:r w:rsidRPr="005A5BE2">
              <w:rPr>
                <w:rFonts w:asciiTheme="minorHAnsi" w:hAnsiTheme="minorHAnsi" w:cstheme="minorHAnsi"/>
                <w:spacing w:val="-2"/>
              </w:rPr>
              <w:t xml:space="preserve"> </w:t>
            </w:r>
            <w:r w:rsidRPr="005A5BE2">
              <w:rPr>
                <w:rFonts w:asciiTheme="minorHAnsi" w:hAnsiTheme="minorHAnsi" w:cstheme="minorHAnsi"/>
                <w:sz w:val="20"/>
              </w:rPr>
              <w:t>the</w:t>
            </w:r>
            <w:r w:rsidRPr="005A5BE2">
              <w:rPr>
                <w:rFonts w:asciiTheme="minorHAnsi" w:hAnsiTheme="minorHAnsi" w:cstheme="minorHAnsi"/>
                <w:spacing w:val="-2"/>
                <w:sz w:val="20"/>
              </w:rPr>
              <w:t xml:space="preserve"> </w:t>
            </w:r>
            <w:r w:rsidRPr="005A5BE2">
              <w:rPr>
                <w:rFonts w:asciiTheme="minorHAnsi" w:hAnsiTheme="minorHAnsi" w:cstheme="minorHAnsi"/>
                <w:sz w:val="20"/>
              </w:rPr>
              <w:t>Criminal</w:t>
            </w:r>
            <w:r w:rsidRPr="005A5BE2">
              <w:rPr>
                <w:rFonts w:asciiTheme="minorHAnsi" w:hAnsiTheme="minorHAnsi" w:cstheme="minorHAnsi"/>
                <w:spacing w:val="-3"/>
                <w:sz w:val="20"/>
              </w:rPr>
              <w:t xml:space="preserve"> </w:t>
            </w:r>
            <w:r w:rsidRPr="005A5BE2">
              <w:rPr>
                <w:rFonts w:asciiTheme="minorHAnsi" w:hAnsiTheme="minorHAnsi" w:cstheme="minorHAnsi"/>
                <w:sz w:val="20"/>
              </w:rPr>
              <w:t xml:space="preserve">Justice (Corruption Offences) Act 2018 </w:t>
            </w:r>
            <w:r w:rsidRPr="005A5BE2">
              <w:rPr>
                <w:rFonts w:asciiTheme="minorHAnsi" w:hAnsiTheme="minorHAnsi" w:cstheme="minorHAnsi"/>
              </w:rPr>
              <w:t>shall entitle the Client to terminate this Agreement immediately and without liability for compensation or damages and to recover the amount of any loss resulting from such cancellation, including but not limited to recovery from the</w:t>
            </w:r>
          </w:p>
          <w:p w14:paraId="590C2913" w14:textId="77777777" w:rsidR="00A01084" w:rsidRPr="005A5BE2" w:rsidRDefault="00013AF0">
            <w:pPr>
              <w:pStyle w:val="TableParagraph"/>
              <w:spacing w:before="1" w:line="245" w:lineRule="exact"/>
              <w:ind w:left="219"/>
              <w:jc w:val="both"/>
              <w:rPr>
                <w:rFonts w:asciiTheme="minorHAnsi" w:hAnsiTheme="minorHAnsi" w:cstheme="minorHAnsi"/>
              </w:rPr>
            </w:pP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amount</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value</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such</w:t>
            </w:r>
            <w:r w:rsidRPr="005A5BE2">
              <w:rPr>
                <w:rFonts w:asciiTheme="minorHAnsi" w:hAnsiTheme="minorHAnsi" w:cstheme="minorHAnsi"/>
                <w:spacing w:val="-3"/>
              </w:rPr>
              <w:t xml:space="preserve"> </w:t>
            </w:r>
            <w:r w:rsidRPr="005A5BE2">
              <w:rPr>
                <w:rFonts w:asciiTheme="minorHAnsi" w:hAnsiTheme="minorHAnsi" w:cstheme="minorHAnsi"/>
              </w:rPr>
              <w:t>gift,</w:t>
            </w:r>
            <w:r w:rsidRPr="005A5BE2">
              <w:rPr>
                <w:rFonts w:asciiTheme="minorHAnsi" w:hAnsiTheme="minorHAnsi" w:cstheme="minorHAnsi"/>
                <w:spacing w:val="-4"/>
              </w:rPr>
              <w:t xml:space="preserve"> </w:t>
            </w:r>
            <w:r w:rsidRPr="005A5BE2">
              <w:rPr>
                <w:rFonts w:asciiTheme="minorHAnsi" w:hAnsiTheme="minorHAnsi" w:cstheme="minorHAnsi"/>
              </w:rPr>
              <w:t>consideration</w:t>
            </w:r>
            <w:r w:rsidRPr="005A5BE2">
              <w:rPr>
                <w:rFonts w:asciiTheme="minorHAnsi" w:hAnsiTheme="minorHAnsi" w:cstheme="minorHAnsi"/>
                <w:spacing w:val="-5"/>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spacing w:val="-2"/>
              </w:rPr>
              <w:t>commission.</w:t>
            </w:r>
          </w:p>
        </w:tc>
      </w:tr>
    </w:tbl>
    <w:p w14:paraId="590C2915" w14:textId="77777777" w:rsidR="00A01084" w:rsidRPr="005A5BE2" w:rsidRDefault="00013AF0">
      <w:pPr>
        <w:pStyle w:val="BodyText"/>
        <w:spacing w:before="76"/>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29824" behindDoc="1" locked="0" layoutInCell="1" allowOverlap="1" wp14:anchorId="590C2B2B" wp14:editId="590C2B2C">
                <wp:simplePos x="0" y="0"/>
                <wp:positionH relativeFrom="page">
                  <wp:posOffset>882396</wp:posOffset>
                </wp:positionH>
                <wp:positionV relativeFrom="paragraph">
                  <wp:posOffset>218947</wp:posOffset>
                </wp:positionV>
                <wp:extent cx="5797550" cy="227329"/>
                <wp:effectExtent l="0" t="0" r="0" b="0"/>
                <wp:wrapTopAndBottom/>
                <wp:docPr id="257" name="Group 2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58" name="Graphic 258"/>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59" name="Graphic 259"/>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60" name="Textbox 260"/>
                        <wps:cNvSpPr txBox="1"/>
                        <wps:spPr>
                          <a:xfrm>
                            <a:off x="0" y="0"/>
                            <a:ext cx="5797550" cy="208915"/>
                          </a:xfrm>
                          <a:prstGeom prst="rect">
                            <a:avLst/>
                          </a:prstGeom>
                        </wps:spPr>
                        <wps:txbx>
                          <w:txbxContent>
                            <w:p w14:paraId="590C2B9D" w14:textId="77777777" w:rsidR="00A01084" w:rsidRDefault="00013AF0">
                              <w:pPr>
                                <w:tabs>
                                  <w:tab w:val="left" w:pos="595"/>
                                </w:tabs>
                                <w:spacing w:line="268" w:lineRule="exact"/>
                                <w:ind w:left="28"/>
                                <w:rPr>
                                  <w:b/>
                                </w:rPr>
                              </w:pPr>
                              <w:bookmarkStart w:id="72" w:name="22._Access_to_Premises"/>
                              <w:bookmarkEnd w:id="72"/>
                              <w:r>
                                <w:rPr>
                                  <w:b/>
                                  <w:color w:val="FFFFFF"/>
                                  <w:spacing w:val="-5"/>
                                </w:rPr>
                                <w:t>22.</w:t>
                              </w:r>
                              <w:r>
                                <w:rPr>
                                  <w:b/>
                                  <w:color w:val="FFFFFF"/>
                                </w:rPr>
                                <w:tab/>
                                <w:t>ACCESS</w:t>
                              </w:r>
                              <w:r>
                                <w:rPr>
                                  <w:b/>
                                  <w:color w:val="FFFFFF"/>
                                  <w:spacing w:val="-3"/>
                                </w:rPr>
                                <w:t xml:space="preserve"> </w:t>
                              </w:r>
                              <w:r>
                                <w:rPr>
                                  <w:b/>
                                  <w:color w:val="FFFFFF"/>
                                </w:rPr>
                                <w:t>TO</w:t>
                              </w:r>
                              <w:r>
                                <w:rPr>
                                  <w:b/>
                                  <w:color w:val="FFFFFF"/>
                                  <w:spacing w:val="-1"/>
                                </w:rPr>
                                <w:t xml:space="preserve"> </w:t>
                              </w:r>
                              <w:r>
                                <w:rPr>
                                  <w:b/>
                                  <w:color w:val="FFFFFF"/>
                                  <w:spacing w:val="-2"/>
                                </w:rPr>
                                <w:t>PREMISES</w:t>
                              </w:r>
                            </w:p>
                          </w:txbxContent>
                        </wps:txbx>
                        <wps:bodyPr wrap="square" lIns="0" tIns="0" rIns="0" bIns="0" rtlCol="0">
                          <a:noAutofit/>
                        </wps:bodyPr>
                      </wps:wsp>
                    </wpg:wgp>
                  </a:graphicData>
                </a:graphic>
              </wp:anchor>
            </w:drawing>
          </mc:Choice>
          <mc:Fallback xmlns:w16cei="http://schemas.microsoft.com/office/word/2026/wordml/cei">
            <w:pict>
              <v:group w14:anchorId="590C2B2B" id="Group 257" o:spid="_x0000_s1235" style="position:absolute;margin-left:69.5pt;margin-top:17.25pt;width:456.5pt;height:17.9pt;z-index:-1568665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DAcHwMAAOYKAAAOAAAAZHJzL2Uyb0RvYy54bWzsVt9v2yAQfp+0/wHxvjpxlyaxmlRbu0aT&#10;qrZSM+0ZY/xDw4YBid3/fgeYxEqmaemqaQ/zg32Y47j77ruDy6uu5mjLlK5Es8DjsxFGrKEiq5pi&#10;gb+sb9/NMNKGNBnhomEL/Mw0vlq+fXPZyoTFohQ8YwqBkUYnrVzg0hiZRJGmJauJPhOSNTCZC1UT&#10;A0NVRJkiLViveRSPRhdRK1QmlaBMa/h74yfx0tnPc0bNQ55rZhBfYPDNuLdy79S+o+UlSQpFZFnR&#10;3g3yAi9qUjWw6c7UDTEEbVR1ZKquqBJa5OaMijoSeV5R5mKAaMajg2hWSmyki6VI2kLuYAJoD3B6&#10;sVl6v10p+SQflfcexDtBv2nAJWplkQzn7bjYK3e5qu0iCAJ1DtHnHaKsM4jCz8l0Pp1MAHgKc3E8&#10;PY/nHnJaQl6OltHy068XRiTx2zrnds60Etij9wDpPwPoqSSSOdy1BeBRoSoD9yfA5YbUwOJVTxj7&#10;C5Cy24OeRbEf6R7Q0zEazebjiTW6C5UkdKPNigmHNtneaQPTQLUsSKQMEu2aICrgvmU9d6w3GAHr&#10;FUbA+tSnQBJj11lTVkTtIF0lhOs9sdO12LK1cIrG5sxmNZ5fYBQSDr7udXgz1IXcD7TCXPhKZ8/r&#10;wIbT2bQPPSiEr1ccbnyiuit18DMYpFxo5mG20Tu8d4iA3hBzLXiV3VacWwi0KtJrrtCW2JYCzyyY&#10;HqgBPXXiSWClVGTPwKIWaLPA+vuGKIYR/9wAT21TCoIKQhoEZfi1cK3Loa+0WXdfiZJIgrjABurs&#10;XgS6kiSQA/y3Cl7XrmzEh40ReWWZ43zzHvUDKB1P4r9QQ/PjGnIt4cQactl3xUeSnzab8ez9v1FH&#10;3hGbhH2JHLM5cGivE4g6LJGgFebCd6gznsUnVNFp2of7v04RncMzdyQA3v4vosF1JlR2XxzhILqA&#10;puEPojVwPxUdiuEXlPagiJDpPgro1ePw/3WPJNte7JHUNyJ72Lj7z0EH8qfWQTc0Xdq5E3VyHpx7&#10;pQb5G23OXRzgMuUafn/xs7e14di1xf31dPkDAAD//wMAUEsDBBQABgAIAAAAIQDrK+mx4AAAAAoB&#10;AAAPAAAAZHJzL2Rvd25yZXYueG1sTI/BTsMwEETvSPyDtUjcqJ2GQAlxqqoCThUSLRLqzU22SdR4&#10;HcVukv492xMcZ3Y0+yZbTrYVA/a+caQhmikQSIUrG6o0fO/eHxYgfDBUmtYRarigh2V+e5OZtHQj&#10;feGwDZXgEvKp0VCH0KVS+qJGa/zMdUh8O7remsCyr2TZm5HLbSvnSj1JaxriD7XpcF1jcdqerYaP&#10;0YyrOHobNqfj+rLfJZ8/mwi1vr+bVq8gAk7hLwxXfEaHnJkO7kylFy3r+IW3BA3xYwLiGlDJnJ2D&#10;hmcVg8wz+X9C/gsAAP//AwBQSwECLQAUAAYACAAAACEAtoM4kv4AAADhAQAAEwAAAAAAAAAAAAAA&#10;AAAAAAAAW0NvbnRlbnRfVHlwZXNdLnhtbFBLAQItABQABgAIAAAAIQA4/SH/1gAAAJQBAAALAAAA&#10;AAAAAAAAAAAAAC8BAABfcmVscy8ucmVsc1BLAQItABQABgAIAAAAIQDJQDAcHwMAAOYKAAAOAAAA&#10;AAAAAAAAAAAAAC4CAABkcnMvZTJvRG9jLnhtbFBLAQItABQABgAIAAAAIQDrK+mx4AAAAAoBAAAP&#10;AAAAAAAAAAAAAAAAAHkFAABkcnMvZG93bnJldi54bWxQSwUGAAAAAAQABADzAAAAhgYAAAAA&#10;">
                <v:shape id="Graphic 258" o:spid="_x0000_s1236"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7RYfwAAAANwAAAAPAAAAZHJzL2Rvd25yZXYueG1sRE/NisIw&#10;EL4L+w5hhL1poosi3aYiwqLgRa0PMDZjU7aZlCZq9+03B8Hjx/efrwfXigf1ofGsYTZVIIgrbxqu&#10;NVzKn8kKRIjIBlvPpOGPAqyLj1GOmfFPPtHjHGuRQjhkqMHG2GVShsqSwzD1HXHibr53GBPsa2l6&#10;fKZw18q5UkvpsOHUYLGjraXq93x3GtTtuPzaWnVt1awrd+p+bVbhoPXneNh8g4g0xLf45d4bDfNF&#10;WpvOpCMgi38AAAD//wMAUEsBAi0AFAAGAAgAAAAhANvh9svuAAAAhQEAABMAAAAAAAAAAAAAAAAA&#10;AAAAAFtDb250ZW50X1R5cGVzXS54bWxQSwECLQAUAAYACAAAACEAWvQsW78AAAAVAQAACwAAAAAA&#10;AAAAAAAAAAAfAQAAX3JlbHMvLnJlbHNQSwECLQAUAAYACAAAACEAme0WH8AAAADcAAAADwAAAAAA&#10;AAAAAAAAAAAHAgAAZHJzL2Rvd25yZXYueG1sUEsFBgAAAAADAAMAtwAAAPQCAAAAAA==&#10;" path="m5797296,l,,,208787r5797296,l5797296,xe" fillcolor="navy" stroked="f">
                  <v:path arrowok="t"/>
                </v:shape>
                <v:shape id="Graphic 259" o:spid="_x0000_s1237"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g/hpxQAAANwAAAAPAAAAZHJzL2Rvd25yZXYueG1sRI9Ba8JA&#10;FITvQv/D8gq9SN0oxNbUVaLQ4knUKvT4yD6TxezbkN1q/PeuIHgcZuYbZjrvbC3O1HrjWMFwkIAg&#10;Lpw2XCrY/36/f4LwAVlj7ZgUXMnDfPbSm2Km3YW3dN6FUkQI+wwVVCE0mZS+qMiiH7iGOHpH11oM&#10;Ubal1C1eItzWcpQkY2nRcFyosKFlRcVp928V5Ok2NWt9+Ms/1ov+z3VjErdfKvX22uVfIAJ14Rl+&#10;tFdawSidwP1MPAJydgMAAP//AwBQSwECLQAUAAYACAAAACEA2+H2y+4AAACFAQAAEwAAAAAAAAAA&#10;AAAAAAAAAAAAW0NvbnRlbnRfVHlwZXNdLnhtbFBLAQItABQABgAIAAAAIQBa9CxbvwAAABUBAAAL&#10;AAAAAAAAAAAAAAAAAB8BAABfcmVscy8ucmVsc1BLAQItABQABgAIAAAAIQBug/hpxQAAANwAAAAP&#10;AAAAAAAAAAAAAAAAAAcCAABkcnMvZG93bnJldi54bWxQSwUGAAAAAAMAAwC3AAAA+QIAAAAA&#10;" path="m5797296,l,,,18287r5797296,l5797296,xe" fillcolor="#339" stroked="f">
                  <v:path arrowok="t"/>
                </v:shape>
                <v:shape id="Textbox 260" o:spid="_x0000_s1238"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NUzwQAAANwAAAAPAAAAZHJzL2Rvd25yZXYueG1sRE9Ni8Iw&#10;EL0L+x/CCN401UPRrlFEVlgQFms97HFsxjbYTGqT1e6/NwfB4+N9L9e9bcSdOm8cK5hOEhDEpdOG&#10;KwWnYjeeg/ABWWPjmBT8k4f16mOwxEy7B+d0P4ZKxBD2GSqoQ2gzKX1Zk0U/cS1x5C6usxgi7Cqp&#10;O3zEcNvIWZKk0qLh2FBjS9uayuvxzyrY/HL+ZW4/50N+yU1RLBLep1elRsN+8wkiUB/e4pf7WyuY&#10;pXF+PBOPgFw9AQAA//8DAFBLAQItABQABgAIAAAAIQDb4fbL7gAAAIUBAAATAAAAAAAAAAAAAAAA&#10;AAAAAABbQ29udGVudF9UeXBlc10ueG1sUEsBAi0AFAAGAAgAAAAhAFr0LFu/AAAAFQEAAAsAAAAA&#10;AAAAAAAAAAAAHwEAAF9yZWxzLy5yZWxzUEsBAi0AFAAGAAgAAAAhAGck1TPBAAAA3AAAAA8AAAAA&#10;AAAAAAAAAAAABwIAAGRycy9kb3ducmV2LnhtbFBLBQYAAAAAAwADALcAAAD1AgAAAAA=&#10;" filled="f" stroked="f">
                  <v:textbox inset="0,0,0,0">
                    <w:txbxContent>
                      <w:p w14:paraId="590C2B9D" w14:textId="77777777" w:rsidR="00A01084" w:rsidRDefault="00013AF0">
                        <w:pPr>
                          <w:tabs>
                            <w:tab w:val="left" w:pos="595"/>
                          </w:tabs>
                          <w:spacing w:line="268" w:lineRule="exact"/>
                          <w:ind w:left="28"/>
                          <w:rPr>
                            <w:b/>
                          </w:rPr>
                        </w:pPr>
                        <w:bookmarkStart w:id="129" w:name="22._Access_to_Premises"/>
                        <w:bookmarkEnd w:id="129"/>
                        <w:r>
                          <w:rPr>
                            <w:b/>
                            <w:color w:val="FFFFFF"/>
                            <w:spacing w:val="-5"/>
                          </w:rPr>
                          <w:t>22.</w:t>
                        </w:r>
                        <w:r>
                          <w:rPr>
                            <w:b/>
                            <w:color w:val="FFFFFF"/>
                          </w:rPr>
                          <w:tab/>
                          <w:t>ACCESS</w:t>
                        </w:r>
                        <w:r>
                          <w:rPr>
                            <w:b/>
                            <w:color w:val="FFFFFF"/>
                            <w:spacing w:val="-3"/>
                          </w:rPr>
                          <w:t xml:space="preserve"> </w:t>
                        </w:r>
                        <w:r>
                          <w:rPr>
                            <w:b/>
                            <w:color w:val="FFFFFF"/>
                          </w:rPr>
                          <w:t>TO</w:t>
                        </w:r>
                        <w:r>
                          <w:rPr>
                            <w:b/>
                            <w:color w:val="FFFFFF"/>
                            <w:spacing w:val="-1"/>
                          </w:rPr>
                          <w:t xml:space="preserve"> </w:t>
                        </w:r>
                        <w:r>
                          <w:rPr>
                            <w:b/>
                            <w:color w:val="FFFFFF"/>
                            <w:spacing w:val="-2"/>
                          </w:rPr>
                          <w:t>PREMISES</w:t>
                        </w:r>
                      </w:p>
                    </w:txbxContent>
                  </v:textbox>
                </v:shape>
                <w10:wrap type="topAndBottom" anchorx="page"/>
              </v:group>
            </w:pict>
          </mc:Fallback>
        </mc:AlternateContent>
      </w:r>
    </w:p>
    <w:p w14:paraId="590C2916" w14:textId="77777777" w:rsidR="00A01084" w:rsidRPr="005A5BE2" w:rsidRDefault="00A01084">
      <w:pPr>
        <w:pStyle w:val="BodyText"/>
        <w:spacing w:before="7" w:after="1"/>
        <w:rPr>
          <w:rFonts w:asciiTheme="minorHAnsi" w:hAnsiTheme="minorHAnsi" w:cstheme="minorHAnsi"/>
          <w:sz w:val="8"/>
        </w:rPr>
      </w:pPr>
    </w:p>
    <w:tbl>
      <w:tblPr>
        <w:tblW w:w="0" w:type="auto"/>
        <w:tblInd w:w="303" w:type="dxa"/>
        <w:tblLayout w:type="fixed"/>
        <w:tblCellMar>
          <w:left w:w="0" w:type="dxa"/>
          <w:right w:w="0" w:type="dxa"/>
        </w:tblCellMar>
        <w:tblLook w:val="01E0" w:firstRow="1" w:lastRow="1" w:firstColumn="1" w:lastColumn="1" w:noHBand="0" w:noVBand="0"/>
      </w:tblPr>
      <w:tblGrid>
        <w:gridCol w:w="524"/>
        <w:gridCol w:w="8433"/>
      </w:tblGrid>
      <w:tr w:rsidR="00A01084" w:rsidRPr="005A5BE2" w14:paraId="590C291A" w14:textId="77777777">
        <w:trPr>
          <w:trHeight w:val="1868"/>
        </w:trPr>
        <w:tc>
          <w:tcPr>
            <w:tcW w:w="524" w:type="dxa"/>
          </w:tcPr>
          <w:p w14:paraId="590C2917"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433" w:type="dxa"/>
          </w:tcPr>
          <w:p w14:paraId="590C2918" w14:textId="77777777" w:rsidR="00A01084" w:rsidRPr="005A5BE2" w:rsidRDefault="00013AF0">
            <w:pPr>
              <w:pStyle w:val="TableParagraph"/>
              <w:spacing w:line="225" w:lineRule="exact"/>
              <w:ind w:left="291"/>
              <w:jc w:val="both"/>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20"/>
              </w:rPr>
              <w:t xml:space="preserve"> </w:t>
            </w:r>
            <w:r w:rsidRPr="005A5BE2">
              <w:rPr>
                <w:rFonts w:asciiTheme="minorHAnsi" w:hAnsiTheme="minorHAnsi" w:cstheme="minorHAnsi"/>
              </w:rPr>
              <w:t>of</w:t>
            </w:r>
            <w:r w:rsidRPr="005A5BE2">
              <w:rPr>
                <w:rFonts w:asciiTheme="minorHAnsi" w:hAnsiTheme="minorHAnsi" w:cstheme="minorHAnsi"/>
                <w:spacing w:val="18"/>
              </w:rPr>
              <w:t xml:space="preserve"> </w:t>
            </w:r>
            <w:r w:rsidRPr="005A5BE2">
              <w:rPr>
                <w:rFonts w:asciiTheme="minorHAnsi" w:hAnsiTheme="minorHAnsi" w:cstheme="minorHAnsi"/>
              </w:rPr>
              <w:t>the</w:t>
            </w:r>
            <w:r w:rsidRPr="005A5BE2">
              <w:rPr>
                <w:rFonts w:asciiTheme="minorHAnsi" w:hAnsiTheme="minorHAnsi" w:cstheme="minorHAnsi"/>
                <w:spacing w:val="19"/>
              </w:rPr>
              <w:t xml:space="preserve"> </w:t>
            </w:r>
            <w:r w:rsidRPr="005A5BE2">
              <w:rPr>
                <w:rFonts w:asciiTheme="minorHAnsi" w:hAnsiTheme="minorHAnsi" w:cstheme="minorHAnsi"/>
              </w:rPr>
              <w:t>Client’s</w:t>
            </w:r>
            <w:r w:rsidRPr="005A5BE2">
              <w:rPr>
                <w:rFonts w:asciiTheme="minorHAnsi" w:hAnsiTheme="minorHAnsi" w:cstheme="minorHAnsi"/>
                <w:spacing w:val="19"/>
              </w:rPr>
              <w:t xml:space="preserve"> </w:t>
            </w:r>
            <w:r w:rsidRPr="005A5BE2">
              <w:rPr>
                <w:rFonts w:asciiTheme="minorHAnsi" w:hAnsiTheme="minorHAnsi" w:cstheme="minorHAnsi"/>
              </w:rPr>
              <w:t>premises</w:t>
            </w:r>
            <w:r w:rsidRPr="005A5BE2">
              <w:rPr>
                <w:rFonts w:asciiTheme="minorHAnsi" w:hAnsiTheme="minorHAnsi" w:cstheme="minorHAnsi"/>
                <w:spacing w:val="20"/>
              </w:rPr>
              <w:t xml:space="preserve"> </w:t>
            </w:r>
            <w:r w:rsidRPr="005A5BE2">
              <w:rPr>
                <w:rFonts w:asciiTheme="minorHAnsi" w:hAnsiTheme="minorHAnsi" w:cstheme="minorHAnsi"/>
              </w:rPr>
              <w:t>made</w:t>
            </w:r>
            <w:r w:rsidRPr="005A5BE2">
              <w:rPr>
                <w:rFonts w:asciiTheme="minorHAnsi" w:hAnsiTheme="minorHAnsi" w:cstheme="minorHAnsi"/>
                <w:spacing w:val="19"/>
              </w:rPr>
              <w:t xml:space="preserve"> </w:t>
            </w:r>
            <w:r w:rsidRPr="005A5BE2">
              <w:rPr>
                <w:rFonts w:asciiTheme="minorHAnsi" w:hAnsiTheme="minorHAnsi" w:cstheme="minorHAnsi"/>
              </w:rPr>
              <w:t>available</w:t>
            </w:r>
            <w:r w:rsidRPr="005A5BE2">
              <w:rPr>
                <w:rFonts w:asciiTheme="minorHAnsi" w:hAnsiTheme="minorHAnsi" w:cstheme="minorHAnsi"/>
                <w:spacing w:val="19"/>
              </w:rPr>
              <w:t xml:space="preserve"> </w:t>
            </w:r>
            <w:r w:rsidRPr="005A5BE2">
              <w:rPr>
                <w:rFonts w:asciiTheme="minorHAnsi" w:hAnsiTheme="minorHAnsi" w:cstheme="minorHAnsi"/>
              </w:rPr>
              <w:t>from</w:t>
            </w:r>
            <w:r w:rsidRPr="005A5BE2">
              <w:rPr>
                <w:rFonts w:asciiTheme="minorHAnsi" w:hAnsiTheme="minorHAnsi" w:cstheme="minorHAnsi"/>
                <w:spacing w:val="18"/>
              </w:rPr>
              <w:t xml:space="preserve"> </w:t>
            </w:r>
            <w:r w:rsidRPr="005A5BE2">
              <w:rPr>
                <w:rFonts w:asciiTheme="minorHAnsi" w:hAnsiTheme="minorHAnsi" w:cstheme="minorHAnsi"/>
              </w:rPr>
              <w:t>time</w:t>
            </w:r>
            <w:r w:rsidRPr="005A5BE2">
              <w:rPr>
                <w:rFonts w:asciiTheme="minorHAnsi" w:hAnsiTheme="minorHAnsi" w:cstheme="minorHAnsi"/>
                <w:spacing w:val="19"/>
              </w:rPr>
              <w:t xml:space="preserve"> </w:t>
            </w:r>
            <w:r w:rsidRPr="005A5BE2">
              <w:rPr>
                <w:rFonts w:asciiTheme="minorHAnsi" w:hAnsiTheme="minorHAnsi" w:cstheme="minorHAnsi"/>
              </w:rPr>
              <w:t>to</w:t>
            </w:r>
            <w:r w:rsidRPr="005A5BE2">
              <w:rPr>
                <w:rFonts w:asciiTheme="minorHAnsi" w:hAnsiTheme="minorHAnsi" w:cstheme="minorHAnsi"/>
                <w:spacing w:val="21"/>
              </w:rPr>
              <w:t xml:space="preserve"> </w:t>
            </w:r>
            <w:r w:rsidRPr="005A5BE2">
              <w:rPr>
                <w:rFonts w:asciiTheme="minorHAnsi" w:hAnsiTheme="minorHAnsi" w:cstheme="minorHAnsi"/>
              </w:rPr>
              <w:t>time</w:t>
            </w:r>
            <w:r w:rsidRPr="005A5BE2">
              <w:rPr>
                <w:rFonts w:asciiTheme="minorHAnsi" w:hAnsiTheme="minorHAnsi" w:cstheme="minorHAnsi"/>
                <w:spacing w:val="19"/>
              </w:rPr>
              <w:t xml:space="preserve"> </w:t>
            </w:r>
            <w:r w:rsidRPr="005A5BE2">
              <w:rPr>
                <w:rFonts w:asciiTheme="minorHAnsi" w:hAnsiTheme="minorHAnsi" w:cstheme="minorHAnsi"/>
              </w:rPr>
              <w:t>to</w:t>
            </w:r>
            <w:r w:rsidRPr="005A5BE2">
              <w:rPr>
                <w:rFonts w:asciiTheme="minorHAnsi" w:hAnsiTheme="minorHAnsi" w:cstheme="minorHAnsi"/>
                <w:spacing w:val="20"/>
              </w:rPr>
              <w:t xml:space="preserve"> </w:t>
            </w:r>
            <w:r w:rsidRPr="005A5BE2">
              <w:rPr>
                <w:rFonts w:asciiTheme="minorHAnsi" w:hAnsiTheme="minorHAnsi" w:cstheme="minorHAnsi"/>
              </w:rPr>
              <w:t>the</w:t>
            </w:r>
            <w:r w:rsidRPr="005A5BE2">
              <w:rPr>
                <w:rFonts w:asciiTheme="minorHAnsi" w:hAnsiTheme="minorHAnsi" w:cstheme="minorHAnsi"/>
                <w:spacing w:val="19"/>
              </w:rPr>
              <w:t xml:space="preserve"> </w:t>
            </w:r>
            <w:r w:rsidRPr="005A5BE2">
              <w:rPr>
                <w:rFonts w:asciiTheme="minorHAnsi" w:hAnsiTheme="minorHAnsi" w:cstheme="minorHAnsi"/>
              </w:rPr>
              <w:t>Contractor</w:t>
            </w:r>
            <w:r w:rsidRPr="005A5BE2">
              <w:rPr>
                <w:rFonts w:asciiTheme="minorHAnsi" w:hAnsiTheme="minorHAnsi" w:cstheme="minorHAnsi"/>
                <w:spacing w:val="19"/>
              </w:rPr>
              <w:t xml:space="preserve"> </w:t>
            </w:r>
            <w:r w:rsidRPr="005A5BE2">
              <w:rPr>
                <w:rFonts w:asciiTheme="minorHAnsi" w:hAnsiTheme="minorHAnsi" w:cstheme="minorHAnsi"/>
              </w:rPr>
              <w:t>by</w:t>
            </w:r>
            <w:r w:rsidRPr="005A5BE2">
              <w:rPr>
                <w:rFonts w:asciiTheme="minorHAnsi" w:hAnsiTheme="minorHAnsi" w:cstheme="minorHAnsi"/>
                <w:spacing w:val="21"/>
              </w:rPr>
              <w:t xml:space="preserve"> </w:t>
            </w:r>
            <w:r w:rsidRPr="005A5BE2">
              <w:rPr>
                <w:rFonts w:asciiTheme="minorHAnsi" w:hAnsiTheme="minorHAnsi" w:cstheme="minorHAnsi"/>
                <w:spacing w:val="-5"/>
              </w:rPr>
              <w:t>the</w:t>
            </w:r>
          </w:p>
          <w:p w14:paraId="590C2919" w14:textId="77777777" w:rsidR="00A01084" w:rsidRPr="005A5BE2" w:rsidRDefault="00013AF0">
            <w:pPr>
              <w:pStyle w:val="TableParagraph"/>
              <w:spacing w:before="41" w:line="276" w:lineRule="auto"/>
              <w:ind w:left="291" w:right="48"/>
              <w:jc w:val="both"/>
              <w:rPr>
                <w:rFonts w:asciiTheme="minorHAnsi" w:hAnsiTheme="minorHAnsi" w:cstheme="minorHAnsi"/>
              </w:rPr>
            </w:pPr>
            <w:r w:rsidRPr="005A5BE2">
              <w:rPr>
                <w:rFonts w:asciiTheme="minorHAnsi" w:hAnsiTheme="minorHAnsi" w:cstheme="minorHAnsi"/>
              </w:rPr>
              <w:t>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A01084" w:rsidRPr="005A5BE2" w14:paraId="590C291E" w14:textId="77777777">
        <w:trPr>
          <w:trHeight w:val="941"/>
        </w:trPr>
        <w:tc>
          <w:tcPr>
            <w:tcW w:w="524" w:type="dxa"/>
          </w:tcPr>
          <w:p w14:paraId="590C291B"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433" w:type="dxa"/>
          </w:tcPr>
          <w:p w14:paraId="590C291C" w14:textId="77777777" w:rsidR="00A01084" w:rsidRPr="005A5BE2" w:rsidRDefault="00013AF0">
            <w:pPr>
              <w:pStyle w:val="TableParagraph"/>
              <w:spacing w:before="60"/>
              <w:ind w:left="291"/>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20"/>
              </w:rPr>
              <w:t xml:space="preserve"> </w:t>
            </w:r>
            <w:r w:rsidRPr="005A5BE2">
              <w:rPr>
                <w:rFonts w:asciiTheme="minorHAnsi" w:hAnsiTheme="minorHAnsi" w:cstheme="minorHAnsi"/>
              </w:rPr>
              <w:t>Contractor</w:t>
            </w:r>
            <w:r w:rsidRPr="005A5BE2">
              <w:rPr>
                <w:rFonts w:asciiTheme="minorHAnsi" w:hAnsiTheme="minorHAnsi" w:cstheme="minorHAnsi"/>
                <w:spacing w:val="23"/>
              </w:rPr>
              <w:t xml:space="preserve"> </w:t>
            </w:r>
            <w:r w:rsidRPr="005A5BE2">
              <w:rPr>
                <w:rFonts w:asciiTheme="minorHAnsi" w:hAnsiTheme="minorHAnsi" w:cstheme="minorHAnsi"/>
              </w:rPr>
              <w:t>shall</w:t>
            </w:r>
            <w:r w:rsidRPr="005A5BE2">
              <w:rPr>
                <w:rFonts w:asciiTheme="minorHAnsi" w:hAnsiTheme="minorHAnsi" w:cstheme="minorHAnsi"/>
                <w:spacing w:val="22"/>
              </w:rPr>
              <w:t xml:space="preserve"> </w:t>
            </w:r>
            <w:r w:rsidRPr="005A5BE2">
              <w:rPr>
                <w:rFonts w:asciiTheme="minorHAnsi" w:hAnsiTheme="minorHAnsi" w:cstheme="minorHAnsi"/>
              </w:rPr>
              <w:t>upon</w:t>
            </w:r>
            <w:r w:rsidRPr="005A5BE2">
              <w:rPr>
                <w:rFonts w:asciiTheme="minorHAnsi" w:hAnsiTheme="minorHAnsi" w:cstheme="minorHAnsi"/>
                <w:spacing w:val="20"/>
              </w:rPr>
              <w:t xml:space="preserve"> </w:t>
            </w:r>
            <w:r w:rsidRPr="005A5BE2">
              <w:rPr>
                <w:rFonts w:asciiTheme="minorHAnsi" w:hAnsiTheme="minorHAnsi" w:cstheme="minorHAnsi"/>
              </w:rPr>
              <w:t>reasonable</w:t>
            </w:r>
            <w:r w:rsidRPr="005A5BE2">
              <w:rPr>
                <w:rFonts w:asciiTheme="minorHAnsi" w:hAnsiTheme="minorHAnsi" w:cstheme="minorHAnsi"/>
                <w:spacing w:val="21"/>
              </w:rPr>
              <w:t xml:space="preserve"> </w:t>
            </w:r>
            <w:r w:rsidRPr="005A5BE2">
              <w:rPr>
                <w:rFonts w:asciiTheme="minorHAnsi" w:hAnsiTheme="minorHAnsi" w:cstheme="minorHAnsi"/>
              </w:rPr>
              <w:t>notice</w:t>
            </w:r>
            <w:r w:rsidRPr="005A5BE2">
              <w:rPr>
                <w:rFonts w:asciiTheme="minorHAnsi" w:hAnsiTheme="minorHAnsi" w:cstheme="minorHAnsi"/>
                <w:spacing w:val="22"/>
              </w:rPr>
              <w:t xml:space="preserve"> </w:t>
            </w:r>
            <w:r w:rsidRPr="005A5BE2">
              <w:rPr>
                <w:rFonts w:asciiTheme="minorHAnsi" w:hAnsiTheme="minorHAnsi" w:cstheme="minorHAnsi"/>
              </w:rPr>
              <w:t>by</w:t>
            </w:r>
            <w:r w:rsidRPr="005A5BE2">
              <w:rPr>
                <w:rFonts w:asciiTheme="minorHAnsi" w:hAnsiTheme="minorHAnsi" w:cstheme="minorHAnsi"/>
                <w:spacing w:val="21"/>
              </w:rPr>
              <w:t xml:space="preserve"> </w:t>
            </w:r>
            <w:r w:rsidRPr="005A5BE2">
              <w:rPr>
                <w:rFonts w:asciiTheme="minorHAnsi" w:hAnsiTheme="minorHAnsi" w:cstheme="minorHAnsi"/>
              </w:rPr>
              <w:t>the</w:t>
            </w:r>
            <w:r w:rsidRPr="005A5BE2">
              <w:rPr>
                <w:rFonts w:asciiTheme="minorHAnsi" w:hAnsiTheme="minorHAnsi" w:cstheme="minorHAnsi"/>
                <w:spacing w:val="21"/>
              </w:rPr>
              <w:t xml:space="preserve"> </w:t>
            </w:r>
            <w:r w:rsidRPr="005A5BE2">
              <w:rPr>
                <w:rFonts w:asciiTheme="minorHAnsi" w:hAnsiTheme="minorHAnsi" w:cstheme="minorHAnsi"/>
              </w:rPr>
              <w:t>Client</w:t>
            </w:r>
            <w:r w:rsidRPr="005A5BE2">
              <w:rPr>
                <w:rFonts w:asciiTheme="minorHAnsi" w:hAnsiTheme="minorHAnsi" w:cstheme="minorHAnsi"/>
                <w:spacing w:val="22"/>
              </w:rPr>
              <w:t xml:space="preserve"> </w:t>
            </w:r>
            <w:r w:rsidRPr="005A5BE2">
              <w:rPr>
                <w:rFonts w:asciiTheme="minorHAnsi" w:hAnsiTheme="minorHAnsi" w:cstheme="minorHAnsi"/>
              </w:rPr>
              <w:t>allow</w:t>
            </w:r>
            <w:r w:rsidRPr="005A5BE2">
              <w:rPr>
                <w:rFonts w:asciiTheme="minorHAnsi" w:hAnsiTheme="minorHAnsi" w:cstheme="minorHAnsi"/>
                <w:spacing w:val="23"/>
              </w:rPr>
              <w:t xml:space="preserve"> </w:t>
            </w:r>
            <w:r w:rsidRPr="005A5BE2">
              <w:rPr>
                <w:rFonts w:asciiTheme="minorHAnsi" w:hAnsiTheme="minorHAnsi" w:cstheme="minorHAnsi"/>
              </w:rPr>
              <w:t>the</w:t>
            </w:r>
            <w:r w:rsidRPr="005A5BE2">
              <w:rPr>
                <w:rFonts w:asciiTheme="minorHAnsi" w:hAnsiTheme="minorHAnsi" w:cstheme="minorHAnsi"/>
                <w:spacing w:val="23"/>
              </w:rPr>
              <w:t xml:space="preserve"> </w:t>
            </w:r>
            <w:r w:rsidRPr="005A5BE2">
              <w:rPr>
                <w:rFonts w:asciiTheme="minorHAnsi" w:hAnsiTheme="minorHAnsi" w:cstheme="minorHAnsi"/>
              </w:rPr>
              <w:t>Client</w:t>
            </w:r>
            <w:r w:rsidRPr="005A5BE2">
              <w:rPr>
                <w:rFonts w:asciiTheme="minorHAnsi" w:hAnsiTheme="minorHAnsi" w:cstheme="minorHAnsi"/>
                <w:spacing w:val="22"/>
              </w:rPr>
              <w:t xml:space="preserve"> </w:t>
            </w:r>
            <w:r w:rsidRPr="005A5BE2">
              <w:rPr>
                <w:rFonts w:asciiTheme="minorHAnsi" w:hAnsiTheme="minorHAnsi" w:cstheme="minorHAnsi"/>
              </w:rPr>
              <w:t>access</w:t>
            </w:r>
            <w:r w:rsidRPr="005A5BE2">
              <w:rPr>
                <w:rFonts w:asciiTheme="minorHAnsi" w:hAnsiTheme="minorHAnsi" w:cstheme="minorHAnsi"/>
                <w:spacing w:val="23"/>
              </w:rPr>
              <w:t xml:space="preserve"> </w:t>
            </w:r>
            <w:r w:rsidRPr="005A5BE2">
              <w:rPr>
                <w:rFonts w:asciiTheme="minorHAnsi" w:hAnsiTheme="minorHAnsi" w:cstheme="minorHAnsi"/>
              </w:rPr>
              <w:t>to</w:t>
            </w:r>
            <w:r w:rsidRPr="005A5BE2">
              <w:rPr>
                <w:rFonts w:asciiTheme="minorHAnsi" w:hAnsiTheme="minorHAnsi" w:cstheme="minorHAnsi"/>
                <w:spacing w:val="24"/>
              </w:rPr>
              <w:t xml:space="preserve"> </w:t>
            </w:r>
            <w:r w:rsidRPr="005A5BE2">
              <w:rPr>
                <w:rFonts w:asciiTheme="minorHAnsi" w:hAnsiTheme="minorHAnsi" w:cstheme="minorHAnsi"/>
                <w:spacing w:val="-5"/>
              </w:rPr>
              <w:t>its</w:t>
            </w:r>
          </w:p>
          <w:p w14:paraId="590C291D" w14:textId="77777777" w:rsidR="00A01084" w:rsidRPr="005A5BE2" w:rsidRDefault="00013AF0">
            <w:pPr>
              <w:pStyle w:val="TableParagraph"/>
              <w:spacing w:line="300" w:lineRule="atLeast"/>
              <w:ind w:left="291"/>
              <w:rPr>
                <w:rFonts w:asciiTheme="minorHAnsi" w:hAnsiTheme="minorHAnsi" w:cstheme="minorHAnsi"/>
              </w:rPr>
            </w:pPr>
            <w:r w:rsidRPr="005A5BE2">
              <w:rPr>
                <w:rFonts w:asciiTheme="minorHAnsi" w:hAnsiTheme="minorHAnsi" w:cstheme="minorHAnsi"/>
              </w:rPr>
              <w:t>premises</w:t>
            </w:r>
            <w:r w:rsidRPr="005A5BE2">
              <w:rPr>
                <w:rFonts w:asciiTheme="minorHAnsi" w:hAnsiTheme="minorHAnsi" w:cstheme="minorHAnsi"/>
                <w:spacing w:val="-13"/>
              </w:rPr>
              <w:t xml:space="preserve"> </w:t>
            </w:r>
            <w:r w:rsidRPr="005A5BE2">
              <w:rPr>
                <w:rFonts w:asciiTheme="minorHAnsi" w:hAnsiTheme="minorHAnsi" w:cstheme="minorHAnsi"/>
              </w:rPr>
              <w:t>(including</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premises</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Subcontractor</w:t>
            </w:r>
            <w:r w:rsidRPr="005A5BE2">
              <w:rPr>
                <w:rFonts w:asciiTheme="minorHAnsi" w:hAnsiTheme="minorHAnsi" w:cstheme="minorHAnsi"/>
                <w:spacing w:val="-13"/>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agent)</w:t>
            </w:r>
            <w:r w:rsidRPr="005A5BE2">
              <w:rPr>
                <w:rFonts w:asciiTheme="minorHAnsi" w:hAnsiTheme="minorHAnsi" w:cstheme="minorHAnsi"/>
                <w:spacing w:val="-11"/>
              </w:rPr>
              <w:t xml:space="preserve"> </w:t>
            </w:r>
            <w:r w:rsidRPr="005A5BE2">
              <w:rPr>
                <w:rFonts w:asciiTheme="minorHAnsi" w:hAnsiTheme="minorHAnsi" w:cstheme="minorHAnsi"/>
              </w:rPr>
              <w:t>where</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Goods</w:t>
            </w:r>
            <w:r w:rsidRPr="005A5BE2">
              <w:rPr>
                <w:rFonts w:asciiTheme="minorHAnsi" w:hAnsiTheme="minorHAnsi" w:cstheme="minorHAnsi"/>
                <w:spacing w:val="-13"/>
              </w:rPr>
              <w:t xml:space="preserve"> </w:t>
            </w:r>
            <w:r w:rsidRPr="005A5BE2">
              <w:rPr>
                <w:rFonts w:asciiTheme="minorHAnsi" w:hAnsiTheme="minorHAnsi" w:cstheme="minorHAnsi"/>
              </w:rPr>
              <w:t>are</w:t>
            </w:r>
            <w:r w:rsidRPr="005A5BE2">
              <w:rPr>
                <w:rFonts w:asciiTheme="minorHAnsi" w:hAnsiTheme="minorHAnsi" w:cstheme="minorHAnsi"/>
                <w:spacing w:val="-11"/>
              </w:rPr>
              <w:t xml:space="preserve"> </w:t>
            </w:r>
            <w:r w:rsidRPr="005A5BE2">
              <w:rPr>
                <w:rFonts w:asciiTheme="minorHAnsi" w:hAnsiTheme="minorHAnsi" w:cstheme="minorHAnsi"/>
              </w:rPr>
              <w:t>being performed for the Client under this Agreement.</w:t>
            </w:r>
          </w:p>
        </w:tc>
      </w:tr>
    </w:tbl>
    <w:p w14:paraId="590C291F" w14:textId="77777777" w:rsidR="00A01084" w:rsidRPr="005A5BE2" w:rsidRDefault="00013AF0">
      <w:pPr>
        <w:pStyle w:val="BodyText"/>
        <w:spacing w:before="138"/>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30336" behindDoc="1" locked="0" layoutInCell="1" allowOverlap="1" wp14:anchorId="590C2B2D" wp14:editId="590C2B2E">
                <wp:simplePos x="0" y="0"/>
                <wp:positionH relativeFrom="page">
                  <wp:posOffset>882396</wp:posOffset>
                </wp:positionH>
                <wp:positionV relativeFrom="paragraph">
                  <wp:posOffset>258445</wp:posOffset>
                </wp:positionV>
                <wp:extent cx="5797550" cy="215265"/>
                <wp:effectExtent l="0" t="0" r="0" b="0"/>
                <wp:wrapTopAndBottom/>
                <wp:docPr id="261" name="Group 2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15265"/>
                          <a:chOff x="0" y="0"/>
                          <a:chExt cx="5797550" cy="215265"/>
                        </a:xfrm>
                      </wpg:grpSpPr>
                      <wps:wsp>
                        <wps:cNvPr id="262" name="Graphic 262"/>
                        <wps:cNvSpPr/>
                        <wps:spPr>
                          <a:xfrm>
                            <a:off x="0" y="0"/>
                            <a:ext cx="5797550" cy="196850"/>
                          </a:xfrm>
                          <a:custGeom>
                            <a:avLst/>
                            <a:gdLst/>
                            <a:ahLst/>
                            <a:cxnLst/>
                            <a:rect l="l" t="t" r="r" b="b"/>
                            <a:pathLst>
                              <a:path w="5797550" h="196850">
                                <a:moveTo>
                                  <a:pt x="5797296" y="0"/>
                                </a:moveTo>
                                <a:lnTo>
                                  <a:pt x="0" y="0"/>
                                </a:lnTo>
                                <a:lnTo>
                                  <a:pt x="0" y="196595"/>
                                </a:lnTo>
                                <a:lnTo>
                                  <a:pt x="5797296" y="196595"/>
                                </a:lnTo>
                                <a:lnTo>
                                  <a:pt x="5797296" y="0"/>
                                </a:lnTo>
                                <a:close/>
                              </a:path>
                            </a:pathLst>
                          </a:custGeom>
                          <a:solidFill>
                            <a:srgbClr val="000080"/>
                          </a:solidFill>
                        </wps:spPr>
                        <wps:bodyPr wrap="square" lIns="0" tIns="0" rIns="0" bIns="0" rtlCol="0">
                          <a:prstTxWarp prst="textNoShape">
                            <a:avLst/>
                          </a:prstTxWarp>
                          <a:noAutofit/>
                        </wps:bodyPr>
                      </wps:wsp>
                      <wps:wsp>
                        <wps:cNvPr id="263" name="Graphic 263"/>
                        <wps:cNvSpPr/>
                        <wps:spPr>
                          <a:xfrm>
                            <a:off x="0" y="196595"/>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64" name="Textbox 264"/>
                        <wps:cNvSpPr txBox="1"/>
                        <wps:spPr>
                          <a:xfrm>
                            <a:off x="0" y="0"/>
                            <a:ext cx="5797550" cy="196850"/>
                          </a:xfrm>
                          <a:prstGeom prst="rect">
                            <a:avLst/>
                          </a:prstGeom>
                        </wps:spPr>
                        <wps:txbx>
                          <w:txbxContent>
                            <w:p w14:paraId="590C2B9E" w14:textId="77777777" w:rsidR="00A01084" w:rsidRDefault="00013AF0">
                              <w:pPr>
                                <w:tabs>
                                  <w:tab w:val="left" w:pos="595"/>
                                </w:tabs>
                                <w:spacing w:line="268" w:lineRule="exact"/>
                                <w:ind w:left="86"/>
                                <w:rPr>
                                  <w:b/>
                                </w:rPr>
                              </w:pPr>
                              <w:bookmarkStart w:id="73" w:name="23._Non_Solicitation"/>
                              <w:bookmarkEnd w:id="73"/>
                              <w:r>
                                <w:rPr>
                                  <w:b/>
                                  <w:color w:val="FFFFFF"/>
                                  <w:spacing w:val="-5"/>
                                </w:rPr>
                                <w:t>23.</w:t>
                              </w:r>
                              <w:r>
                                <w:rPr>
                                  <w:b/>
                                  <w:color w:val="FFFFFF"/>
                                </w:rPr>
                                <w:tab/>
                                <w:t>NON</w:t>
                              </w:r>
                              <w:r>
                                <w:rPr>
                                  <w:b/>
                                  <w:color w:val="FFFFFF"/>
                                  <w:spacing w:val="-2"/>
                                </w:rPr>
                                <w:t xml:space="preserve"> SOLICITATION</w:t>
                              </w:r>
                            </w:p>
                          </w:txbxContent>
                        </wps:txbx>
                        <wps:bodyPr wrap="square" lIns="0" tIns="0" rIns="0" bIns="0" rtlCol="0">
                          <a:noAutofit/>
                        </wps:bodyPr>
                      </wps:wsp>
                    </wpg:wgp>
                  </a:graphicData>
                </a:graphic>
              </wp:anchor>
            </w:drawing>
          </mc:Choice>
          <mc:Fallback xmlns:w16cei="http://schemas.microsoft.com/office/word/2026/wordml/cei">
            <w:pict>
              <v:group w14:anchorId="590C2B2D" id="Group 261" o:spid="_x0000_s1239" style="position:absolute;margin-left:69.5pt;margin-top:20.35pt;width:456.5pt;height:16.95pt;z-index:-15686144;mso-wrap-distance-left:0;mso-wrap-distance-right:0;mso-position-horizontal-relative:page;mso-position-vertical-relative:text" coordsize="57975,21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RqzKAMAAOYKAAAOAAAAZHJzL2Uyb0RvYy54bWzsVk1v2zAMvQ/YfxB0Xx27TZoYSYqtXYMB&#10;RVegGXZWZPkDsy1NUmL334+SzcRIhmHtup3mg02ZFEU9PlKaX7VVSXZCm0LWCxqejSgRNZdJUWcL&#10;+mV9+25KibGsTlgpa7GgT8LQq+XbN/NGxSKSuSwToQk4qU3cqAXNrVVxEBiei4qZM6lEDcpU6opZ&#10;GOosSDRrwHtVBtFoNAkaqROlJRfGwN+bTkmX3n+aCm4/p6kRlpQLCrFZ/9b+vXHvYDlncaaZygve&#10;h8FeEEXFihoW3bu6YZaRrS5OXFUF19LI1J5xWQUyTQsu/B5gN+HoaDcrLbfK7yWLm0ztYQJoj3B6&#10;sVt+v1tp9agedBc9iHeSfzOAS9CoLB7q3Tg7GLeprtwk2ARpPaJPe0RFawmHn+PL2eV4DMBz0EXh&#10;OJqMO8h5Dnk5mcbzj7+eGLC4W9YHtw+mUcAecwDI/BlAjzlTwuNuHAAPmhQJhD+JKKlZBSxe9YRx&#10;vwAptzzYORT7kekBfTZG4WwyBbwc/LhVFvOtsSshPdpsd2csqIFqCUosR4m3NYoauO9YX3rWW0qA&#10;9ZoSYP2mS4Fi1s1zrpxImkG6cqjlLhKnruROrKU3tC5nLqvRbEIJJhxiPdiU9dAWcj+wQh1+lffX&#10;2cCC45mnB7hDA/x2hsOFn2mOmKJDXkojOpjd7j3ee0QggCHmRpZFcluUpYPA6GxzXWqyY66lwDNF&#10;1wMzoKeJOxI4aSOTJ2BRA7RZUPN9y7SgpPxUA09dU0JBo7BBQdvyWvrW5dHXxq7br0wrokBcUAt1&#10;di+RrixGckD8zqCzdTNr+X5rZVo45vjYuoj6AZROR+J/UEPnpzV0/oIaOmSfxT9tNuH0IkQyYRUO&#10;c4pQ/f068oG4JBxK5JTNyKGDDRJ1WCJohTr8Dm3CaTS97BsI6vF7uu7zrI/Xf50iOodnNutD/l9E&#10;g+sMVnZ/wOwPogssojVwfyNbEk0ujoqI2PaDhF4d4v/XPZJce3FHUt+I3GHj7z9YVn0H6k6to25o&#10;203rT9TxPuhXapC/0eb8xQEuU77h9xc/d1sbjn1bPFxPlz8AAAD//wMAUEsDBBQABgAIAAAAIQAi&#10;rGFy4AAAAAoBAAAPAAAAZHJzL2Rvd25yZXYueG1sTI/NasMwEITvhb6D2EJvjez817UcQmh7CoEm&#10;hZLbxtrYJpZkLMV23r6bU3uc2WH2m3Q1mFp01PrKWQXxKAJBNne6soWC78PHyxKED2g11s6Sght5&#10;WGWPDykm2vX2i7p9KASXWJ+ggjKEJpHS5yUZ9CPXkOXb2bUGA8u2kLrFnstNLcdRNJcGK8sfSmxo&#10;U1J+2V+Ngs8e+/Ukfu+2l/PmdjzMdj/bmJR6fhrWbyACDeEvDHd8RoeMmU7uarUXNevJK28JCqbR&#10;AsQ9EM3G7JwULKZzkFkq/0/IfgEAAP//AwBQSwECLQAUAAYACAAAACEAtoM4kv4AAADhAQAAEwAA&#10;AAAAAAAAAAAAAAAAAAAAW0NvbnRlbnRfVHlwZXNdLnhtbFBLAQItABQABgAIAAAAIQA4/SH/1gAA&#10;AJQBAAALAAAAAAAAAAAAAAAAAC8BAABfcmVscy8ucmVsc1BLAQItABQABgAIAAAAIQBtKRqzKAMA&#10;AOYKAAAOAAAAAAAAAAAAAAAAAC4CAABkcnMvZTJvRG9jLnhtbFBLAQItABQABgAIAAAAIQAirGFy&#10;4AAAAAoBAAAPAAAAAAAAAAAAAAAAAIIFAABkcnMvZG93bnJldi54bWxQSwUGAAAAAAQABADzAAAA&#10;jwYAAAAA&#10;">
                <v:shape id="Graphic 262" o:spid="_x0000_s1240" style="position:absolute;width:57975;height:1968;visibility:visible;mso-wrap-style:square;v-text-anchor:top" coordsize="5797550,196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lyqHxQAAANwAAAAPAAAAZHJzL2Rvd25yZXYueG1sRI9PawIx&#10;FMTvBb9DeIK3mnWhKqtRRLT2IPinvXh7JK+7SzcvSxJ166dvCoUeh5n5DTNfdrYRN/KhdqxgNMxA&#10;EGtnai4VfLxvn6cgQkQ22DgmBd8UYLnoPc2xMO7OJ7qdYykShEOBCqoY20LKoCuyGIauJU7ep/MW&#10;Y5K+lMbjPcFtI/MsG0uLNaeFCltaV6S/zler4LHVu+v+MWn1we87c+SL3ry+KDXod6sZiEhd/A//&#10;td+Mgnycw++ZdATk4gcAAP//AwBQSwECLQAUAAYACAAAACEA2+H2y+4AAACFAQAAEwAAAAAAAAAA&#10;AAAAAAAAAAAAW0NvbnRlbnRfVHlwZXNdLnhtbFBLAQItABQABgAIAAAAIQBa9CxbvwAAABUBAAAL&#10;AAAAAAAAAAAAAAAAAB8BAABfcmVscy8ucmVsc1BLAQItABQABgAIAAAAIQDDlyqHxQAAANwAAAAP&#10;AAAAAAAAAAAAAAAAAAcCAABkcnMvZG93bnJldi54bWxQSwUGAAAAAAMAAwC3AAAA+QIAAAAA&#10;" path="m5797296,l,,,196595r5797296,l5797296,xe" fillcolor="navy" stroked="f">
                  <v:path arrowok="t"/>
                </v:shape>
                <v:shape id="Graphic 263" o:spid="_x0000_s1241" style="position:absolute;top:1965;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BwU+xgAAANwAAAAPAAAAZHJzL2Rvd25yZXYueG1sRI9bi8Iw&#10;FITfF/wP4Qi+LJqqeKEapQor+yTrDXw8NMc22JyUJqv1328WFvZxmJlvmOW6tZV4UOONYwXDQQKC&#10;OHfacKHgfProz0H4gKyxckwKXuRhveq8LTHV7skHehxDISKEfYoKyhDqVEqfl2TRD1xNHL2bayyG&#10;KJtC6gafEW4rOUqSqbRoOC6UWNO2pPx+/LYKsslhYvb6cs1m+8377vVlEnfeKtXrttkCRKA2/If/&#10;2p9awWg6ht8z8QjI1Q8AAAD//wMAUEsBAi0AFAAGAAgAAAAhANvh9svuAAAAhQEAABMAAAAAAAAA&#10;AAAAAAAAAAAAAFtDb250ZW50X1R5cGVzXS54bWxQSwECLQAUAAYACAAAACEAWvQsW78AAAAVAQAA&#10;CwAAAAAAAAAAAAAAAAAfAQAAX3JlbHMvLnJlbHNQSwECLQAUAAYACAAAACEAwQcFPsYAAADcAAAA&#10;DwAAAAAAAAAAAAAAAAAHAgAAZHJzL2Rvd25yZXYueG1sUEsFBgAAAAADAAMAtwAAAPoCAAAAAA==&#10;" path="m5797296,l,,,18287r5797296,l5797296,xe" fillcolor="#339" stroked="f">
                  <v:path arrowok="t"/>
                </v:shape>
                <v:shape id="Textbox 264" o:spid="_x0000_s1242" type="#_x0000_t202" style="position:absolute;width:57975;height:19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H9MwxQAAANwAAAAPAAAAZHJzL2Rvd25yZXYueG1sRI9Ba8JA&#10;FITvBf/D8oTe6kYpoUZXEWlBKBRjPHh8Zp/JYvZtzK6a/vuuUPA4zMw3zHzZ20bcqPPGsYLxKAFB&#10;XDptuFKwL77ePkD4gKyxcUwKfsnDcjF4mWOm3Z1zuu1CJSKEfYYK6hDaTEpf1mTRj1xLHL2T6yyG&#10;KLtK6g7vEW4bOUmSVFo0HBdqbGldU3neXa2C1YHzT3P5OW7zU26KYprwd3pW6nXYr2YgAvXhGf5v&#10;b7SCSfoOjzPxCMjFHwAAAP//AwBQSwECLQAUAAYACAAAACEA2+H2y+4AAACFAQAAEwAAAAAAAAAA&#10;AAAAAAAAAAAAW0NvbnRlbnRfVHlwZXNdLnhtbFBLAQItABQABgAIAAAAIQBa9CxbvwAAABUBAAAL&#10;AAAAAAAAAAAAAAAAAB8BAABfcmVscy8ucmVsc1BLAQItABQABgAIAAAAIQAYH9MwxQAAANwAAAAP&#10;AAAAAAAAAAAAAAAAAAcCAABkcnMvZG93bnJldi54bWxQSwUGAAAAAAMAAwC3AAAA+QIAAAAA&#10;" filled="f" stroked="f">
                  <v:textbox inset="0,0,0,0">
                    <w:txbxContent>
                      <w:p w14:paraId="590C2B9E" w14:textId="77777777" w:rsidR="00A01084" w:rsidRDefault="00013AF0">
                        <w:pPr>
                          <w:tabs>
                            <w:tab w:val="left" w:pos="595"/>
                          </w:tabs>
                          <w:spacing w:line="268" w:lineRule="exact"/>
                          <w:ind w:left="86"/>
                          <w:rPr>
                            <w:b/>
                          </w:rPr>
                        </w:pPr>
                        <w:bookmarkStart w:id="131" w:name="23._Non_Solicitation"/>
                        <w:bookmarkEnd w:id="131"/>
                        <w:r>
                          <w:rPr>
                            <w:b/>
                            <w:color w:val="FFFFFF"/>
                            <w:spacing w:val="-5"/>
                          </w:rPr>
                          <w:t>23.</w:t>
                        </w:r>
                        <w:r>
                          <w:rPr>
                            <w:b/>
                            <w:color w:val="FFFFFF"/>
                          </w:rPr>
                          <w:tab/>
                          <w:t>NON</w:t>
                        </w:r>
                        <w:r>
                          <w:rPr>
                            <w:b/>
                            <w:color w:val="FFFFFF"/>
                            <w:spacing w:val="-2"/>
                          </w:rPr>
                          <w:t xml:space="preserve"> SOLICITATION</w:t>
                        </w:r>
                      </w:p>
                    </w:txbxContent>
                  </v:textbox>
                </v:shape>
                <w10:wrap type="topAndBottom" anchorx="page"/>
              </v:group>
            </w:pict>
          </mc:Fallback>
        </mc:AlternateContent>
      </w:r>
    </w:p>
    <w:p w14:paraId="590C2920"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623"/>
        <w:gridCol w:w="8549"/>
      </w:tblGrid>
      <w:tr w:rsidR="00A01084" w:rsidRPr="005A5BE2" w14:paraId="590C2924" w14:textId="77777777">
        <w:trPr>
          <w:trHeight w:val="837"/>
        </w:trPr>
        <w:tc>
          <w:tcPr>
            <w:tcW w:w="623" w:type="dxa"/>
          </w:tcPr>
          <w:p w14:paraId="590C2921"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49" w:type="dxa"/>
          </w:tcPr>
          <w:p w14:paraId="590C2922" w14:textId="77777777" w:rsidR="00A01084" w:rsidRPr="005A5BE2" w:rsidRDefault="00013AF0">
            <w:pPr>
              <w:pStyle w:val="TableParagraph"/>
              <w:spacing w:line="225" w:lineRule="exact"/>
              <w:ind w:left="389"/>
              <w:rPr>
                <w:rFonts w:asciiTheme="minorHAnsi" w:hAnsiTheme="minorHAnsi" w:cstheme="minorHAnsi"/>
              </w:rPr>
            </w:pPr>
            <w:r w:rsidRPr="005A5BE2">
              <w:rPr>
                <w:rFonts w:asciiTheme="minorHAnsi" w:hAnsiTheme="minorHAnsi" w:cstheme="minorHAnsi"/>
              </w:rPr>
              <w:t>For</w:t>
            </w:r>
            <w:r w:rsidRPr="005A5BE2">
              <w:rPr>
                <w:rFonts w:asciiTheme="minorHAnsi" w:hAnsiTheme="minorHAnsi" w:cstheme="minorHAnsi"/>
                <w:spacing w:val="23"/>
              </w:rPr>
              <w:t xml:space="preserve"> </w:t>
            </w:r>
            <w:r w:rsidRPr="005A5BE2">
              <w:rPr>
                <w:rFonts w:asciiTheme="minorHAnsi" w:hAnsiTheme="minorHAnsi" w:cstheme="minorHAnsi"/>
              </w:rPr>
              <w:t>the</w:t>
            </w:r>
            <w:r w:rsidRPr="005A5BE2">
              <w:rPr>
                <w:rFonts w:asciiTheme="minorHAnsi" w:hAnsiTheme="minorHAnsi" w:cstheme="minorHAnsi"/>
                <w:spacing w:val="24"/>
              </w:rPr>
              <w:t xml:space="preserve"> </w:t>
            </w:r>
            <w:r w:rsidRPr="005A5BE2">
              <w:rPr>
                <w:rFonts w:asciiTheme="minorHAnsi" w:hAnsiTheme="minorHAnsi" w:cstheme="minorHAnsi"/>
              </w:rPr>
              <w:t>Term</w:t>
            </w:r>
            <w:r w:rsidRPr="005A5BE2">
              <w:rPr>
                <w:rFonts w:asciiTheme="minorHAnsi" w:hAnsiTheme="minorHAnsi" w:cstheme="minorHAnsi"/>
                <w:spacing w:val="27"/>
              </w:rPr>
              <w:t xml:space="preserve"> </w:t>
            </w:r>
            <w:r w:rsidRPr="005A5BE2">
              <w:rPr>
                <w:rFonts w:asciiTheme="minorHAnsi" w:hAnsiTheme="minorHAnsi" w:cstheme="minorHAnsi"/>
              </w:rPr>
              <w:t>and</w:t>
            </w:r>
            <w:r w:rsidRPr="005A5BE2">
              <w:rPr>
                <w:rFonts w:asciiTheme="minorHAnsi" w:hAnsiTheme="minorHAnsi" w:cstheme="minorHAnsi"/>
                <w:spacing w:val="23"/>
              </w:rPr>
              <w:t xml:space="preserve"> </w:t>
            </w:r>
            <w:r w:rsidRPr="005A5BE2">
              <w:rPr>
                <w:rFonts w:asciiTheme="minorHAnsi" w:hAnsiTheme="minorHAnsi" w:cstheme="minorHAnsi"/>
              </w:rPr>
              <w:t>for</w:t>
            </w:r>
            <w:r w:rsidRPr="005A5BE2">
              <w:rPr>
                <w:rFonts w:asciiTheme="minorHAnsi" w:hAnsiTheme="minorHAnsi" w:cstheme="minorHAnsi"/>
                <w:spacing w:val="24"/>
              </w:rPr>
              <w:t xml:space="preserve"> </w:t>
            </w:r>
            <w:r w:rsidRPr="005A5BE2">
              <w:rPr>
                <w:rFonts w:asciiTheme="minorHAnsi" w:hAnsiTheme="minorHAnsi" w:cstheme="minorHAnsi"/>
              </w:rPr>
              <w:t>a</w:t>
            </w:r>
            <w:r w:rsidRPr="005A5BE2">
              <w:rPr>
                <w:rFonts w:asciiTheme="minorHAnsi" w:hAnsiTheme="minorHAnsi" w:cstheme="minorHAnsi"/>
                <w:spacing w:val="23"/>
              </w:rPr>
              <w:t xml:space="preserve"> </w:t>
            </w:r>
            <w:r w:rsidRPr="005A5BE2">
              <w:rPr>
                <w:rFonts w:asciiTheme="minorHAnsi" w:hAnsiTheme="minorHAnsi" w:cstheme="minorHAnsi"/>
              </w:rPr>
              <w:t>period</w:t>
            </w:r>
            <w:r w:rsidRPr="005A5BE2">
              <w:rPr>
                <w:rFonts w:asciiTheme="minorHAnsi" w:hAnsiTheme="minorHAnsi" w:cstheme="minorHAnsi"/>
                <w:spacing w:val="23"/>
              </w:rPr>
              <w:t xml:space="preserve"> </w:t>
            </w:r>
            <w:r w:rsidRPr="005A5BE2">
              <w:rPr>
                <w:rFonts w:asciiTheme="minorHAnsi" w:hAnsiTheme="minorHAnsi" w:cstheme="minorHAnsi"/>
              </w:rPr>
              <w:t>of</w:t>
            </w:r>
            <w:r w:rsidRPr="005A5BE2">
              <w:rPr>
                <w:rFonts w:asciiTheme="minorHAnsi" w:hAnsiTheme="minorHAnsi" w:cstheme="minorHAnsi"/>
                <w:spacing w:val="24"/>
              </w:rPr>
              <w:t xml:space="preserve"> </w:t>
            </w:r>
            <w:r w:rsidRPr="005A5BE2">
              <w:rPr>
                <w:rFonts w:asciiTheme="minorHAnsi" w:hAnsiTheme="minorHAnsi" w:cstheme="minorHAnsi"/>
              </w:rPr>
              <w:t>12</w:t>
            </w:r>
            <w:r w:rsidRPr="005A5BE2">
              <w:rPr>
                <w:rFonts w:asciiTheme="minorHAnsi" w:hAnsiTheme="minorHAnsi" w:cstheme="minorHAnsi"/>
                <w:spacing w:val="21"/>
              </w:rPr>
              <w:t xml:space="preserve"> </w:t>
            </w:r>
            <w:r w:rsidRPr="005A5BE2">
              <w:rPr>
                <w:rFonts w:asciiTheme="minorHAnsi" w:hAnsiTheme="minorHAnsi" w:cstheme="minorHAnsi"/>
              </w:rPr>
              <w:t>months</w:t>
            </w:r>
            <w:r w:rsidRPr="005A5BE2">
              <w:rPr>
                <w:rFonts w:asciiTheme="minorHAnsi" w:hAnsiTheme="minorHAnsi" w:cstheme="minorHAnsi"/>
                <w:spacing w:val="26"/>
              </w:rPr>
              <w:t xml:space="preserve"> </w:t>
            </w:r>
            <w:r w:rsidRPr="005A5BE2">
              <w:rPr>
                <w:rFonts w:asciiTheme="minorHAnsi" w:hAnsiTheme="minorHAnsi" w:cstheme="minorHAnsi"/>
              </w:rPr>
              <w:t>thereafter</w:t>
            </w:r>
            <w:r w:rsidRPr="005A5BE2">
              <w:rPr>
                <w:rFonts w:asciiTheme="minorHAnsi" w:hAnsiTheme="minorHAnsi" w:cstheme="minorHAnsi"/>
                <w:spacing w:val="25"/>
              </w:rPr>
              <w:t xml:space="preserve"> </w:t>
            </w:r>
            <w:r w:rsidRPr="005A5BE2">
              <w:rPr>
                <w:rFonts w:asciiTheme="minorHAnsi" w:hAnsiTheme="minorHAnsi" w:cstheme="minorHAnsi"/>
              </w:rPr>
              <w:t>(and</w:t>
            </w:r>
            <w:r w:rsidRPr="005A5BE2">
              <w:rPr>
                <w:rFonts w:asciiTheme="minorHAnsi" w:hAnsiTheme="minorHAnsi" w:cstheme="minorHAnsi"/>
                <w:spacing w:val="26"/>
              </w:rPr>
              <w:t xml:space="preserve"> </w:t>
            </w:r>
            <w:r w:rsidRPr="005A5BE2">
              <w:rPr>
                <w:rFonts w:asciiTheme="minorHAnsi" w:hAnsiTheme="minorHAnsi" w:cstheme="minorHAnsi"/>
              </w:rPr>
              <w:t>save</w:t>
            </w:r>
            <w:r w:rsidRPr="005A5BE2">
              <w:rPr>
                <w:rFonts w:asciiTheme="minorHAnsi" w:hAnsiTheme="minorHAnsi" w:cstheme="minorHAnsi"/>
                <w:spacing w:val="24"/>
              </w:rPr>
              <w:t xml:space="preserve"> </w:t>
            </w:r>
            <w:r w:rsidRPr="005A5BE2">
              <w:rPr>
                <w:rFonts w:asciiTheme="minorHAnsi" w:hAnsiTheme="minorHAnsi" w:cstheme="minorHAnsi"/>
              </w:rPr>
              <w:t>in</w:t>
            </w:r>
            <w:r w:rsidRPr="005A5BE2">
              <w:rPr>
                <w:rFonts w:asciiTheme="minorHAnsi" w:hAnsiTheme="minorHAnsi" w:cstheme="minorHAnsi"/>
                <w:spacing w:val="25"/>
              </w:rPr>
              <w:t xml:space="preserve"> </w:t>
            </w:r>
            <w:r w:rsidRPr="005A5BE2">
              <w:rPr>
                <w:rFonts w:asciiTheme="minorHAnsi" w:hAnsiTheme="minorHAnsi" w:cstheme="minorHAnsi"/>
              </w:rPr>
              <w:t>respect</w:t>
            </w:r>
            <w:r w:rsidRPr="005A5BE2">
              <w:rPr>
                <w:rFonts w:asciiTheme="minorHAnsi" w:hAnsiTheme="minorHAnsi" w:cstheme="minorHAnsi"/>
                <w:spacing w:val="22"/>
              </w:rPr>
              <w:t xml:space="preserve"> </w:t>
            </w:r>
            <w:r w:rsidRPr="005A5BE2">
              <w:rPr>
                <w:rFonts w:asciiTheme="minorHAnsi" w:hAnsiTheme="minorHAnsi" w:cstheme="minorHAnsi"/>
              </w:rPr>
              <w:t>of</w:t>
            </w:r>
            <w:r w:rsidRPr="005A5BE2">
              <w:rPr>
                <w:rFonts w:asciiTheme="minorHAnsi" w:hAnsiTheme="minorHAnsi" w:cstheme="minorHAnsi"/>
                <w:spacing w:val="26"/>
              </w:rPr>
              <w:t xml:space="preserve"> </w:t>
            </w:r>
            <w:r w:rsidRPr="005A5BE2">
              <w:rPr>
                <w:rFonts w:asciiTheme="minorHAnsi" w:hAnsiTheme="minorHAnsi" w:cstheme="minorHAnsi"/>
                <w:spacing w:val="-2"/>
              </w:rPr>
              <w:t>publicly</w:t>
            </w:r>
          </w:p>
          <w:p w14:paraId="590C2923" w14:textId="77777777" w:rsidR="00A01084" w:rsidRPr="005A5BE2" w:rsidRDefault="00013AF0">
            <w:pPr>
              <w:pStyle w:val="TableParagraph"/>
              <w:spacing w:line="310" w:lineRule="exact"/>
              <w:ind w:left="389" w:right="24"/>
              <w:rPr>
                <w:rFonts w:asciiTheme="minorHAnsi" w:hAnsiTheme="minorHAnsi" w:cstheme="minorHAnsi"/>
              </w:rPr>
            </w:pPr>
            <w:r w:rsidRPr="005A5BE2">
              <w:rPr>
                <w:rFonts w:asciiTheme="minorHAnsi" w:hAnsiTheme="minorHAnsi" w:cstheme="minorHAnsi"/>
              </w:rPr>
              <w:t>advertised posts) neither the Client nor the Contractor shall employ or offer employment to any of the other Party’s employees without that other Party’s prior written consent.</w:t>
            </w:r>
          </w:p>
        </w:tc>
      </w:tr>
    </w:tbl>
    <w:p w14:paraId="590C2925" w14:textId="77777777" w:rsidR="00A01084" w:rsidRPr="005A5BE2" w:rsidRDefault="00013AF0">
      <w:pPr>
        <w:pStyle w:val="BodyText"/>
        <w:spacing w:before="138"/>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30848" behindDoc="1" locked="0" layoutInCell="1" allowOverlap="1" wp14:anchorId="590C2B2F" wp14:editId="590C2B30">
                <wp:simplePos x="0" y="0"/>
                <wp:positionH relativeFrom="page">
                  <wp:posOffset>882396</wp:posOffset>
                </wp:positionH>
                <wp:positionV relativeFrom="paragraph">
                  <wp:posOffset>257936</wp:posOffset>
                </wp:positionV>
                <wp:extent cx="5797550" cy="227329"/>
                <wp:effectExtent l="0" t="0" r="0" b="0"/>
                <wp:wrapTopAndBottom/>
                <wp:docPr id="265" name="Group 2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66" name="Graphic 266"/>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67" name="Graphic 26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68" name="Textbox 268"/>
                        <wps:cNvSpPr txBox="1"/>
                        <wps:spPr>
                          <a:xfrm>
                            <a:off x="0" y="0"/>
                            <a:ext cx="5797550" cy="208915"/>
                          </a:xfrm>
                          <a:prstGeom prst="rect">
                            <a:avLst/>
                          </a:prstGeom>
                        </wps:spPr>
                        <wps:txbx>
                          <w:txbxContent>
                            <w:p w14:paraId="590C2B9F" w14:textId="77777777" w:rsidR="00A01084" w:rsidRDefault="00013AF0">
                              <w:pPr>
                                <w:tabs>
                                  <w:tab w:val="left" w:pos="595"/>
                                </w:tabs>
                                <w:spacing w:line="268" w:lineRule="exact"/>
                                <w:ind w:left="86"/>
                                <w:rPr>
                                  <w:b/>
                                </w:rPr>
                              </w:pPr>
                              <w:bookmarkStart w:id="74" w:name="24._Change_Control_Procedure"/>
                              <w:bookmarkEnd w:id="74"/>
                              <w:r>
                                <w:rPr>
                                  <w:b/>
                                  <w:color w:val="FFFFFF"/>
                                  <w:spacing w:val="-5"/>
                                </w:rPr>
                                <w:t>24.</w:t>
                              </w:r>
                              <w:r>
                                <w:rPr>
                                  <w:b/>
                                  <w:color w:val="FFFFFF"/>
                                </w:rPr>
                                <w:tab/>
                                <w:t>CHANGE</w:t>
                              </w:r>
                              <w:r>
                                <w:rPr>
                                  <w:b/>
                                  <w:color w:val="FFFFFF"/>
                                  <w:spacing w:val="-6"/>
                                </w:rPr>
                                <w:t xml:space="preserve"> </w:t>
                              </w:r>
                              <w:r>
                                <w:rPr>
                                  <w:b/>
                                  <w:color w:val="FFFFFF"/>
                                </w:rPr>
                                <w:t>CONTROL</w:t>
                              </w:r>
                              <w:r>
                                <w:rPr>
                                  <w:b/>
                                  <w:color w:val="FFFFFF"/>
                                  <w:spacing w:val="-6"/>
                                </w:rPr>
                                <w:t xml:space="preserve"> </w:t>
                              </w:r>
                              <w:r>
                                <w:rPr>
                                  <w:b/>
                                  <w:color w:val="FFFFFF"/>
                                  <w:spacing w:val="-2"/>
                                </w:rPr>
                                <w:t>PROCEDURE</w:t>
                              </w:r>
                            </w:p>
                          </w:txbxContent>
                        </wps:txbx>
                        <wps:bodyPr wrap="square" lIns="0" tIns="0" rIns="0" bIns="0" rtlCol="0">
                          <a:noAutofit/>
                        </wps:bodyPr>
                      </wps:wsp>
                    </wpg:wgp>
                  </a:graphicData>
                </a:graphic>
              </wp:anchor>
            </w:drawing>
          </mc:Choice>
          <mc:Fallback xmlns:w16cei="http://schemas.microsoft.com/office/word/2026/wordml/cei">
            <w:pict>
              <v:group w14:anchorId="590C2B2F" id="Group 265" o:spid="_x0000_s1243" style="position:absolute;margin-left:69.5pt;margin-top:20.3pt;width:456.5pt;height:17.9pt;z-index:-1568563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ifkkJAMAAOYKAAAOAAAAZHJzL2Uyb0RvYy54bWzsVt9v0zAQfkfif7D8ztJmtE2jthNsrEKa&#10;xqQV8ew6zg+RxMZ2m+y/52zHTWgRomNCPJCH5Byfz+fvvrvz4qqtSrRnUhW8XuLxxQgjVlOeFHW2&#10;xJ83t28ijJQmdUJKXrMlfmIKX61ev1o0ImYhz3mZMInASK3iRixxrrWIg0DRnFVEXXDBaphMuayI&#10;hqHMgkSSBqxXZRCORtOg4TIRklOmFPy9cZN4Ze2nKaP6U5oqplG5xOCbtm9p31vzDlYLEmeSiLyg&#10;nRvkGV5UpKhh04OpG6IJ2snixFRVUMkVT/UF5VXA07SgzJ4BTjMeHZ1mLflO2LNkcZOJA0wA7RFO&#10;zzZL7/drKR7Fg3Teg3jH6VcFuASNyOLhvBlnvXKbysosgkOg1iL6dECUtRpR+DmZzWeTCQBPYS4M&#10;Z5fh3EFOc4jLyTKaf/j1woDEblvr3MGZRgB7VA+Q+jOAHnMimMVdGQAeJCoScH86xagmFbB43RHG&#10;/AKkzPagZ1DsRqoD9HyMRtF8PDFGD0clMd0pvWbcok32d0rDNFAt8RLJvUTb2osSuG9YX1rWa4yA&#10;9RIjYP3WhUAQbdYZU0ZEzSBcORzXeWKmK75nG24VtYmZiWo4BzR8wMHXXqesh7oQ+4GWn/NfYe05&#10;HdhwFkXd0b2C/zrF4cZnqttUBz+9QVpyxRzM5vQW7wMioDfEXPGySG6LsjQQKJltr0uJ9sSUFHgi&#10;b3qgBvRUsSOBkbY8eQIWNUCbJVbfdkQyjMqPNfDUFCUvSC9svSB1ec1t6bLoS6U37RciBRIgLrGG&#10;PLvnnq4k9uQA/42C0zUra/5up3laGOZY35xH3QBSx5H4L+TQ7DSHZibmZ+ZQH30S/7TYjKO3/0Ye&#10;OUdMEPoUOWWz51Cv44k6TBGv5ef8d6gzjsLIIjog+496wyw6T/t4/5dJokt45rYvgMv/k2hwnfGZ&#10;3SXHoRHBpco1og1wf8tbFE5t4RwkEdLtew61euyT62VbkikvpiV1hcg0G3v/OapArmsdVUPdblvb&#10;USe20b1ggfyNMmcvDnCZsgW/u/iZ29pwbMtifz1dfQcAAP//AwBQSwMEFAAGAAgAAAAhAEDL60zh&#10;AAAACgEAAA8AAABkcnMvZG93bnJldi54bWxMj81OwzAQhO9IvIO1SNyonf6EEuJUVQWcKiRaJNTb&#10;NtkmUeN1FLtJ+va4JzjO7Gj2m3Q1mkb01LnasoZookAQ57aoudTwvX9/WoJwHrnAxjJpuJKDVXZ/&#10;l2JS2IG/qN/5UoQSdglqqLxvEyldXpFBN7EtcbidbGfQB9mVsuhwCOWmkVOlYmmw5vChwpY2FeXn&#10;3cVo+BhwWM+it357Pm2uh/3i82cbkdaPD+P6FYSn0f+F4YYf0CELTEd74cKJJujZS9jiNcxVDOIW&#10;UItpcI4anuM5yCyV/ydkvwAAAP//AwBQSwECLQAUAAYACAAAACEAtoM4kv4AAADhAQAAEwAAAAAA&#10;AAAAAAAAAAAAAAAAW0NvbnRlbnRfVHlwZXNdLnhtbFBLAQItABQABgAIAAAAIQA4/SH/1gAAAJQB&#10;AAALAAAAAAAAAAAAAAAAAC8BAABfcmVscy8ucmVsc1BLAQItABQABgAIAAAAIQD1ifkkJAMAAOYK&#10;AAAOAAAAAAAAAAAAAAAAAC4CAABkcnMvZTJvRG9jLnhtbFBLAQItABQABgAIAAAAIQBAy+tM4QAA&#10;AAoBAAAPAAAAAAAAAAAAAAAAAH4FAABkcnMvZG93bnJldi54bWxQSwUGAAAAAAQABADzAAAAjAYA&#10;AAAA&#10;">
                <v:shape id="Graphic 266" o:spid="_x0000_s1244"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u1LwQAAANwAAAAPAAAAZHJzL2Rvd25yZXYueG1sRI/disIw&#10;FITvBd8hHME7TVQoUo0iguyCN/49wLE5NsXmpDRR69ubhQUvh5n5hlmuO1eLJ7Wh8qxhMlYgiAtv&#10;Ki41XM670RxEiMgGa8+k4U0B1qt+b4m58S8+0vMUS5EgHHLUYGNscilDYclhGPuGOHk33zqMSbal&#10;NC2+EtzVcqpUJh1WnBYsNrS1VNxPD6dB3Q7ZbGvVtVaT5vyjHtdqHvZaDwfdZgEiUhe/4f/2r9Ew&#10;zTL4O5OOgFx9AAAA//8DAFBLAQItABQABgAIAAAAIQDb4fbL7gAAAIUBAAATAAAAAAAAAAAAAAAA&#10;AAAAAABbQ29udGVudF9UeXBlc10ueG1sUEsBAi0AFAAGAAgAAAAhAFr0LFu/AAAAFQEAAAsAAAAA&#10;AAAAAAAAAAAAHwEAAF9yZWxzLy5yZWxzUEsBAi0AFAAGAAgAAAAhAElS7UvBAAAA3AAAAA8AAAAA&#10;AAAAAAAAAAAABwIAAGRycy9kb3ducmV2LnhtbFBLBQYAAAAAAwADALcAAAD1AgAAAAA=&#10;" path="m5797296,l,,,208788r5797296,l5797296,xe" fillcolor="navy" stroked="f">
                  <v:path arrowok="t"/>
                </v:shape>
                <v:shape id="Graphic 267" o:spid="_x0000_s1245"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AM9xQAAANwAAAAPAAAAZHJzL2Rvd25yZXYueG1sRI9bi8Iw&#10;FITfBf9DOIIvoukKXugapQou+yTeFvbx0Jxtg81JabJa/70RBB+HmfmGWaxaW4krNd44VvAxSkAQ&#10;504bLhScT9vhHIQPyBorx6TgTh5Wy25ngal2Nz7Q9RgKESHsU1RQhlCnUvq8JIt+5Gri6P25xmKI&#10;simkbvAW4baS4ySZSouG40KJNW1Kyi/Hf6sgmxwmZqd/frPZbj34uu9N4s4bpfq9NvsEEagN7/Cr&#10;/a0VjKczeJ6JR0AuHwAAAP//AwBQSwECLQAUAAYACAAAACEA2+H2y+4AAACFAQAAEwAAAAAAAAAA&#10;AAAAAAAAAAAAW0NvbnRlbnRfVHlwZXNdLnhtbFBLAQItABQABgAIAAAAIQBa9CxbvwAAABUBAAAL&#10;AAAAAAAAAAAAAAAAAB8BAABfcmVscy8ucmVsc1BLAQItABQABgAIAAAAIQC+PAM9xQAAANwAAAAP&#10;AAAAAAAAAAAAAAAAAAcCAABkcnMvZG93bnJldi54bWxQSwUGAAAAAAMAAwC3AAAA+QIAAAAA&#10;" path="m5797296,l,,,18287r5797296,l5797296,xe" fillcolor="#339" stroked="f">
                  <v:path arrowok="t"/>
                </v:shape>
                <v:shape id="Textbox 268" o:spid="_x0000_s1246"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Utk1wQAAANwAAAAPAAAAZHJzL2Rvd25yZXYueG1sRE9Ni8Iw&#10;EL0L+x/CCN401UPRrlFEVlgQFms97HFsxjbYTGqT1e6/NwfB4+N9L9e9bcSdOm8cK5hOEhDEpdOG&#10;KwWnYjeeg/ABWWPjmBT8k4f16mOwxEy7B+d0P4ZKxBD2GSqoQ2gzKX1Zk0U/cS1x5C6usxgi7Cqp&#10;O3zEcNvIWZKk0qLh2FBjS9uayuvxzyrY/HL+ZW4/50N+yU1RLBLep1elRsN+8wkiUB/e4pf7WyuY&#10;pXFtPBOPgFw9AQAA//8DAFBLAQItABQABgAIAAAAIQDb4fbL7gAAAIUBAAATAAAAAAAAAAAAAAAA&#10;AAAAAABbQ29udGVudF9UeXBlc10ueG1sUEsBAi0AFAAGAAgAAAAhAFr0LFu/AAAAFQEAAAsAAAAA&#10;AAAAAAAAAAAAHwEAAF9yZWxzLy5yZWxzUEsBAi0AFAAGAAgAAAAhAJlS2TXBAAAA3AAAAA8AAAAA&#10;AAAAAAAAAAAABwIAAGRycy9kb3ducmV2LnhtbFBLBQYAAAAAAwADALcAAAD1AgAAAAA=&#10;" filled="f" stroked="f">
                  <v:textbox inset="0,0,0,0">
                    <w:txbxContent>
                      <w:p w14:paraId="590C2B9F" w14:textId="77777777" w:rsidR="00A01084" w:rsidRDefault="00013AF0">
                        <w:pPr>
                          <w:tabs>
                            <w:tab w:val="left" w:pos="595"/>
                          </w:tabs>
                          <w:spacing w:line="268" w:lineRule="exact"/>
                          <w:ind w:left="86"/>
                          <w:rPr>
                            <w:b/>
                          </w:rPr>
                        </w:pPr>
                        <w:bookmarkStart w:id="133" w:name="24._Change_Control_Procedure"/>
                        <w:bookmarkEnd w:id="133"/>
                        <w:r>
                          <w:rPr>
                            <w:b/>
                            <w:color w:val="FFFFFF"/>
                            <w:spacing w:val="-5"/>
                          </w:rPr>
                          <w:t>24.</w:t>
                        </w:r>
                        <w:r>
                          <w:rPr>
                            <w:b/>
                            <w:color w:val="FFFFFF"/>
                          </w:rPr>
                          <w:tab/>
                          <w:t>CHANGE</w:t>
                        </w:r>
                        <w:r>
                          <w:rPr>
                            <w:b/>
                            <w:color w:val="FFFFFF"/>
                            <w:spacing w:val="-6"/>
                          </w:rPr>
                          <w:t xml:space="preserve"> </w:t>
                        </w:r>
                        <w:r>
                          <w:rPr>
                            <w:b/>
                            <w:color w:val="FFFFFF"/>
                          </w:rPr>
                          <w:t>CONTROL</w:t>
                        </w:r>
                        <w:r>
                          <w:rPr>
                            <w:b/>
                            <w:color w:val="FFFFFF"/>
                            <w:spacing w:val="-6"/>
                          </w:rPr>
                          <w:t xml:space="preserve"> </w:t>
                        </w:r>
                        <w:r>
                          <w:rPr>
                            <w:b/>
                            <w:color w:val="FFFFFF"/>
                            <w:spacing w:val="-2"/>
                          </w:rPr>
                          <w:t>PROCEDURE</w:t>
                        </w:r>
                      </w:p>
                    </w:txbxContent>
                  </v:textbox>
                </v:shape>
                <w10:wrap type="topAndBottom" anchorx="page"/>
              </v:group>
            </w:pict>
          </mc:Fallback>
        </mc:AlternateContent>
      </w:r>
    </w:p>
    <w:p w14:paraId="590C2926" w14:textId="77777777" w:rsidR="00A01084" w:rsidRPr="005A5BE2" w:rsidRDefault="00A01084">
      <w:pPr>
        <w:pStyle w:val="BodyText"/>
        <w:spacing w:before="2"/>
        <w:rPr>
          <w:rFonts w:asciiTheme="minorHAnsi" w:hAnsiTheme="minorHAnsi" w:cstheme="minorHAnsi"/>
          <w:sz w:val="10"/>
        </w:rPr>
      </w:pPr>
    </w:p>
    <w:tbl>
      <w:tblPr>
        <w:tblW w:w="0" w:type="auto"/>
        <w:tblInd w:w="303" w:type="dxa"/>
        <w:tblLayout w:type="fixed"/>
        <w:tblCellMar>
          <w:left w:w="0" w:type="dxa"/>
          <w:right w:w="0" w:type="dxa"/>
        </w:tblCellMar>
        <w:tblLook w:val="01E0" w:firstRow="1" w:lastRow="1" w:firstColumn="1" w:lastColumn="1" w:noHBand="0" w:noVBand="0"/>
      </w:tblPr>
      <w:tblGrid>
        <w:gridCol w:w="623"/>
        <w:gridCol w:w="8550"/>
      </w:tblGrid>
      <w:tr w:rsidR="00A01084" w:rsidRPr="005A5BE2" w14:paraId="590C292A" w14:textId="77777777">
        <w:trPr>
          <w:trHeight w:val="632"/>
        </w:trPr>
        <w:tc>
          <w:tcPr>
            <w:tcW w:w="623" w:type="dxa"/>
          </w:tcPr>
          <w:p w14:paraId="590C2927"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0000FF"/>
                <w:spacing w:val="-5"/>
              </w:rPr>
              <w:t>A.</w:t>
            </w:r>
          </w:p>
        </w:tc>
        <w:tc>
          <w:tcPr>
            <w:tcW w:w="8550" w:type="dxa"/>
          </w:tcPr>
          <w:p w14:paraId="590C2928" w14:textId="77777777" w:rsidR="00A01084" w:rsidRPr="005A5BE2" w:rsidRDefault="00013AF0">
            <w:pPr>
              <w:pStyle w:val="TableParagraph"/>
              <w:spacing w:line="225" w:lineRule="exact"/>
              <w:ind w:left="389"/>
              <w:rPr>
                <w:rFonts w:asciiTheme="minorHAnsi" w:hAnsiTheme="minorHAnsi" w:cstheme="minorHAnsi"/>
              </w:rPr>
            </w:pPr>
            <w:r w:rsidRPr="005A5BE2">
              <w:rPr>
                <w:rFonts w:asciiTheme="minorHAnsi" w:hAnsiTheme="minorHAnsi" w:cstheme="minorHAnsi"/>
              </w:rPr>
              <w:t>At</w:t>
            </w:r>
            <w:r w:rsidRPr="005A5BE2">
              <w:rPr>
                <w:rFonts w:asciiTheme="minorHAnsi" w:hAnsiTheme="minorHAnsi" w:cstheme="minorHAnsi"/>
                <w:spacing w:val="28"/>
              </w:rPr>
              <w:t xml:space="preserve"> </w:t>
            </w:r>
            <w:r w:rsidRPr="005A5BE2">
              <w:rPr>
                <w:rFonts w:asciiTheme="minorHAnsi" w:hAnsiTheme="minorHAnsi" w:cstheme="minorHAnsi"/>
              </w:rPr>
              <w:t>any</w:t>
            </w:r>
            <w:r w:rsidRPr="005A5BE2">
              <w:rPr>
                <w:rFonts w:asciiTheme="minorHAnsi" w:hAnsiTheme="minorHAnsi" w:cstheme="minorHAnsi"/>
                <w:spacing w:val="26"/>
              </w:rPr>
              <w:t xml:space="preserve"> </w:t>
            </w:r>
            <w:r w:rsidRPr="005A5BE2">
              <w:rPr>
                <w:rFonts w:asciiTheme="minorHAnsi" w:hAnsiTheme="minorHAnsi" w:cstheme="minorHAnsi"/>
              </w:rPr>
              <w:t>time</w:t>
            </w:r>
            <w:r w:rsidRPr="005A5BE2">
              <w:rPr>
                <w:rFonts w:asciiTheme="minorHAnsi" w:hAnsiTheme="minorHAnsi" w:cstheme="minorHAnsi"/>
                <w:spacing w:val="26"/>
              </w:rPr>
              <w:t xml:space="preserve"> </w:t>
            </w:r>
            <w:r w:rsidRPr="005A5BE2">
              <w:rPr>
                <w:rFonts w:asciiTheme="minorHAnsi" w:hAnsiTheme="minorHAnsi" w:cstheme="minorHAnsi"/>
              </w:rPr>
              <w:t>during</w:t>
            </w:r>
            <w:r w:rsidRPr="005A5BE2">
              <w:rPr>
                <w:rFonts w:asciiTheme="minorHAnsi" w:hAnsiTheme="minorHAnsi" w:cstheme="minorHAnsi"/>
                <w:spacing w:val="28"/>
              </w:rPr>
              <w:t xml:space="preserve"> </w:t>
            </w:r>
            <w:r w:rsidRPr="005A5BE2">
              <w:rPr>
                <w:rFonts w:asciiTheme="minorHAnsi" w:hAnsiTheme="minorHAnsi" w:cstheme="minorHAnsi"/>
              </w:rPr>
              <w:t>the</w:t>
            </w:r>
            <w:r w:rsidRPr="005A5BE2">
              <w:rPr>
                <w:rFonts w:asciiTheme="minorHAnsi" w:hAnsiTheme="minorHAnsi" w:cstheme="minorHAnsi"/>
                <w:spacing w:val="26"/>
              </w:rPr>
              <w:t xml:space="preserve"> </w:t>
            </w:r>
            <w:r w:rsidRPr="005A5BE2">
              <w:rPr>
                <w:rFonts w:asciiTheme="minorHAnsi" w:hAnsiTheme="minorHAnsi" w:cstheme="minorHAnsi"/>
              </w:rPr>
              <w:t>Term</w:t>
            </w:r>
            <w:r w:rsidRPr="005A5BE2">
              <w:rPr>
                <w:rFonts w:asciiTheme="minorHAnsi" w:hAnsiTheme="minorHAnsi" w:cstheme="minorHAnsi"/>
                <w:spacing w:val="26"/>
              </w:rPr>
              <w:t xml:space="preserve"> </w:t>
            </w:r>
            <w:r w:rsidRPr="005A5BE2">
              <w:rPr>
                <w:rFonts w:asciiTheme="minorHAnsi" w:hAnsiTheme="minorHAnsi" w:cstheme="minorHAnsi"/>
              </w:rPr>
              <w:t>of</w:t>
            </w:r>
            <w:r w:rsidRPr="005A5BE2">
              <w:rPr>
                <w:rFonts w:asciiTheme="minorHAnsi" w:hAnsiTheme="minorHAnsi" w:cstheme="minorHAnsi"/>
                <w:spacing w:val="26"/>
              </w:rPr>
              <w:t xml:space="preserve"> </w:t>
            </w:r>
            <w:r w:rsidRPr="005A5BE2">
              <w:rPr>
                <w:rFonts w:asciiTheme="minorHAnsi" w:hAnsiTheme="minorHAnsi" w:cstheme="minorHAnsi"/>
              </w:rPr>
              <w:t>this</w:t>
            </w:r>
            <w:r w:rsidRPr="005A5BE2">
              <w:rPr>
                <w:rFonts w:asciiTheme="minorHAnsi" w:hAnsiTheme="minorHAnsi" w:cstheme="minorHAnsi"/>
                <w:spacing w:val="28"/>
              </w:rPr>
              <w:t xml:space="preserve"> </w:t>
            </w:r>
            <w:r w:rsidRPr="005A5BE2">
              <w:rPr>
                <w:rFonts w:asciiTheme="minorHAnsi" w:hAnsiTheme="minorHAnsi" w:cstheme="minorHAnsi"/>
              </w:rPr>
              <w:t>Agreement,</w:t>
            </w:r>
            <w:r w:rsidRPr="005A5BE2">
              <w:rPr>
                <w:rFonts w:asciiTheme="minorHAnsi" w:hAnsiTheme="minorHAnsi" w:cstheme="minorHAnsi"/>
                <w:spacing w:val="25"/>
              </w:rPr>
              <w:t xml:space="preserve"> </w:t>
            </w:r>
            <w:r w:rsidRPr="005A5BE2">
              <w:rPr>
                <w:rFonts w:asciiTheme="minorHAnsi" w:hAnsiTheme="minorHAnsi" w:cstheme="minorHAnsi"/>
              </w:rPr>
              <w:t>either</w:t>
            </w:r>
            <w:r w:rsidRPr="005A5BE2">
              <w:rPr>
                <w:rFonts w:asciiTheme="minorHAnsi" w:hAnsiTheme="minorHAnsi" w:cstheme="minorHAnsi"/>
                <w:spacing w:val="29"/>
              </w:rPr>
              <w:t xml:space="preserve"> </w:t>
            </w:r>
            <w:r w:rsidRPr="005A5BE2">
              <w:rPr>
                <w:rFonts w:asciiTheme="minorHAnsi" w:hAnsiTheme="minorHAnsi" w:cstheme="minorHAnsi"/>
              </w:rPr>
              <w:t>Party</w:t>
            </w:r>
            <w:r w:rsidRPr="005A5BE2">
              <w:rPr>
                <w:rFonts w:asciiTheme="minorHAnsi" w:hAnsiTheme="minorHAnsi" w:cstheme="minorHAnsi"/>
                <w:spacing w:val="24"/>
              </w:rPr>
              <w:t xml:space="preserve"> </w:t>
            </w:r>
            <w:r w:rsidRPr="005A5BE2">
              <w:rPr>
                <w:rFonts w:asciiTheme="minorHAnsi" w:hAnsiTheme="minorHAnsi" w:cstheme="minorHAnsi"/>
              </w:rPr>
              <w:t>may</w:t>
            </w:r>
            <w:r w:rsidRPr="005A5BE2">
              <w:rPr>
                <w:rFonts w:asciiTheme="minorHAnsi" w:hAnsiTheme="minorHAnsi" w:cstheme="minorHAnsi"/>
                <w:spacing w:val="26"/>
              </w:rPr>
              <w:t xml:space="preserve"> </w:t>
            </w:r>
            <w:r w:rsidRPr="005A5BE2">
              <w:rPr>
                <w:rFonts w:asciiTheme="minorHAnsi" w:hAnsiTheme="minorHAnsi" w:cstheme="minorHAnsi"/>
              </w:rPr>
              <w:t>propose</w:t>
            </w:r>
            <w:r w:rsidRPr="005A5BE2">
              <w:rPr>
                <w:rFonts w:asciiTheme="minorHAnsi" w:hAnsiTheme="minorHAnsi" w:cstheme="minorHAnsi"/>
                <w:spacing w:val="27"/>
              </w:rPr>
              <w:t xml:space="preserve"> </w:t>
            </w:r>
            <w:r w:rsidRPr="005A5BE2">
              <w:rPr>
                <w:rFonts w:asciiTheme="minorHAnsi" w:hAnsiTheme="minorHAnsi" w:cstheme="minorHAnsi"/>
              </w:rPr>
              <w:t>a</w:t>
            </w:r>
            <w:r w:rsidRPr="005A5BE2">
              <w:rPr>
                <w:rFonts w:asciiTheme="minorHAnsi" w:hAnsiTheme="minorHAnsi" w:cstheme="minorHAnsi"/>
                <w:spacing w:val="23"/>
              </w:rPr>
              <w:t xml:space="preserve"> </w:t>
            </w:r>
            <w:r w:rsidRPr="005A5BE2">
              <w:rPr>
                <w:rFonts w:asciiTheme="minorHAnsi" w:hAnsiTheme="minorHAnsi" w:cstheme="minorHAnsi"/>
              </w:rPr>
              <w:t>change</w:t>
            </w:r>
            <w:r w:rsidRPr="005A5BE2">
              <w:rPr>
                <w:rFonts w:asciiTheme="minorHAnsi" w:hAnsiTheme="minorHAnsi" w:cstheme="minorHAnsi"/>
                <w:spacing w:val="29"/>
              </w:rPr>
              <w:t xml:space="preserve"> </w:t>
            </w:r>
            <w:r w:rsidRPr="005A5BE2">
              <w:rPr>
                <w:rFonts w:asciiTheme="minorHAnsi" w:hAnsiTheme="minorHAnsi" w:cstheme="minorHAnsi"/>
                <w:spacing w:val="-5"/>
              </w:rPr>
              <w:t>or</w:t>
            </w:r>
          </w:p>
          <w:p w14:paraId="590C2929" w14:textId="77777777" w:rsidR="00A01084" w:rsidRPr="005A5BE2" w:rsidRDefault="00013AF0">
            <w:pPr>
              <w:pStyle w:val="TableParagraph"/>
              <w:spacing w:before="38"/>
              <w:ind w:left="389"/>
              <w:rPr>
                <w:rFonts w:asciiTheme="minorHAnsi" w:hAnsiTheme="minorHAnsi" w:cstheme="minorHAnsi"/>
              </w:rPr>
            </w:pPr>
            <w:r w:rsidRPr="005A5BE2">
              <w:rPr>
                <w:rFonts w:asciiTheme="minorHAnsi" w:hAnsiTheme="minorHAnsi" w:cstheme="minorHAnsi"/>
              </w:rPr>
              <w:t>changes</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part</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parts</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2"/>
              </w:rPr>
              <w:t xml:space="preserve"> Agreement.</w:t>
            </w:r>
          </w:p>
        </w:tc>
      </w:tr>
      <w:tr w:rsidR="00A01084" w:rsidRPr="005A5BE2" w14:paraId="590C292D" w14:textId="77777777">
        <w:trPr>
          <w:trHeight w:val="738"/>
        </w:trPr>
        <w:tc>
          <w:tcPr>
            <w:tcW w:w="623" w:type="dxa"/>
          </w:tcPr>
          <w:p w14:paraId="590C292B"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B.</w:t>
            </w:r>
          </w:p>
        </w:tc>
        <w:tc>
          <w:tcPr>
            <w:tcW w:w="8550" w:type="dxa"/>
          </w:tcPr>
          <w:p w14:paraId="590C292C" w14:textId="77777777" w:rsidR="00A01084" w:rsidRPr="005A5BE2" w:rsidRDefault="00013AF0">
            <w:pPr>
              <w:pStyle w:val="TableParagraph"/>
              <w:spacing w:before="60" w:line="276" w:lineRule="auto"/>
              <w:ind w:left="389"/>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change</w:t>
            </w:r>
            <w:r w:rsidRPr="005A5BE2">
              <w:rPr>
                <w:rFonts w:asciiTheme="minorHAnsi" w:hAnsiTheme="minorHAnsi" w:cstheme="minorHAnsi"/>
                <w:spacing w:val="-9"/>
              </w:rPr>
              <w:t xml:space="preserve"> </w:t>
            </w:r>
            <w:r w:rsidRPr="005A5BE2">
              <w:rPr>
                <w:rFonts w:asciiTheme="minorHAnsi" w:hAnsiTheme="minorHAnsi" w:cstheme="minorHAnsi"/>
              </w:rPr>
              <w:t>control</w:t>
            </w:r>
            <w:r w:rsidRPr="005A5BE2">
              <w:rPr>
                <w:rFonts w:asciiTheme="minorHAnsi" w:hAnsiTheme="minorHAnsi" w:cstheme="minorHAnsi"/>
                <w:spacing w:val="-8"/>
              </w:rPr>
              <w:t xml:space="preserve"> </w:t>
            </w:r>
            <w:r w:rsidRPr="005A5BE2">
              <w:rPr>
                <w:rFonts w:asciiTheme="minorHAnsi" w:hAnsiTheme="minorHAnsi" w:cstheme="minorHAnsi"/>
              </w:rPr>
              <w:t>procedures</w:t>
            </w:r>
            <w:r w:rsidRPr="005A5BE2">
              <w:rPr>
                <w:rFonts w:asciiTheme="minorHAnsi" w:hAnsiTheme="minorHAnsi" w:cstheme="minorHAnsi"/>
                <w:spacing w:val="-7"/>
              </w:rPr>
              <w:t xml:space="preserve"> </w:t>
            </w:r>
            <w:r w:rsidRPr="005A5BE2">
              <w:rPr>
                <w:rFonts w:asciiTheme="minorHAnsi" w:hAnsiTheme="minorHAnsi" w:cstheme="minorHAnsi"/>
              </w:rPr>
              <w:t>set</w:t>
            </w:r>
            <w:r w:rsidRPr="005A5BE2">
              <w:rPr>
                <w:rFonts w:asciiTheme="minorHAnsi" w:hAnsiTheme="minorHAnsi" w:cstheme="minorHAnsi"/>
                <w:spacing w:val="-7"/>
              </w:rPr>
              <w:t xml:space="preserve"> </w:t>
            </w:r>
            <w:r w:rsidRPr="005A5BE2">
              <w:rPr>
                <w:rFonts w:asciiTheme="minorHAnsi" w:hAnsiTheme="minorHAnsi" w:cstheme="minorHAnsi"/>
              </w:rPr>
              <w:t>out</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8"/>
              </w:rPr>
              <w:t xml:space="preserve"> </w:t>
            </w:r>
            <w:r w:rsidRPr="005A5BE2">
              <w:rPr>
                <w:rFonts w:asciiTheme="minorHAnsi" w:hAnsiTheme="minorHAnsi" w:cstheme="minorHAnsi"/>
              </w:rPr>
              <w:t>this</w:t>
            </w:r>
            <w:r w:rsidRPr="005A5BE2">
              <w:rPr>
                <w:rFonts w:asciiTheme="minorHAnsi" w:hAnsiTheme="minorHAnsi" w:cstheme="minorHAnsi"/>
                <w:spacing w:val="-10"/>
              </w:rPr>
              <w:t xml:space="preserve"> </w:t>
            </w:r>
            <w:r w:rsidRPr="005A5BE2">
              <w:rPr>
                <w:rFonts w:asciiTheme="minorHAnsi" w:hAnsiTheme="minorHAnsi" w:cstheme="minorHAnsi"/>
              </w:rPr>
              <w:t>Schedule</w:t>
            </w:r>
            <w:r w:rsidRPr="005A5BE2">
              <w:rPr>
                <w:rFonts w:asciiTheme="minorHAnsi" w:hAnsiTheme="minorHAnsi" w:cstheme="minorHAnsi"/>
                <w:spacing w:val="-7"/>
              </w:rPr>
              <w:t xml:space="preserve"> </w:t>
            </w:r>
            <w:r w:rsidRPr="005A5BE2">
              <w:rPr>
                <w:rFonts w:asciiTheme="minorHAnsi" w:hAnsiTheme="minorHAnsi" w:cstheme="minorHAnsi"/>
              </w:rPr>
              <w:t>will</w:t>
            </w:r>
            <w:r w:rsidRPr="005A5BE2">
              <w:rPr>
                <w:rFonts w:asciiTheme="minorHAnsi" w:hAnsiTheme="minorHAnsi" w:cstheme="minorHAnsi"/>
                <w:spacing w:val="-8"/>
              </w:rPr>
              <w:t xml:space="preserve"> </w:t>
            </w:r>
            <w:r w:rsidRPr="005A5BE2">
              <w:rPr>
                <w:rFonts w:asciiTheme="minorHAnsi" w:hAnsiTheme="minorHAnsi" w:cstheme="minorHAnsi"/>
              </w:rPr>
              <w:t>apply</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all</w:t>
            </w:r>
            <w:r w:rsidRPr="005A5BE2">
              <w:rPr>
                <w:rFonts w:asciiTheme="minorHAnsi" w:hAnsiTheme="minorHAnsi" w:cstheme="minorHAnsi"/>
                <w:spacing w:val="-10"/>
              </w:rPr>
              <w:t xml:space="preserve"> </w:t>
            </w:r>
            <w:r w:rsidRPr="005A5BE2">
              <w:rPr>
                <w:rFonts w:asciiTheme="minorHAnsi" w:hAnsiTheme="minorHAnsi" w:cstheme="minorHAnsi"/>
              </w:rPr>
              <w:t>changes</w:t>
            </w:r>
            <w:r w:rsidRPr="005A5BE2">
              <w:rPr>
                <w:rFonts w:asciiTheme="minorHAnsi" w:hAnsiTheme="minorHAnsi" w:cstheme="minorHAnsi"/>
                <w:spacing w:val="-8"/>
              </w:rPr>
              <w:t xml:space="preserve"> </w:t>
            </w:r>
            <w:r w:rsidRPr="005A5BE2">
              <w:rPr>
                <w:rFonts w:asciiTheme="minorHAnsi" w:hAnsiTheme="minorHAnsi" w:cstheme="minorHAnsi"/>
              </w:rPr>
              <w:t>irrespective of whether the Contractor or the Client proposes the change.</w:t>
            </w:r>
          </w:p>
        </w:tc>
      </w:tr>
      <w:tr w:rsidR="00A01084" w:rsidRPr="005A5BE2" w14:paraId="590C2930" w14:textId="77777777">
        <w:trPr>
          <w:trHeight w:val="943"/>
        </w:trPr>
        <w:tc>
          <w:tcPr>
            <w:tcW w:w="623" w:type="dxa"/>
          </w:tcPr>
          <w:p w14:paraId="590C292E"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C.</w:t>
            </w:r>
          </w:p>
        </w:tc>
        <w:tc>
          <w:tcPr>
            <w:tcW w:w="8550" w:type="dxa"/>
          </w:tcPr>
          <w:p w14:paraId="590C292F" w14:textId="77777777" w:rsidR="00A01084" w:rsidRPr="005A5BE2" w:rsidRDefault="00013AF0">
            <w:pPr>
              <w:pStyle w:val="TableParagraph"/>
              <w:spacing w:line="310" w:lineRule="atLeast"/>
              <w:ind w:left="389" w:right="48"/>
              <w:jc w:val="both"/>
              <w:rPr>
                <w:rFonts w:asciiTheme="minorHAnsi" w:hAnsiTheme="minorHAnsi" w:cstheme="minorHAnsi"/>
              </w:rPr>
            </w:pPr>
            <w:r w:rsidRPr="005A5BE2">
              <w:rPr>
                <w:rFonts w:asciiTheme="minorHAnsi" w:hAnsiTheme="minorHAnsi" w:cstheme="minorHAnsi"/>
              </w:rPr>
              <w:t>A</w:t>
            </w:r>
            <w:r w:rsidRPr="005A5BE2">
              <w:rPr>
                <w:rFonts w:asciiTheme="minorHAnsi" w:hAnsiTheme="minorHAnsi" w:cstheme="minorHAnsi"/>
                <w:spacing w:val="-13"/>
              </w:rPr>
              <w:t xml:space="preserve"> </w:t>
            </w:r>
            <w:r w:rsidRPr="005A5BE2">
              <w:rPr>
                <w:rFonts w:asciiTheme="minorHAnsi" w:hAnsiTheme="minorHAnsi" w:cstheme="minorHAnsi"/>
              </w:rPr>
              <w:t>change</w:t>
            </w:r>
            <w:r w:rsidRPr="005A5BE2">
              <w:rPr>
                <w:rFonts w:asciiTheme="minorHAnsi" w:hAnsiTheme="minorHAnsi" w:cstheme="minorHAnsi"/>
                <w:spacing w:val="-12"/>
              </w:rPr>
              <w:t xml:space="preserve"> </w:t>
            </w:r>
            <w:r w:rsidRPr="005A5BE2">
              <w:rPr>
                <w:rFonts w:asciiTheme="minorHAnsi" w:hAnsiTheme="minorHAnsi" w:cstheme="minorHAnsi"/>
              </w:rPr>
              <w:t>control</w:t>
            </w:r>
            <w:r w:rsidRPr="005A5BE2">
              <w:rPr>
                <w:rFonts w:asciiTheme="minorHAnsi" w:hAnsiTheme="minorHAnsi" w:cstheme="minorHAnsi"/>
                <w:spacing w:val="-13"/>
              </w:rPr>
              <w:t xml:space="preserve"> </w:t>
            </w:r>
            <w:r w:rsidRPr="005A5BE2">
              <w:rPr>
                <w:rFonts w:asciiTheme="minorHAnsi" w:hAnsiTheme="minorHAnsi" w:cstheme="minorHAnsi"/>
              </w:rPr>
              <w:t>notice</w:t>
            </w:r>
            <w:r w:rsidRPr="005A5BE2">
              <w:rPr>
                <w:rFonts w:asciiTheme="minorHAnsi" w:hAnsiTheme="minorHAnsi" w:cstheme="minorHAnsi"/>
                <w:spacing w:val="-12"/>
              </w:rPr>
              <w:t xml:space="preserve"> </w:t>
            </w:r>
            <w:r w:rsidRPr="005A5BE2">
              <w:rPr>
                <w:rFonts w:asciiTheme="minorHAnsi" w:hAnsiTheme="minorHAnsi" w:cstheme="minorHAnsi"/>
              </w:rPr>
              <w:t>(“Change</w:t>
            </w:r>
            <w:r w:rsidRPr="005A5BE2">
              <w:rPr>
                <w:rFonts w:asciiTheme="minorHAnsi" w:hAnsiTheme="minorHAnsi" w:cstheme="minorHAnsi"/>
                <w:spacing w:val="-13"/>
              </w:rPr>
              <w:t xml:space="preserve"> </w:t>
            </w:r>
            <w:r w:rsidRPr="005A5BE2">
              <w:rPr>
                <w:rFonts w:asciiTheme="minorHAnsi" w:hAnsiTheme="minorHAnsi" w:cstheme="minorHAnsi"/>
              </w:rPr>
              <w:t>Control</w:t>
            </w:r>
            <w:r w:rsidRPr="005A5BE2">
              <w:rPr>
                <w:rFonts w:asciiTheme="minorHAnsi" w:hAnsiTheme="minorHAnsi" w:cstheme="minorHAnsi"/>
                <w:spacing w:val="-12"/>
              </w:rPr>
              <w:t xml:space="preserve"> </w:t>
            </w:r>
            <w:r w:rsidRPr="005A5BE2">
              <w:rPr>
                <w:rFonts w:asciiTheme="minorHAnsi" w:hAnsiTheme="minorHAnsi" w:cstheme="minorHAnsi"/>
              </w:rPr>
              <w:t>Notice”)</w:t>
            </w:r>
            <w:r w:rsidRPr="005A5BE2">
              <w:rPr>
                <w:rFonts w:asciiTheme="minorHAnsi" w:hAnsiTheme="minorHAnsi" w:cstheme="minorHAnsi"/>
                <w:spacing w:val="-13"/>
              </w:rPr>
              <w:t xml:space="preserve"> </w:t>
            </w:r>
            <w:r w:rsidRPr="005A5BE2">
              <w:rPr>
                <w:rFonts w:asciiTheme="minorHAnsi" w:hAnsiTheme="minorHAnsi" w:cstheme="minorHAnsi"/>
              </w:rPr>
              <w:t>shall</w:t>
            </w:r>
            <w:r w:rsidRPr="005A5BE2">
              <w:rPr>
                <w:rFonts w:asciiTheme="minorHAnsi" w:hAnsiTheme="minorHAnsi" w:cstheme="minorHAnsi"/>
                <w:spacing w:val="-12"/>
              </w:rPr>
              <w:t xml:space="preserve"> </w:t>
            </w:r>
            <w:r w:rsidRPr="005A5BE2">
              <w:rPr>
                <w:rFonts w:asciiTheme="minorHAnsi" w:hAnsiTheme="minorHAnsi" w:cstheme="minorHAnsi"/>
              </w:rPr>
              <w:t>be</w:t>
            </w:r>
            <w:r w:rsidRPr="005A5BE2">
              <w:rPr>
                <w:rFonts w:asciiTheme="minorHAnsi" w:hAnsiTheme="minorHAnsi" w:cstheme="minorHAnsi"/>
                <w:spacing w:val="-12"/>
              </w:rPr>
              <w:t xml:space="preserve"> </w:t>
            </w:r>
            <w:r w:rsidRPr="005A5BE2">
              <w:rPr>
                <w:rFonts w:asciiTheme="minorHAnsi" w:hAnsiTheme="minorHAnsi" w:cstheme="minorHAnsi"/>
              </w:rPr>
              <w:t>prepared</w:t>
            </w:r>
            <w:r w:rsidRPr="005A5BE2">
              <w:rPr>
                <w:rFonts w:asciiTheme="minorHAnsi" w:hAnsiTheme="minorHAnsi" w:cstheme="minorHAnsi"/>
                <w:spacing w:val="-13"/>
              </w:rPr>
              <w:t xml:space="preserve"> </w:t>
            </w:r>
            <w:r w:rsidRPr="005A5BE2">
              <w:rPr>
                <w:rFonts w:asciiTheme="minorHAnsi" w:hAnsiTheme="minorHAnsi" w:cstheme="minorHAnsi"/>
              </w:rPr>
              <w:t>for</w:t>
            </w:r>
            <w:r w:rsidRPr="005A5BE2">
              <w:rPr>
                <w:rFonts w:asciiTheme="minorHAnsi" w:hAnsiTheme="minorHAnsi" w:cstheme="minorHAnsi"/>
                <w:spacing w:val="-12"/>
              </w:rPr>
              <w:t xml:space="preserve"> </w:t>
            </w:r>
            <w:r w:rsidRPr="005A5BE2">
              <w:rPr>
                <w:rFonts w:asciiTheme="minorHAnsi" w:hAnsiTheme="minorHAnsi" w:cstheme="minorHAnsi"/>
              </w:rPr>
              <w:t>all</w:t>
            </w:r>
            <w:r w:rsidRPr="005A5BE2">
              <w:rPr>
                <w:rFonts w:asciiTheme="minorHAnsi" w:hAnsiTheme="minorHAnsi" w:cstheme="minorHAnsi"/>
                <w:spacing w:val="-13"/>
              </w:rPr>
              <w:t xml:space="preserve"> </w:t>
            </w:r>
            <w:r w:rsidRPr="005A5BE2">
              <w:rPr>
                <w:rFonts w:asciiTheme="minorHAnsi" w:hAnsiTheme="minorHAnsi" w:cstheme="minorHAnsi"/>
              </w:rPr>
              <w:t>change</w:t>
            </w:r>
            <w:r w:rsidRPr="005A5BE2">
              <w:rPr>
                <w:rFonts w:asciiTheme="minorHAnsi" w:hAnsiTheme="minorHAnsi" w:cstheme="minorHAnsi"/>
                <w:spacing w:val="-12"/>
              </w:rPr>
              <w:t xml:space="preserve"> </w:t>
            </w:r>
            <w:r w:rsidRPr="005A5BE2">
              <w:rPr>
                <w:rFonts w:asciiTheme="minorHAnsi" w:hAnsiTheme="minorHAnsi" w:cstheme="minorHAnsi"/>
              </w:rPr>
              <w:t>requests. The</w:t>
            </w:r>
            <w:r w:rsidRPr="005A5BE2">
              <w:rPr>
                <w:rFonts w:asciiTheme="minorHAnsi" w:hAnsiTheme="minorHAnsi" w:cstheme="minorHAnsi"/>
                <w:spacing w:val="-4"/>
              </w:rPr>
              <w:t xml:space="preserve"> </w:t>
            </w:r>
            <w:r w:rsidRPr="005A5BE2">
              <w:rPr>
                <w:rFonts w:asciiTheme="minorHAnsi" w:hAnsiTheme="minorHAnsi" w:cstheme="minorHAnsi"/>
              </w:rPr>
              <w:t>Change</w:t>
            </w:r>
            <w:r w:rsidRPr="005A5BE2">
              <w:rPr>
                <w:rFonts w:asciiTheme="minorHAnsi" w:hAnsiTheme="minorHAnsi" w:cstheme="minorHAnsi"/>
                <w:spacing w:val="-4"/>
              </w:rPr>
              <w:t xml:space="preserve"> </w:t>
            </w:r>
            <w:r w:rsidRPr="005A5BE2">
              <w:rPr>
                <w:rFonts w:asciiTheme="minorHAnsi" w:hAnsiTheme="minorHAnsi" w:cstheme="minorHAnsi"/>
              </w:rPr>
              <w:t>Control</w:t>
            </w:r>
            <w:r w:rsidRPr="005A5BE2">
              <w:rPr>
                <w:rFonts w:asciiTheme="minorHAnsi" w:hAnsiTheme="minorHAnsi" w:cstheme="minorHAnsi"/>
                <w:spacing w:val="-5"/>
              </w:rPr>
              <w:t xml:space="preserve"> </w:t>
            </w:r>
            <w:r w:rsidRPr="005A5BE2">
              <w:rPr>
                <w:rFonts w:asciiTheme="minorHAnsi" w:hAnsiTheme="minorHAnsi" w:cstheme="minorHAnsi"/>
              </w:rPr>
              <w:t>Notice</w:t>
            </w:r>
            <w:r w:rsidRPr="005A5BE2">
              <w:rPr>
                <w:rFonts w:asciiTheme="minorHAnsi" w:hAnsiTheme="minorHAnsi" w:cstheme="minorHAnsi"/>
                <w:spacing w:val="-6"/>
              </w:rPr>
              <w:t xml:space="preserve"> </w:t>
            </w:r>
            <w:r w:rsidRPr="005A5BE2">
              <w:rPr>
                <w:rFonts w:asciiTheme="minorHAnsi" w:hAnsiTheme="minorHAnsi" w:cstheme="minorHAnsi"/>
              </w:rPr>
              <w:t>will</w:t>
            </w:r>
            <w:r w:rsidRPr="005A5BE2">
              <w:rPr>
                <w:rFonts w:asciiTheme="minorHAnsi" w:hAnsiTheme="minorHAnsi" w:cstheme="minorHAnsi"/>
                <w:spacing w:val="-5"/>
              </w:rPr>
              <w:t xml:space="preserve"> </w:t>
            </w:r>
            <w:r w:rsidRPr="005A5BE2">
              <w:rPr>
                <w:rFonts w:asciiTheme="minorHAnsi" w:hAnsiTheme="minorHAnsi" w:cstheme="minorHAnsi"/>
              </w:rPr>
              <w:t>provide</w:t>
            </w:r>
            <w:r w:rsidRPr="005A5BE2">
              <w:rPr>
                <w:rFonts w:asciiTheme="minorHAnsi" w:hAnsiTheme="minorHAnsi" w:cstheme="minorHAnsi"/>
                <w:spacing w:val="-4"/>
              </w:rPr>
              <w:t xml:space="preserve"> </w:t>
            </w:r>
            <w:r w:rsidRPr="005A5BE2">
              <w:rPr>
                <w:rFonts w:asciiTheme="minorHAnsi" w:hAnsiTheme="minorHAnsi" w:cstheme="minorHAnsi"/>
              </w:rPr>
              <w:t>an</w:t>
            </w:r>
            <w:r w:rsidRPr="005A5BE2">
              <w:rPr>
                <w:rFonts w:asciiTheme="minorHAnsi" w:hAnsiTheme="minorHAnsi" w:cstheme="minorHAnsi"/>
                <w:spacing w:val="-7"/>
              </w:rPr>
              <w:t xml:space="preserve"> </w:t>
            </w:r>
            <w:r w:rsidRPr="005A5BE2">
              <w:rPr>
                <w:rFonts w:asciiTheme="minorHAnsi" w:hAnsiTheme="minorHAnsi" w:cstheme="minorHAnsi"/>
              </w:rPr>
              <w:t>outline</w:t>
            </w:r>
            <w:r w:rsidRPr="005A5BE2">
              <w:rPr>
                <w:rFonts w:asciiTheme="minorHAnsi" w:hAnsiTheme="minorHAnsi" w:cstheme="minorHAnsi"/>
                <w:spacing w:val="-4"/>
              </w:rPr>
              <w:t xml:space="preserve"> </w:t>
            </w:r>
            <w:r w:rsidRPr="005A5BE2">
              <w:rPr>
                <w:rFonts w:asciiTheme="minorHAnsi" w:hAnsiTheme="minorHAnsi" w:cstheme="minorHAnsi"/>
              </w:rPr>
              <w:t>description</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change</w:t>
            </w:r>
            <w:r w:rsidRPr="005A5BE2">
              <w:rPr>
                <w:rFonts w:asciiTheme="minorHAnsi" w:hAnsiTheme="minorHAnsi" w:cstheme="minorHAnsi"/>
                <w:spacing w:val="-6"/>
              </w:rPr>
              <w:t xml:space="preserve"> </w:t>
            </w:r>
            <w:r w:rsidRPr="005A5BE2">
              <w:rPr>
                <w:rFonts w:asciiTheme="minorHAnsi" w:hAnsiTheme="minorHAnsi" w:cstheme="minorHAnsi"/>
              </w:rPr>
              <w:t>requested,</w:t>
            </w:r>
            <w:r w:rsidRPr="005A5BE2">
              <w:rPr>
                <w:rFonts w:asciiTheme="minorHAnsi" w:hAnsiTheme="minorHAnsi" w:cstheme="minorHAnsi"/>
                <w:spacing w:val="-4"/>
              </w:rPr>
              <w:t xml:space="preserve"> </w:t>
            </w:r>
            <w:r w:rsidRPr="005A5BE2">
              <w:rPr>
                <w:rFonts w:asciiTheme="minorHAnsi" w:hAnsiTheme="minorHAnsi" w:cstheme="minorHAnsi"/>
              </w:rPr>
              <w:t>the rationale</w:t>
            </w:r>
            <w:r w:rsidRPr="005A5BE2">
              <w:rPr>
                <w:rFonts w:asciiTheme="minorHAnsi" w:hAnsiTheme="minorHAnsi" w:cstheme="minorHAnsi"/>
                <w:spacing w:val="8"/>
              </w:rPr>
              <w:t xml:space="preserve"> </w:t>
            </w:r>
            <w:r w:rsidRPr="005A5BE2">
              <w:rPr>
                <w:rFonts w:asciiTheme="minorHAnsi" w:hAnsiTheme="minorHAnsi" w:cstheme="minorHAnsi"/>
              </w:rPr>
              <w:t>for</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change,</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effect</w:t>
            </w:r>
            <w:r w:rsidRPr="005A5BE2">
              <w:rPr>
                <w:rFonts w:asciiTheme="minorHAnsi" w:hAnsiTheme="minorHAnsi" w:cstheme="minorHAnsi"/>
                <w:spacing w:val="10"/>
              </w:rPr>
              <w:t xml:space="preserve"> </w:t>
            </w:r>
            <w:r w:rsidRPr="005A5BE2">
              <w:rPr>
                <w:rFonts w:asciiTheme="minorHAnsi" w:hAnsiTheme="minorHAnsi" w:cstheme="minorHAnsi"/>
              </w:rPr>
              <w:t>that</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change</w:t>
            </w:r>
            <w:r w:rsidRPr="005A5BE2">
              <w:rPr>
                <w:rFonts w:asciiTheme="minorHAnsi" w:hAnsiTheme="minorHAnsi" w:cstheme="minorHAnsi"/>
                <w:spacing w:val="8"/>
              </w:rPr>
              <w:t xml:space="preserve"> </w:t>
            </w:r>
            <w:r w:rsidRPr="005A5BE2">
              <w:rPr>
                <w:rFonts w:asciiTheme="minorHAnsi" w:hAnsiTheme="minorHAnsi" w:cstheme="minorHAnsi"/>
              </w:rPr>
              <w:t>will</w:t>
            </w:r>
            <w:r w:rsidRPr="005A5BE2">
              <w:rPr>
                <w:rFonts w:asciiTheme="minorHAnsi" w:hAnsiTheme="minorHAnsi" w:cstheme="minorHAnsi"/>
                <w:spacing w:val="12"/>
              </w:rPr>
              <w:t xml:space="preserve"> </w:t>
            </w:r>
            <w:r w:rsidRPr="005A5BE2">
              <w:rPr>
                <w:rFonts w:asciiTheme="minorHAnsi" w:hAnsiTheme="minorHAnsi" w:cstheme="minorHAnsi"/>
              </w:rPr>
              <w:t>have</w:t>
            </w:r>
            <w:r w:rsidRPr="005A5BE2">
              <w:rPr>
                <w:rFonts w:asciiTheme="minorHAnsi" w:hAnsiTheme="minorHAnsi" w:cstheme="minorHAnsi"/>
                <w:spacing w:val="10"/>
              </w:rPr>
              <w:t xml:space="preserve"> </w:t>
            </w:r>
            <w:r w:rsidRPr="005A5BE2">
              <w:rPr>
                <w:rFonts w:asciiTheme="minorHAnsi" w:hAnsiTheme="minorHAnsi" w:cstheme="minorHAnsi"/>
              </w:rPr>
              <w:t>on</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supply</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8"/>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spacing w:val="-2"/>
              </w:rPr>
              <w:t>Goods</w:t>
            </w:r>
          </w:p>
        </w:tc>
      </w:tr>
    </w:tbl>
    <w:p w14:paraId="590C2931" w14:textId="77777777" w:rsidR="00A01084" w:rsidRPr="005A5BE2" w:rsidRDefault="00A01084">
      <w:pPr>
        <w:spacing w:line="310" w:lineRule="atLeas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932" w14:textId="77777777" w:rsidR="00A01084" w:rsidRPr="005A5BE2" w:rsidRDefault="00A01084">
      <w:pPr>
        <w:pStyle w:val="BodyText"/>
        <w:spacing w:before="4"/>
        <w:rPr>
          <w:rFonts w:asciiTheme="minorHAnsi" w:hAnsiTheme="minorHAnsi" w:cstheme="minorHAnsi"/>
          <w:sz w:val="7"/>
        </w:rPr>
      </w:pPr>
    </w:p>
    <w:tbl>
      <w:tblPr>
        <w:tblW w:w="0" w:type="auto"/>
        <w:tblInd w:w="303" w:type="dxa"/>
        <w:tblLayout w:type="fixed"/>
        <w:tblCellMar>
          <w:left w:w="0" w:type="dxa"/>
          <w:right w:w="0" w:type="dxa"/>
        </w:tblCellMar>
        <w:tblLook w:val="01E0" w:firstRow="1" w:lastRow="1" w:firstColumn="1" w:lastColumn="1" w:noHBand="0" w:noVBand="0"/>
      </w:tblPr>
      <w:tblGrid>
        <w:gridCol w:w="629"/>
        <w:gridCol w:w="8545"/>
      </w:tblGrid>
      <w:tr w:rsidR="00A01084" w:rsidRPr="005A5BE2" w14:paraId="590C2936" w14:textId="77777777">
        <w:trPr>
          <w:trHeight w:val="634"/>
        </w:trPr>
        <w:tc>
          <w:tcPr>
            <w:tcW w:w="629" w:type="dxa"/>
          </w:tcPr>
          <w:p w14:paraId="590C2933" w14:textId="77777777" w:rsidR="00A01084" w:rsidRPr="005A5BE2" w:rsidRDefault="00A01084">
            <w:pPr>
              <w:pStyle w:val="TableParagraph"/>
              <w:rPr>
                <w:rFonts w:asciiTheme="minorHAnsi" w:hAnsiTheme="minorHAnsi" w:cstheme="minorHAnsi"/>
                <w:sz w:val="20"/>
              </w:rPr>
            </w:pPr>
          </w:p>
        </w:tc>
        <w:tc>
          <w:tcPr>
            <w:tcW w:w="8545" w:type="dxa"/>
          </w:tcPr>
          <w:p w14:paraId="590C2934" w14:textId="77777777" w:rsidR="00A01084" w:rsidRPr="005A5BE2" w:rsidRDefault="00013AF0">
            <w:pPr>
              <w:pStyle w:val="TableParagraph"/>
              <w:spacing w:line="225" w:lineRule="exact"/>
              <w:ind w:left="383"/>
              <w:rPr>
                <w:rFonts w:asciiTheme="minorHAnsi" w:hAnsiTheme="minorHAnsi" w:cstheme="minorHAnsi"/>
              </w:rPr>
            </w:pPr>
            <w:r w:rsidRPr="005A5BE2">
              <w:rPr>
                <w:rFonts w:asciiTheme="minorHAnsi" w:hAnsiTheme="minorHAnsi" w:cstheme="minorHAnsi"/>
              </w:rPr>
              <w:t>(where</w:t>
            </w:r>
            <w:r w:rsidRPr="005A5BE2">
              <w:rPr>
                <w:rFonts w:asciiTheme="minorHAnsi" w:hAnsiTheme="minorHAnsi" w:cstheme="minorHAnsi"/>
                <w:spacing w:val="33"/>
              </w:rPr>
              <w:t xml:space="preserve"> </w:t>
            </w:r>
            <w:r w:rsidRPr="005A5BE2">
              <w:rPr>
                <w:rFonts w:asciiTheme="minorHAnsi" w:hAnsiTheme="minorHAnsi" w:cstheme="minorHAnsi"/>
              </w:rPr>
              <w:t>known)</w:t>
            </w:r>
            <w:r w:rsidRPr="005A5BE2">
              <w:rPr>
                <w:rFonts w:asciiTheme="minorHAnsi" w:hAnsiTheme="minorHAnsi" w:cstheme="minorHAnsi"/>
                <w:spacing w:val="36"/>
              </w:rPr>
              <w:t xml:space="preserve"> </w:t>
            </w:r>
            <w:r w:rsidRPr="005A5BE2">
              <w:rPr>
                <w:rFonts w:asciiTheme="minorHAnsi" w:hAnsiTheme="minorHAnsi" w:cstheme="minorHAnsi"/>
              </w:rPr>
              <w:t>and</w:t>
            </w:r>
            <w:r w:rsidRPr="005A5BE2">
              <w:rPr>
                <w:rFonts w:asciiTheme="minorHAnsi" w:hAnsiTheme="minorHAnsi" w:cstheme="minorHAnsi"/>
                <w:spacing w:val="36"/>
              </w:rPr>
              <w:t xml:space="preserve"> </w:t>
            </w:r>
            <w:r w:rsidRPr="005A5BE2">
              <w:rPr>
                <w:rFonts w:asciiTheme="minorHAnsi" w:hAnsiTheme="minorHAnsi" w:cstheme="minorHAnsi"/>
              </w:rPr>
              <w:t>an</w:t>
            </w:r>
            <w:r w:rsidRPr="005A5BE2">
              <w:rPr>
                <w:rFonts w:asciiTheme="minorHAnsi" w:hAnsiTheme="minorHAnsi" w:cstheme="minorHAnsi"/>
                <w:spacing w:val="35"/>
              </w:rPr>
              <w:t xml:space="preserve"> </w:t>
            </w:r>
            <w:r w:rsidRPr="005A5BE2">
              <w:rPr>
                <w:rFonts w:asciiTheme="minorHAnsi" w:hAnsiTheme="minorHAnsi" w:cstheme="minorHAnsi"/>
              </w:rPr>
              <w:t>estimate</w:t>
            </w:r>
            <w:r w:rsidRPr="005A5BE2">
              <w:rPr>
                <w:rFonts w:asciiTheme="minorHAnsi" w:hAnsiTheme="minorHAnsi" w:cstheme="minorHAnsi"/>
                <w:spacing w:val="35"/>
              </w:rPr>
              <w:t xml:space="preserve"> </w:t>
            </w:r>
            <w:r w:rsidRPr="005A5BE2">
              <w:rPr>
                <w:rFonts w:asciiTheme="minorHAnsi" w:hAnsiTheme="minorHAnsi" w:cstheme="minorHAnsi"/>
              </w:rPr>
              <w:t>of</w:t>
            </w:r>
            <w:r w:rsidRPr="005A5BE2">
              <w:rPr>
                <w:rFonts w:asciiTheme="minorHAnsi" w:hAnsiTheme="minorHAnsi" w:cstheme="minorHAnsi"/>
                <w:spacing w:val="36"/>
              </w:rPr>
              <w:t xml:space="preserve"> </w:t>
            </w:r>
            <w:r w:rsidRPr="005A5BE2">
              <w:rPr>
                <w:rFonts w:asciiTheme="minorHAnsi" w:hAnsiTheme="minorHAnsi" w:cstheme="minorHAnsi"/>
              </w:rPr>
              <w:t>the</w:t>
            </w:r>
            <w:r w:rsidRPr="005A5BE2">
              <w:rPr>
                <w:rFonts w:asciiTheme="minorHAnsi" w:hAnsiTheme="minorHAnsi" w:cstheme="minorHAnsi"/>
                <w:spacing w:val="35"/>
              </w:rPr>
              <w:t xml:space="preserve"> </w:t>
            </w:r>
            <w:r w:rsidRPr="005A5BE2">
              <w:rPr>
                <w:rFonts w:asciiTheme="minorHAnsi" w:hAnsiTheme="minorHAnsi" w:cstheme="minorHAnsi"/>
              </w:rPr>
              <w:t>effort</w:t>
            </w:r>
            <w:r w:rsidRPr="005A5BE2">
              <w:rPr>
                <w:rFonts w:asciiTheme="minorHAnsi" w:hAnsiTheme="minorHAnsi" w:cstheme="minorHAnsi"/>
                <w:spacing w:val="36"/>
              </w:rPr>
              <w:t xml:space="preserve"> </w:t>
            </w:r>
            <w:r w:rsidRPr="005A5BE2">
              <w:rPr>
                <w:rFonts w:asciiTheme="minorHAnsi" w:hAnsiTheme="minorHAnsi" w:cstheme="minorHAnsi"/>
              </w:rPr>
              <w:t>and</w:t>
            </w:r>
            <w:r w:rsidRPr="005A5BE2">
              <w:rPr>
                <w:rFonts w:asciiTheme="minorHAnsi" w:hAnsiTheme="minorHAnsi" w:cstheme="minorHAnsi"/>
                <w:spacing w:val="34"/>
              </w:rPr>
              <w:t xml:space="preserve"> </w:t>
            </w:r>
            <w:r w:rsidRPr="005A5BE2">
              <w:rPr>
                <w:rFonts w:asciiTheme="minorHAnsi" w:hAnsiTheme="minorHAnsi" w:cstheme="minorHAnsi"/>
              </w:rPr>
              <w:t>cost</w:t>
            </w:r>
            <w:r w:rsidRPr="005A5BE2">
              <w:rPr>
                <w:rFonts w:asciiTheme="minorHAnsi" w:hAnsiTheme="minorHAnsi" w:cstheme="minorHAnsi"/>
                <w:spacing w:val="36"/>
              </w:rPr>
              <w:t xml:space="preserve"> </w:t>
            </w:r>
            <w:r w:rsidRPr="005A5BE2">
              <w:rPr>
                <w:rFonts w:asciiTheme="minorHAnsi" w:hAnsiTheme="minorHAnsi" w:cstheme="minorHAnsi"/>
              </w:rPr>
              <w:t>required</w:t>
            </w:r>
            <w:r w:rsidRPr="005A5BE2">
              <w:rPr>
                <w:rFonts w:asciiTheme="minorHAnsi" w:hAnsiTheme="minorHAnsi" w:cstheme="minorHAnsi"/>
                <w:spacing w:val="34"/>
              </w:rPr>
              <w:t xml:space="preserve"> </w:t>
            </w:r>
            <w:r w:rsidRPr="005A5BE2">
              <w:rPr>
                <w:rFonts w:asciiTheme="minorHAnsi" w:hAnsiTheme="minorHAnsi" w:cstheme="minorHAnsi"/>
              </w:rPr>
              <w:t>to</w:t>
            </w:r>
            <w:r w:rsidRPr="005A5BE2">
              <w:rPr>
                <w:rFonts w:asciiTheme="minorHAnsi" w:hAnsiTheme="minorHAnsi" w:cstheme="minorHAnsi"/>
                <w:spacing w:val="39"/>
              </w:rPr>
              <w:t xml:space="preserve"> </w:t>
            </w:r>
            <w:r w:rsidRPr="005A5BE2">
              <w:rPr>
                <w:rFonts w:asciiTheme="minorHAnsi" w:hAnsiTheme="minorHAnsi" w:cstheme="minorHAnsi"/>
              </w:rPr>
              <w:t>prepare</w:t>
            </w:r>
            <w:r w:rsidRPr="005A5BE2">
              <w:rPr>
                <w:rFonts w:asciiTheme="minorHAnsi" w:hAnsiTheme="minorHAnsi" w:cstheme="minorHAnsi"/>
                <w:spacing w:val="35"/>
              </w:rPr>
              <w:t xml:space="preserve"> </w:t>
            </w:r>
            <w:r w:rsidRPr="005A5BE2">
              <w:rPr>
                <w:rFonts w:asciiTheme="minorHAnsi" w:hAnsiTheme="minorHAnsi" w:cstheme="minorHAnsi"/>
              </w:rPr>
              <w:t>an</w:t>
            </w:r>
            <w:r w:rsidRPr="005A5BE2">
              <w:rPr>
                <w:rFonts w:asciiTheme="minorHAnsi" w:hAnsiTheme="minorHAnsi" w:cstheme="minorHAnsi"/>
                <w:spacing w:val="37"/>
              </w:rPr>
              <w:t xml:space="preserve"> </w:t>
            </w:r>
            <w:r w:rsidRPr="005A5BE2">
              <w:rPr>
                <w:rFonts w:asciiTheme="minorHAnsi" w:hAnsiTheme="minorHAnsi" w:cstheme="minorHAnsi"/>
                <w:spacing w:val="-2"/>
              </w:rPr>
              <w:t>impact</w:t>
            </w:r>
          </w:p>
          <w:p w14:paraId="590C2935" w14:textId="77777777" w:rsidR="00A01084" w:rsidRPr="005A5BE2" w:rsidRDefault="00013AF0">
            <w:pPr>
              <w:pStyle w:val="TableParagraph"/>
              <w:spacing w:before="41"/>
              <w:ind w:left="383"/>
              <w:rPr>
                <w:rFonts w:asciiTheme="minorHAnsi" w:hAnsiTheme="minorHAnsi" w:cstheme="minorHAnsi"/>
              </w:rPr>
            </w:pPr>
            <w:r w:rsidRPr="005A5BE2">
              <w:rPr>
                <w:rFonts w:asciiTheme="minorHAnsi" w:hAnsiTheme="minorHAnsi" w:cstheme="minorHAnsi"/>
              </w:rPr>
              <w:t>assessment</w:t>
            </w:r>
            <w:r w:rsidRPr="005A5BE2">
              <w:rPr>
                <w:rFonts w:asciiTheme="minorHAnsi" w:hAnsiTheme="minorHAnsi" w:cstheme="minorHAnsi"/>
                <w:spacing w:val="-8"/>
              </w:rPr>
              <w:t xml:space="preserve"> </w:t>
            </w:r>
            <w:r w:rsidRPr="005A5BE2">
              <w:rPr>
                <w:rFonts w:asciiTheme="minorHAnsi" w:hAnsiTheme="minorHAnsi" w:cstheme="minorHAnsi"/>
              </w:rPr>
              <w:t>(“Impact</w:t>
            </w:r>
            <w:r w:rsidRPr="005A5BE2">
              <w:rPr>
                <w:rFonts w:asciiTheme="minorHAnsi" w:hAnsiTheme="minorHAnsi" w:cstheme="minorHAnsi"/>
                <w:spacing w:val="-4"/>
              </w:rPr>
              <w:t xml:space="preserve"> </w:t>
            </w:r>
            <w:r w:rsidRPr="005A5BE2">
              <w:rPr>
                <w:rFonts w:asciiTheme="minorHAnsi" w:hAnsiTheme="minorHAnsi" w:cstheme="minorHAnsi"/>
                <w:spacing w:val="-2"/>
              </w:rPr>
              <w:t>Assessment”).</w:t>
            </w:r>
          </w:p>
        </w:tc>
      </w:tr>
      <w:tr w:rsidR="00A01084" w:rsidRPr="005A5BE2" w14:paraId="590C2939" w14:textId="77777777">
        <w:trPr>
          <w:trHeight w:val="738"/>
        </w:trPr>
        <w:tc>
          <w:tcPr>
            <w:tcW w:w="629" w:type="dxa"/>
          </w:tcPr>
          <w:p w14:paraId="590C2937"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D.</w:t>
            </w:r>
          </w:p>
        </w:tc>
        <w:tc>
          <w:tcPr>
            <w:tcW w:w="8545" w:type="dxa"/>
          </w:tcPr>
          <w:p w14:paraId="590C2938" w14:textId="77777777" w:rsidR="00A01084" w:rsidRPr="005A5BE2" w:rsidRDefault="00013AF0">
            <w:pPr>
              <w:pStyle w:val="TableParagraph"/>
              <w:spacing w:before="60" w:line="276" w:lineRule="auto"/>
              <w:ind w:left="383"/>
              <w:rPr>
                <w:rFonts w:asciiTheme="minorHAnsi" w:hAnsiTheme="minorHAnsi" w:cstheme="minorHAnsi"/>
              </w:rPr>
            </w:pPr>
            <w:r w:rsidRPr="005A5BE2">
              <w:rPr>
                <w:rFonts w:asciiTheme="minorHAnsi" w:hAnsiTheme="minorHAnsi" w:cstheme="minorHAnsi"/>
              </w:rPr>
              <w:t>All Change Control Notices proposing changes to this Agreement must be submitted for</w:t>
            </w:r>
            <w:r w:rsidRPr="005A5BE2">
              <w:rPr>
                <w:rFonts w:asciiTheme="minorHAnsi" w:hAnsiTheme="minorHAnsi" w:cstheme="minorHAnsi"/>
                <w:spacing w:val="80"/>
              </w:rPr>
              <w:t xml:space="preserve"> </w:t>
            </w:r>
            <w:r w:rsidRPr="005A5BE2">
              <w:rPr>
                <w:rFonts w:asciiTheme="minorHAnsi" w:hAnsiTheme="minorHAnsi" w:cstheme="minorHAnsi"/>
              </w:rPr>
              <w:t>review to the other Party’s Contact.</w:t>
            </w:r>
          </w:p>
        </w:tc>
      </w:tr>
      <w:tr w:rsidR="00A01084" w:rsidRPr="005A5BE2" w14:paraId="590C293C" w14:textId="77777777">
        <w:trPr>
          <w:trHeight w:val="1354"/>
        </w:trPr>
        <w:tc>
          <w:tcPr>
            <w:tcW w:w="629" w:type="dxa"/>
          </w:tcPr>
          <w:p w14:paraId="590C293A"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E.</w:t>
            </w:r>
          </w:p>
        </w:tc>
        <w:tc>
          <w:tcPr>
            <w:tcW w:w="8545" w:type="dxa"/>
          </w:tcPr>
          <w:p w14:paraId="590C293B" w14:textId="77777777" w:rsidR="00A01084" w:rsidRPr="005A5BE2" w:rsidRDefault="00013AF0">
            <w:pPr>
              <w:pStyle w:val="TableParagraph"/>
              <w:spacing w:before="59" w:line="276" w:lineRule="auto"/>
              <w:ind w:left="383" w:right="48"/>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Parties</w:t>
            </w:r>
            <w:r w:rsidRPr="005A5BE2">
              <w:rPr>
                <w:rFonts w:asciiTheme="minorHAnsi" w:hAnsiTheme="minorHAnsi" w:cstheme="minorHAnsi"/>
                <w:spacing w:val="-12"/>
              </w:rPr>
              <w:t xml:space="preserve"> </w:t>
            </w:r>
            <w:r w:rsidRPr="005A5BE2">
              <w:rPr>
                <w:rFonts w:asciiTheme="minorHAnsi" w:hAnsiTheme="minorHAnsi" w:cstheme="minorHAnsi"/>
              </w:rPr>
              <w:t>must</w:t>
            </w:r>
            <w:r w:rsidRPr="005A5BE2">
              <w:rPr>
                <w:rFonts w:asciiTheme="minorHAnsi" w:hAnsiTheme="minorHAnsi" w:cstheme="minorHAnsi"/>
                <w:spacing w:val="-13"/>
              </w:rPr>
              <w:t xml:space="preserve"> </w:t>
            </w:r>
            <w:r w:rsidRPr="005A5BE2">
              <w:rPr>
                <w:rFonts w:asciiTheme="minorHAnsi" w:hAnsiTheme="minorHAnsi" w:cstheme="minorHAnsi"/>
              </w:rPr>
              <w:t>indicate</w:t>
            </w:r>
            <w:r w:rsidRPr="005A5BE2">
              <w:rPr>
                <w:rFonts w:asciiTheme="minorHAnsi" w:hAnsiTheme="minorHAnsi" w:cstheme="minorHAnsi"/>
                <w:spacing w:val="-12"/>
              </w:rPr>
              <w:t xml:space="preserve"> </w:t>
            </w:r>
            <w:r w:rsidRPr="005A5BE2">
              <w:rPr>
                <w:rFonts w:asciiTheme="minorHAnsi" w:hAnsiTheme="minorHAnsi" w:cstheme="minorHAnsi"/>
              </w:rPr>
              <w:t>their</w:t>
            </w:r>
            <w:r w:rsidRPr="005A5BE2">
              <w:rPr>
                <w:rFonts w:asciiTheme="minorHAnsi" w:hAnsiTheme="minorHAnsi" w:cstheme="minorHAnsi"/>
                <w:spacing w:val="-13"/>
              </w:rPr>
              <w:t xml:space="preserve"> </w:t>
            </w:r>
            <w:r w:rsidRPr="005A5BE2">
              <w:rPr>
                <w:rFonts w:asciiTheme="minorHAnsi" w:hAnsiTheme="minorHAnsi" w:cstheme="minorHAnsi"/>
              </w:rPr>
              <w:t>acceptance</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3"/>
              </w:rPr>
              <w:t xml:space="preserve"> </w:t>
            </w:r>
            <w:r w:rsidRPr="005A5BE2">
              <w:rPr>
                <w:rFonts w:asciiTheme="minorHAnsi" w:hAnsiTheme="minorHAnsi" w:cstheme="minorHAnsi"/>
              </w:rPr>
              <w:t>rejection</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change</w:t>
            </w:r>
            <w:r w:rsidRPr="005A5BE2">
              <w:rPr>
                <w:rFonts w:asciiTheme="minorHAnsi" w:hAnsiTheme="minorHAnsi" w:cstheme="minorHAnsi"/>
                <w:spacing w:val="-12"/>
              </w:rPr>
              <w:t xml:space="preserve"> </w:t>
            </w:r>
            <w:r w:rsidRPr="005A5BE2">
              <w:rPr>
                <w:rFonts w:asciiTheme="minorHAnsi" w:hAnsiTheme="minorHAnsi" w:cstheme="minorHAnsi"/>
              </w:rPr>
              <w:t>control</w:t>
            </w:r>
            <w:r w:rsidRPr="005A5BE2">
              <w:rPr>
                <w:rFonts w:asciiTheme="minorHAnsi" w:hAnsiTheme="minorHAnsi" w:cstheme="minorHAnsi"/>
                <w:spacing w:val="-13"/>
              </w:rPr>
              <w:t xml:space="preserve"> </w:t>
            </w:r>
            <w:r w:rsidRPr="005A5BE2">
              <w:rPr>
                <w:rFonts w:asciiTheme="minorHAnsi" w:hAnsiTheme="minorHAnsi" w:cstheme="minorHAnsi"/>
              </w:rPr>
              <w:t>request</w:t>
            </w:r>
            <w:r w:rsidRPr="005A5BE2">
              <w:rPr>
                <w:rFonts w:asciiTheme="minorHAnsi" w:hAnsiTheme="minorHAnsi" w:cstheme="minorHAnsi"/>
                <w:spacing w:val="-12"/>
              </w:rPr>
              <w:t xml:space="preserve"> </w:t>
            </w:r>
            <w:r w:rsidRPr="005A5BE2">
              <w:rPr>
                <w:rFonts w:asciiTheme="minorHAnsi" w:hAnsiTheme="minorHAnsi" w:cstheme="minorHAnsi"/>
              </w:rPr>
              <w:t>and/or Impact</w:t>
            </w:r>
            <w:r w:rsidRPr="005A5BE2">
              <w:rPr>
                <w:rFonts w:asciiTheme="minorHAnsi" w:hAnsiTheme="minorHAnsi" w:cstheme="minorHAnsi"/>
                <w:spacing w:val="-13"/>
              </w:rPr>
              <w:t xml:space="preserve"> </w:t>
            </w:r>
            <w:r w:rsidRPr="005A5BE2">
              <w:rPr>
                <w:rFonts w:asciiTheme="minorHAnsi" w:hAnsiTheme="minorHAnsi" w:cstheme="minorHAnsi"/>
              </w:rPr>
              <w:t>Assessment</w:t>
            </w:r>
            <w:r w:rsidRPr="005A5BE2">
              <w:rPr>
                <w:rFonts w:asciiTheme="minorHAnsi" w:hAnsiTheme="minorHAnsi" w:cstheme="minorHAnsi"/>
                <w:spacing w:val="-12"/>
              </w:rPr>
              <w:t xml:space="preserve"> </w:t>
            </w:r>
            <w:r w:rsidRPr="005A5BE2">
              <w:rPr>
                <w:rFonts w:asciiTheme="minorHAnsi" w:hAnsiTheme="minorHAnsi" w:cstheme="minorHAnsi"/>
              </w:rPr>
              <w:t>within</w:t>
            </w:r>
            <w:r w:rsidRPr="005A5BE2">
              <w:rPr>
                <w:rFonts w:asciiTheme="minorHAnsi" w:hAnsiTheme="minorHAnsi" w:cstheme="minorHAnsi"/>
                <w:spacing w:val="-13"/>
              </w:rPr>
              <w:t xml:space="preserve"> </w:t>
            </w:r>
            <w:r w:rsidRPr="005A5BE2">
              <w:rPr>
                <w:rFonts w:asciiTheme="minorHAnsi" w:hAnsiTheme="minorHAnsi" w:cstheme="minorHAnsi"/>
              </w:rPr>
              <w:t>a</w:t>
            </w:r>
            <w:r w:rsidRPr="005A5BE2">
              <w:rPr>
                <w:rFonts w:asciiTheme="minorHAnsi" w:hAnsiTheme="minorHAnsi" w:cstheme="minorHAnsi"/>
                <w:spacing w:val="-12"/>
              </w:rPr>
              <w:t xml:space="preserve"> </w:t>
            </w:r>
            <w:r w:rsidRPr="005A5BE2">
              <w:rPr>
                <w:rFonts w:asciiTheme="minorHAnsi" w:hAnsiTheme="minorHAnsi" w:cstheme="minorHAnsi"/>
              </w:rPr>
              <w:t>reasonable</w:t>
            </w:r>
            <w:r w:rsidRPr="005A5BE2">
              <w:rPr>
                <w:rFonts w:asciiTheme="minorHAnsi" w:hAnsiTheme="minorHAnsi" w:cstheme="minorHAnsi"/>
                <w:spacing w:val="-13"/>
              </w:rPr>
              <w:t xml:space="preserve"> </w:t>
            </w:r>
            <w:r w:rsidRPr="005A5BE2">
              <w:rPr>
                <w:rFonts w:asciiTheme="minorHAnsi" w:hAnsiTheme="minorHAnsi" w:cstheme="minorHAnsi"/>
              </w:rPr>
              <w:t>timeframe</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its</w:t>
            </w:r>
            <w:r w:rsidRPr="005A5BE2">
              <w:rPr>
                <w:rFonts w:asciiTheme="minorHAnsi" w:hAnsiTheme="minorHAnsi" w:cstheme="minorHAnsi"/>
                <w:spacing w:val="-12"/>
              </w:rPr>
              <w:t xml:space="preserve"> </w:t>
            </w:r>
            <w:r w:rsidRPr="005A5BE2">
              <w:rPr>
                <w:rFonts w:asciiTheme="minorHAnsi" w:hAnsiTheme="minorHAnsi" w:cstheme="minorHAnsi"/>
              </w:rPr>
              <w:t>completion</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Tender</w:t>
            </w:r>
            <w:r w:rsidRPr="005A5BE2">
              <w:rPr>
                <w:rFonts w:asciiTheme="minorHAnsi" w:hAnsiTheme="minorHAnsi" w:cstheme="minorHAnsi"/>
                <w:spacing w:val="-12"/>
              </w:rPr>
              <w:t xml:space="preserve"> </w:t>
            </w:r>
            <w:r w:rsidRPr="005A5BE2">
              <w:rPr>
                <w:rFonts w:asciiTheme="minorHAnsi" w:hAnsiTheme="minorHAnsi" w:cstheme="minorHAnsi"/>
              </w:rPr>
              <w:t>Submission for</w:t>
            </w:r>
            <w:r w:rsidRPr="005A5BE2">
              <w:rPr>
                <w:rFonts w:asciiTheme="minorHAnsi" w:hAnsiTheme="minorHAnsi" w:cstheme="minorHAnsi"/>
                <w:spacing w:val="-4"/>
              </w:rPr>
              <w:t xml:space="preserve"> </w:t>
            </w:r>
            <w:r w:rsidRPr="005A5BE2">
              <w:rPr>
                <w:rFonts w:asciiTheme="minorHAnsi" w:hAnsiTheme="minorHAnsi" w:cstheme="minorHAnsi"/>
              </w:rPr>
              <w:t>review,</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6"/>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maximum</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twenty</w:t>
            </w:r>
            <w:r w:rsidRPr="005A5BE2">
              <w:rPr>
                <w:rFonts w:asciiTheme="minorHAnsi" w:hAnsiTheme="minorHAnsi" w:cstheme="minorHAnsi"/>
                <w:spacing w:val="-3"/>
              </w:rPr>
              <w:t xml:space="preserve"> </w:t>
            </w:r>
            <w:r w:rsidRPr="005A5BE2">
              <w:rPr>
                <w:rFonts w:asciiTheme="minorHAnsi" w:hAnsiTheme="minorHAnsi" w:cstheme="minorHAnsi"/>
              </w:rPr>
              <w:t>(20)</w:t>
            </w:r>
            <w:r w:rsidRPr="005A5BE2">
              <w:rPr>
                <w:rFonts w:asciiTheme="minorHAnsi" w:hAnsiTheme="minorHAnsi" w:cstheme="minorHAnsi"/>
                <w:spacing w:val="-4"/>
              </w:rPr>
              <w:t xml:space="preserve"> </w:t>
            </w:r>
            <w:r w:rsidRPr="005A5BE2">
              <w:rPr>
                <w:rFonts w:asciiTheme="minorHAnsi" w:hAnsiTheme="minorHAnsi" w:cstheme="minorHAnsi"/>
              </w:rPr>
              <w:t>calendar</w:t>
            </w:r>
            <w:r w:rsidRPr="005A5BE2">
              <w:rPr>
                <w:rFonts w:asciiTheme="minorHAnsi" w:hAnsiTheme="minorHAnsi" w:cstheme="minorHAnsi"/>
                <w:spacing w:val="-4"/>
              </w:rPr>
              <w:t xml:space="preserve"> </w:t>
            </w:r>
            <w:r w:rsidRPr="005A5BE2">
              <w:rPr>
                <w:rFonts w:asciiTheme="minorHAnsi" w:hAnsiTheme="minorHAnsi" w:cstheme="minorHAnsi"/>
              </w:rPr>
              <w:t>days</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such</w:t>
            </w:r>
            <w:r w:rsidRPr="005A5BE2">
              <w:rPr>
                <w:rFonts w:asciiTheme="minorHAnsi" w:hAnsiTheme="minorHAnsi" w:cstheme="minorHAnsi"/>
                <w:spacing w:val="-8"/>
              </w:rPr>
              <w:t xml:space="preserve"> </w:t>
            </w:r>
            <w:r w:rsidRPr="005A5BE2">
              <w:rPr>
                <w:rFonts w:asciiTheme="minorHAnsi" w:hAnsiTheme="minorHAnsi" w:cstheme="minorHAnsi"/>
              </w:rPr>
              <w:t>other</w:t>
            </w:r>
            <w:r w:rsidRPr="005A5BE2">
              <w:rPr>
                <w:rFonts w:asciiTheme="minorHAnsi" w:hAnsiTheme="minorHAnsi" w:cstheme="minorHAnsi"/>
                <w:spacing w:val="-4"/>
              </w:rPr>
              <w:t xml:space="preserve"> </w:t>
            </w:r>
            <w:r w:rsidRPr="005A5BE2">
              <w:rPr>
                <w:rFonts w:asciiTheme="minorHAnsi" w:hAnsiTheme="minorHAnsi" w:cstheme="minorHAnsi"/>
              </w:rPr>
              <w:t>period</w:t>
            </w:r>
            <w:r w:rsidRPr="005A5BE2">
              <w:rPr>
                <w:rFonts w:asciiTheme="minorHAnsi" w:hAnsiTheme="minorHAnsi" w:cstheme="minorHAnsi"/>
                <w:spacing w:val="-5"/>
              </w:rPr>
              <w:t xml:space="preserve"> </w:t>
            </w:r>
            <w:r w:rsidRPr="005A5BE2">
              <w:rPr>
                <w:rFonts w:asciiTheme="minorHAnsi" w:hAnsiTheme="minorHAnsi" w:cstheme="minorHAnsi"/>
              </w:rPr>
              <w:t>agreed between the Parties.</w:t>
            </w:r>
          </w:p>
        </w:tc>
      </w:tr>
      <w:tr w:rsidR="00A01084" w:rsidRPr="005A5BE2" w14:paraId="590C293F" w14:textId="77777777">
        <w:trPr>
          <w:trHeight w:val="738"/>
        </w:trPr>
        <w:tc>
          <w:tcPr>
            <w:tcW w:w="629" w:type="dxa"/>
          </w:tcPr>
          <w:p w14:paraId="590C293D"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F.</w:t>
            </w:r>
          </w:p>
        </w:tc>
        <w:tc>
          <w:tcPr>
            <w:tcW w:w="8545" w:type="dxa"/>
          </w:tcPr>
          <w:p w14:paraId="590C293E" w14:textId="77777777" w:rsidR="00A01084" w:rsidRPr="005A5BE2" w:rsidRDefault="00013AF0">
            <w:pPr>
              <w:pStyle w:val="TableParagraph"/>
              <w:spacing w:before="60" w:line="276" w:lineRule="auto"/>
              <w:ind w:left="383"/>
              <w:rPr>
                <w:rFonts w:asciiTheme="minorHAnsi" w:hAnsiTheme="minorHAnsi" w:cstheme="minorHAnsi"/>
              </w:rPr>
            </w:pPr>
            <w:r w:rsidRPr="005A5BE2">
              <w:rPr>
                <w:rFonts w:asciiTheme="minorHAnsi" w:hAnsiTheme="minorHAnsi" w:cstheme="minorHAnsi"/>
              </w:rPr>
              <w:t>On</w:t>
            </w:r>
            <w:r w:rsidRPr="005A5BE2">
              <w:rPr>
                <w:rFonts w:asciiTheme="minorHAnsi" w:hAnsiTheme="minorHAnsi" w:cstheme="minorHAnsi"/>
                <w:spacing w:val="28"/>
              </w:rPr>
              <w:t xml:space="preserve"> </w:t>
            </w:r>
            <w:r w:rsidRPr="005A5BE2">
              <w:rPr>
                <w:rFonts w:asciiTheme="minorHAnsi" w:hAnsiTheme="minorHAnsi" w:cstheme="minorHAnsi"/>
              </w:rPr>
              <w:t>approval</w:t>
            </w:r>
            <w:r w:rsidRPr="005A5BE2">
              <w:rPr>
                <w:rFonts w:asciiTheme="minorHAnsi" w:hAnsiTheme="minorHAnsi" w:cstheme="minorHAnsi"/>
                <w:spacing w:val="26"/>
              </w:rPr>
              <w:t xml:space="preserve"> </w:t>
            </w:r>
            <w:r w:rsidRPr="005A5BE2">
              <w:rPr>
                <w:rFonts w:asciiTheme="minorHAnsi" w:hAnsiTheme="minorHAnsi" w:cstheme="minorHAnsi"/>
              </w:rPr>
              <w:t>of</w:t>
            </w:r>
            <w:r w:rsidRPr="005A5BE2">
              <w:rPr>
                <w:rFonts w:asciiTheme="minorHAnsi" w:hAnsiTheme="minorHAnsi" w:cstheme="minorHAnsi"/>
                <w:spacing w:val="29"/>
              </w:rPr>
              <w:t xml:space="preserve"> </w:t>
            </w:r>
            <w:r w:rsidRPr="005A5BE2">
              <w:rPr>
                <w:rFonts w:asciiTheme="minorHAnsi" w:hAnsiTheme="minorHAnsi" w:cstheme="minorHAnsi"/>
              </w:rPr>
              <w:t>an</w:t>
            </w:r>
            <w:r w:rsidRPr="005A5BE2">
              <w:rPr>
                <w:rFonts w:asciiTheme="minorHAnsi" w:hAnsiTheme="minorHAnsi" w:cstheme="minorHAnsi"/>
                <w:spacing w:val="26"/>
              </w:rPr>
              <w:t xml:space="preserve"> </w:t>
            </w:r>
            <w:r w:rsidRPr="005A5BE2">
              <w:rPr>
                <w:rFonts w:asciiTheme="minorHAnsi" w:hAnsiTheme="minorHAnsi" w:cstheme="minorHAnsi"/>
              </w:rPr>
              <w:t>Impact</w:t>
            </w:r>
            <w:r w:rsidRPr="005A5BE2">
              <w:rPr>
                <w:rFonts w:asciiTheme="minorHAnsi" w:hAnsiTheme="minorHAnsi" w:cstheme="minorHAnsi"/>
                <w:spacing w:val="27"/>
              </w:rPr>
              <w:t xml:space="preserve"> </w:t>
            </w:r>
            <w:r w:rsidRPr="005A5BE2">
              <w:rPr>
                <w:rFonts w:asciiTheme="minorHAnsi" w:hAnsiTheme="minorHAnsi" w:cstheme="minorHAnsi"/>
              </w:rPr>
              <w:t>Assessment,</w:t>
            </w:r>
            <w:r w:rsidRPr="005A5BE2">
              <w:rPr>
                <w:rFonts w:asciiTheme="minorHAnsi" w:hAnsiTheme="minorHAnsi" w:cstheme="minorHAnsi"/>
                <w:spacing w:val="26"/>
              </w:rPr>
              <w:t xml:space="preserve"> </w:t>
            </w:r>
            <w:r w:rsidRPr="005A5BE2">
              <w:rPr>
                <w:rFonts w:asciiTheme="minorHAnsi" w:hAnsiTheme="minorHAnsi" w:cstheme="minorHAnsi"/>
              </w:rPr>
              <w:t>this</w:t>
            </w:r>
            <w:r w:rsidRPr="005A5BE2">
              <w:rPr>
                <w:rFonts w:asciiTheme="minorHAnsi" w:hAnsiTheme="minorHAnsi" w:cstheme="minorHAnsi"/>
                <w:spacing w:val="29"/>
              </w:rPr>
              <w:t xml:space="preserve"> </w:t>
            </w:r>
            <w:r w:rsidRPr="005A5BE2">
              <w:rPr>
                <w:rFonts w:asciiTheme="minorHAnsi" w:hAnsiTheme="minorHAnsi" w:cstheme="minorHAnsi"/>
              </w:rPr>
              <w:t>Agreement</w:t>
            </w:r>
            <w:r w:rsidRPr="005A5BE2">
              <w:rPr>
                <w:rFonts w:asciiTheme="minorHAnsi" w:hAnsiTheme="minorHAnsi" w:cstheme="minorHAnsi"/>
                <w:spacing w:val="29"/>
              </w:rPr>
              <w:t xml:space="preserve"> </w:t>
            </w:r>
            <w:r w:rsidRPr="005A5BE2">
              <w:rPr>
                <w:rFonts w:asciiTheme="minorHAnsi" w:hAnsiTheme="minorHAnsi" w:cstheme="minorHAnsi"/>
              </w:rPr>
              <w:t>and/or</w:t>
            </w:r>
            <w:r w:rsidRPr="005A5BE2">
              <w:rPr>
                <w:rFonts w:asciiTheme="minorHAnsi" w:hAnsiTheme="minorHAnsi" w:cstheme="minorHAnsi"/>
                <w:spacing w:val="26"/>
              </w:rPr>
              <w:t xml:space="preserve"> </w:t>
            </w:r>
            <w:r w:rsidRPr="005A5BE2">
              <w:rPr>
                <w:rFonts w:asciiTheme="minorHAnsi" w:hAnsiTheme="minorHAnsi" w:cstheme="minorHAnsi"/>
              </w:rPr>
              <w:t>the</w:t>
            </w:r>
            <w:r w:rsidRPr="005A5BE2">
              <w:rPr>
                <w:rFonts w:asciiTheme="minorHAnsi" w:hAnsiTheme="minorHAnsi" w:cstheme="minorHAnsi"/>
                <w:spacing w:val="29"/>
              </w:rPr>
              <w:t xml:space="preserve"> </w:t>
            </w:r>
            <w:r w:rsidRPr="005A5BE2">
              <w:rPr>
                <w:rFonts w:asciiTheme="minorHAnsi" w:hAnsiTheme="minorHAnsi" w:cstheme="minorHAnsi"/>
              </w:rPr>
              <w:t>Schedules</w:t>
            </w:r>
            <w:r w:rsidRPr="005A5BE2">
              <w:rPr>
                <w:rFonts w:asciiTheme="minorHAnsi" w:hAnsiTheme="minorHAnsi" w:cstheme="minorHAnsi"/>
                <w:spacing w:val="26"/>
              </w:rPr>
              <w:t xml:space="preserve"> </w:t>
            </w:r>
            <w:r w:rsidRPr="005A5BE2">
              <w:rPr>
                <w:rFonts w:asciiTheme="minorHAnsi" w:hAnsiTheme="minorHAnsi" w:cstheme="minorHAnsi"/>
              </w:rPr>
              <w:t>should</w:t>
            </w:r>
            <w:r w:rsidRPr="005A5BE2">
              <w:rPr>
                <w:rFonts w:asciiTheme="minorHAnsi" w:hAnsiTheme="minorHAnsi" w:cstheme="minorHAnsi"/>
                <w:spacing w:val="28"/>
              </w:rPr>
              <w:t xml:space="preserve"> </w:t>
            </w:r>
            <w:r w:rsidRPr="005A5BE2">
              <w:rPr>
                <w:rFonts w:asciiTheme="minorHAnsi" w:hAnsiTheme="minorHAnsi" w:cstheme="minorHAnsi"/>
              </w:rPr>
              <w:t>be updated and revised as appropriate and in writing.</w:t>
            </w:r>
          </w:p>
        </w:tc>
      </w:tr>
      <w:tr w:rsidR="00A01084" w:rsidRPr="005A5BE2" w14:paraId="590C2942" w14:textId="77777777">
        <w:trPr>
          <w:trHeight w:val="738"/>
        </w:trPr>
        <w:tc>
          <w:tcPr>
            <w:tcW w:w="629" w:type="dxa"/>
          </w:tcPr>
          <w:p w14:paraId="590C2940"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0000FF"/>
                <w:spacing w:val="-5"/>
              </w:rPr>
              <w:t>G.</w:t>
            </w:r>
          </w:p>
        </w:tc>
        <w:tc>
          <w:tcPr>
            <w:tcW w:w="8545" w:type="dxa"/>
          </w:tcPr>
          <w:p w14:paraId="590C2941" w14:textId="77777777" w:rsidR="00A01084" w:rsidRPr="005A5BE2" w:rsidRDefault="00013AF0">
            <w:pPr>
              <w:pStyle w:val="TableParagraph"/>
              <w:spacing w:before="59" w:line="276" w:lineRule="auto"/>
              <w:ind w:left="383"/>
              <w:rPr>
                <w:rFonts w:asciiTheme="minorHAnsi" w:hAnsiTheme="minorHAnsi" w:cstheme="minorHAnsi"/>
              </w:rPr>
            </w:pPr>
            <w:r w:rsidRPr="005A5BE2">
              <w:rPr>
                <w:rFonts w:asciiTheme="minorHAnsi" w:hAnsiTheme="minorHAnsi" w:cstheme="minorHAnsi"/>
              </w:rPr>
              <w:t>In the event that either Party rejects the Impact Assessment, the change(s) shall not take place and the Parties shall continue to perform their obligations under this Agreement.</w:t>
            </w:r>
          </w:p>
        </w:tc>
      </w:tr>
      <w:tr w:rsidR="00A01084" w:rsidRPr="005A5BE2" w14:paraId="590C2946" w14:textId="77777777">
        <w:trPr>
          <w:trHeight w:val="1558"/>
        </w:trPr>
        <w:tc>
          <w:tcPr>
            <w:tcW w:w="629" w:type="dxa"/>
          </w:tcPr>
          <w:p w14:paraId="590C2943"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0000FF"/>
                <w:spacing w:val="-5"/>
              </w:rPr>
              <w:t>H.</w:t>
            </w:r>
          </w:p>
        </w:tc>
        <w:tc>
          <w:tcPr>
            <w:tcW w:w="8545" w:type="dxa"/>
          </w:tcPr>
          <w:p w14:paraId="590C2944" w14:textId="77777777" w:rsidR="00A01084" w:rsidRPr="005A5BE2" w:rsidRDefault="00013AF0">
            <w:pPr>
              <w:pStyle w:val="TableParagraph"/>
              <w:spacing w:before="60" w:line="276" w:lineRule="auto"/>
              <w:ind w:left="383" w:right="49"/>
              <w:jc w:val="both"/>
              <w:rPr>
                <w:rFonts w:asciiTheme="minorHAnsi" w:hAnsiTheme="minorHAnsi" w:cstheme="minorHAnsi"/>
              </w:rPr>
            </w:pPr>
            <w:r w:rsidRPr="005A5BE2">
              <w:rPr>
                <w:rFonts w:asciiTheme="minorHAnsi" w:hAnsiTheme="minorHAnsi" w:cstheme="minorHAnsi"/>
              </w:rPr>
              <w:t>The Contractor and the Client will agree a reasonable charge in advance for investigating each proposed variation and preparing each estimate, whether or not the variation is implemented.</w:t>
            </w:r>
            <w:r w:rsidRPr="005A5BE2">
              <w:rPr>
                <w:rFonts w:asciiTheme="minorHAnsi" w:hAnsiTheme="minorHAnsi" w:cstheme="minorHAnsi"/>
                <w:spacing w:val="-9"/>
              </w:rPr>
              <w:t xml:space="preserve"> </w:t>
            </w:r>
            <w:r w:rsidRPr="005A5BE2">
              <w:rPr>
                <w:rFonts w:asciiTheme="minorHAnsi" w:hAnsiTheme="minorHAnsi" w:cstheme="minorHAnsi"/>
              </w:rPr>
              <w:t>If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Client’s</w:t>
            </w:r>
            <w:r w:rsidRPr="005A5BE2">
              <w:rPr>
                <w:rFonts w:asciiTheme="minorHAnsi" w:hAnsiTheme="minorHAnsi" w:cstheme="minorHAnsi"/>
                <w:spacing w:val="-9"/>
              </w:rPr>
              <w:t xml:space="preserve"> </w:t>
            </w:r>
            <w:r w:rsidRPr="005A5BE2">
              <w:rPr>
                <w:rFonts w:asciiTheme="minorHAnsi" w:hAnsiTheme="minorHAnsi" w:cstheme="minorHAnsi"/>
              </w:rPr>
              <w:t>request</w:t>
            </w:r>
            <w:r w:rsidRPr="005A5BE2">
              <w:rPr>
                <w:rFonts w:asciiTheme="minorHAnsi" w:hAnsiTheme="minorHAnsi" w:cstheme="minorHAnsi"/>
                <w:spacing w:val="-11"/>
              </w:rPr>
              <w:t xml:space="preserve"> </w:t>
            </w:r>
            <w:r w:rsidRPr="005A5BE2">
              <w:rPr>
                <w:rFonts w:asciiTheme="minorHAnsi" w:hAnsiTheme="minorHAnsi" w:cstheme="minorHAnsi"/>
              </w:rPr>
              <w:t>for</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1"/>
              </w:rPr>
              <w:t xml:space="preserve"> </w:t>
            </w:r>
            <w:r w:rsidRPr="005A5BE2">
              <w:rPr>
                <w:rFonts w:asciiTheme="minorHAnsi" w:hAnsiTheme="minorHAnsi" w:cstheme="minorHAnsi"/>
              </w:rPr>
              <w:t>variation</w:t>
            </w:r>
            <w:r w:rsidRPr="005A5BE2">
              <w:rPr>
                <w:rFonts w:asciiTheme="minorHAnsi" w:hAnsiTheme="minorHAnsi" w:cstheme="minorHAnsi"/>
                <w:spacing w:val="-10"/>
              </w:rPr>
              <w:t xml:space="preserve"> </w:t>
            </w:r>
            <w:r w:rsidRPr="005A5BE2">
              <w:rPr>
                <w:rFonts w:asciiTheme="minorHAnsi" w:hAnsiTheme="minorHAnsi" w:cstheme="minorHAnsi"/>
              </w:rPr>
              <w:t>is</w:t>
            </w:r>
            <w:r w:rsidRPr="005A5BE2">
              <w:rPr>
                <w:rFonts w:asciiTheme="minorHAnsi" w:hAnsiTheme="minorHAnsi" w:cstheme="minorHAnsi"/>
                <w:spacing w:val="-9"/>
              </w:rPr>
              <w:t xml:space="preserve"> </w:t>
            </w:r>
            <w:r w:rsidRPr="005A5BE2">
              <w:rPr>
                <w:rFonts w:asciiTheme="minorHAnsi" w:hAnsiTheme="minorHAnsi" w:cstheme="minorHAnsi"/>
              </w:rPr>
              <w:t>subsequently</w:t>
            </w:r>
            <w:r w:rsidRPr="005A5BE2">
              <w:rPr>
                <w:rFonts w:asciiTheme="minorHAnsi" w:hAnsiTheme="minorHAnsi" w:cstheme="minorHAnsi"/>
                <w:spacing w:val="-11"/>
              </w:rPr>
              <w:t xml:space="preserve"> </w:t>
            </w:r>
            <w:r w:rsidRPr="005A5BE2">
              <w:rPr>
                <w:rFonts w:asciiTheme="minorHAnsi" w:hAnsiTheme="minorHAnsi" w:cstheme="minorHAnsi"/>
              </w:rPr>
              <w:t>withdrawn</w:t>
            </w:r>
            <w:r w:rsidRPr="005A5BE2">
              <w:rPr>
                <w:rFonts w:asciiTheme="minorHAnsi" w:hAnsiTheme="minorHAnsi" w:cstheme="minorHAnsi"/>
                <w:spacing w:val="-12"/>
              </w:rPr>
              <w:t xml:space="preserve"> </w:t>
            </w:r>
            <w:r w:rsidRPr="005A5BE2">
              <w:rPr>
                <w:rFonts w:asciiTheme="minorHAnsi" w:hAnsiTheme="minorHAnsi" w:cstheme="minorHAnsi"/>
              </w:rPr>
              <w:t>but</w:t>
            </w:r>
            <w:r w:rsidRPr="005A5BE2">
              <w:rPr>
                <w:rFonts w:asciiTheme="minorHAnsi" w:hAnsiTheme="minorHAnsi" w:cstheme="minorHAnsi"/>
                <w:spacing w:val="-8"/>
              </w:rPr>
              <w:t xml:space="preserve"> </w:t>
            </w:r>
            <w:r w:rsidRPr="005A5BE2">
              <w:rPr>
                <w:rFonts w:asciiTheme="minorHAnsi" w:hAnsiTheme="minorHAnsi" w:cstheme="minorHAnsi"/>
              </w:rPr>
              <w:t>results in</w:t>
            </w:r>
            <w:r w:rsidRPr="005A5BE2">
              <w:rPr>
                <w:rFonts w:asciiTheme="minorHAnsi" w:hAnsiTheme="minorHAnsi" w:cstheme="minorHAnsi"/>
                <w:spacing w:val="8"/>
              </w:rPr>
              <w:t xml:space="preserve"> </w:t>
            </w:r>
            <w:r w:rsidRPr="005A5BE2">
              <w:rPr>
                <w:rFonts w:asciiTheme="minorHAnsi" w:hAnsiTheme="minorHAnsi" w:cstheme="minorHAnsi"/>
              </w:rPr>
              <w:t>a</w:t>
            </w:r>
            <w:r w:rsidRPr="005A5BE2">
              <w:rPr>
                <w:rFonts w:asciiTheme="minorHAnsi" w:hAnsiTheme="minorHAnsi" w:cstheme="minorHAnsi"/>
                <w:spacing w:val="10"/>
              </w:rPr>
              <w:t xml:space="preserve"> </w:t>
            </w:r>
            <w:r w:rsidRPr="005A5BE2">
              <w:rPr>
                <w:rFonts w:asciiTheme="minorHAnsi" w:hAnsiTheme="minorHAnsi" w:cstheme="minorHAnsi"/>
              </w:rPr>
              <w:t>delay</w:t>
            </w:r>
            <w:r w:rsidRPr="005A5BE2">
              <w:rPr>
                <w:rFonts w:asciiTheme="minorHAnsi" w:hAnsiTheme="minorHAnsi" w:cstheme="minorHAnsi"/>
                <w:spacing w:val="10"/>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supply</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Goods</w:t>
            </w:r>
            <w:r w:rsidRPr="005A5BE2">
              <w:rPr>
                <w:rFonts w:asciiTheme="minorHAnsi" w:hAnsiTheme="minorHAnsi" w:cstheme="minorHAnsi"/>
                <w:spacing w:val="8"/>
              </w:rPr>
              <w:t xml:space="preserve"> </w:t>
            </w:r>
            <w:r w:rsidRPr="005A5BE2">
              <w:rPr>
                <w:rFonts w:asciiTheme="minorHAnsi" w:hAnsiTheme="minorHAnsi" w:cstheme="minorHAnsi"/>
              </w:rPr>
              <w:t>then</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Contractor</w:t>
            </w:r>
            <w:r w:rsidRPr="005A5BE2">
              <w:rPr>
                <w:rFonts w:asciiTheme="minorHAnsi" w:hAnsiTheme="minorHAnsi" w:cstheme="minorHAnsi"/>
                <w:spacing w:val="8"/>
              </w:rPr>
              <w:t xml:space="preserve"> </w:t>
            </w:r>
            <w:r w:rsidRPr="005A5BE2">
              <w:rPr>
                <w:rFonts w:asciiTheme="minorHAnsi" w:hAnsiTheme="minorHAnsi" w:cstheme="minorHAnsi"/>
              </w:rPr>
              <w:t>will</w:t>
            </w:r>
            <w:r w:rsidRPr="005A5BE2">
              <w:rPr>
                <w:rFonts w:asciiTheme="minorHAnsi" w:hAnsiTheme="minorHAnsi" w:cstheme="minorHAnsi"/>
                <w:spacing w:val="9"/>
              </w:rPr>
              <w:t xml:space="preserve"> </w:t>
            </w:r>
            <w:r w:rsidRPr="005A5BE2">
              <w:rPr>
                <w:rFonts w:asciiTheme="minorHAnsi" w:hAnsiTheme="minorHAnsi" w:cstheme="minorHAnsi"/>
              </w:rPr>
              <w:t>not</w:t>
            </w:r>
            <w:r w:rsidRPr="005A5BE2">
              <w:rPr>
                <w:rFonts w:asciiTheme="minorHAnsi" w:hAnsiTheme="minorHAnsi" w:cstheme="minorHAnsi"/>
                <w:spacing w:val="8"/>
              </w:rPr>
              <w:t xml:space="preserve"> </w:t>
            </w:r>
            <w:r w:rsidRPr="005A5BE2">
              <w:rPr>
                <w:rFonts w:asciiTheme="minorHAnsi" w:hAnsiTheme="minorHAnsi" w:cstheme="minorHAnsi"/>
              </w:rPr>
              <w:t>be</w:t>
            </w:r>
            <w:r w:rsidRPr="005A5BE2">
              <w:rPr>
                <w:rFonts w:asciiTheme="minorHAnsi" w:hAnsiTheme="minorHAnsi" w:cstheme="minorHAnsi"/>
                <w:spacing w:val="11"/>
              </w:rPr>
              <w:t xml:space="preserve"> </w:t>
            </w:r>
            <w:r w:rsidRPr="005A5BE2">
              <w:rPr>
                <w:rFonts w:asciiTheme="minorHAnsi" w:hAnsiTheme="minorHAnsi" w:cstheme="minorHAnsi"/>
              </w:rPr>
              <w:t>liable</w:t>
            </w:r>
            <w:r w:rsidRPr="005A5BE2">
              <w:rPr>
                <w:rFonts w:asciiTheme="minorHAnsi" w:hAnsiTheme="minorHAnsi" w:cstheme="minorHAnsi"/>
                <w:spacing w:val="10"/>
              </w:rPr>
              <w:t xml:space="preserve"> </w:t>
            </w:r>
            <w:r w:rsidRPr="005A5BE2">
              <w:rPr>
                <w:rFonts w:asciiTheme="minorHAnsi" w:hAnsiTheme="minorHAnsi" w:cstheme="minorHAnsi"/>
              </w:rPr>
              <w:t>for</w:t>
            </w:r>
            <w:r w:rsidRPr="005A5BE2">
              <w:rPr>
                <w:rFonts w:asciiTheme="minorHAnsi" w:hAnsiTheme="minorHAnsi" w:cstheme="minorHAnsi"/>
                <w:spacing w:val="10"/>
              </w:rPr>
              <w:t xml:space="preserve"> </w:t>
            </w:r>
            <w:r w:rsidRPr="005A5BE2">
              <w:rPr>
                <w:rFonts w:asciiTheme="minorHAnsi" w:hAnsiTheme="minorHAnsi" w:cstheme="minorHAnsi"/>
              </w:rPr>
              <w:t>such</w:t>
            </w:r>
            <w:r w:rsidRPr="005A5BE2">
              <w:rPr>
                <w:rFonts w:asciiTheme="minorHAnsi" w:hAnsiTheme="minorHAnsi" w:cstheme="minorHAnsi"/>
                <w:spacing w:val="9"/>
              </w:rPr>
              <w:t xml:space="preserve"> </w:t>
            </w:r>
            <w:r w:rsidRPr="005A5BE2">
              <w:rPr>
                <w:rFonts w:asciiTheme="minorHAnsi" w:hAnsiTheme="minorHAnsi" w:cstheme="minorHAnsi"/>
                <w:spacing w:val="-2"/>
              </w:rPr>
              <w:t>delay</w:t>
            </w:r>
          </w:p>
          <w:p w14:paraId="590C2945" w14:textId="77777777" w:rsidR="00A01084" w:rsidRPr="005A5BE2" w:rsidRDefault="00013AF0">
            <w:pPr>
              <w:pStyle w:val="TableParagraph"/>
              <w:spacing w:line="243" w:lineRule="exact"/>
              <w:ind w:left="383"/>
              <w:jc w:val="both"/>
              <w:rPr>
                <w:rFonts w:asciiTheme="minorHAnsi" w:hAnsiTheme="minorHAnsi" w:cstheme="minorHAnsi"/>
              </w:rPr>
            </w:pP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will</w:t>
            </w:r>
            <w:r w:rsidRPr="005A5BE2">
              <w:rPr>
                <w:rFonts w:asciiTheme="minorHAnsi" w:hAnsiTheme="minorHAnsi" w:cstheme="minorHAnsi"/>
                <w:spacing w:val="-2"/>
              </w:rPr>
              <w:t xml:space="preserve"> </w:t>
            </w:r>
            <w:r w:rsidRPr="005A5BE2">
              <w:rPr>
                <w:rFonts w:asciiTheme="minorHAnsi" w:hAnsiTheme="minorHAnsi" w:cstheme="minorHAnsi"/>
              </w:rPr>
              <w:t>be</w:t>
            </w:r>
            <w:r w:rsidRPr="005A5BE2">
              <w:rPr>
                <w:rFonts w:asciiTheme="minorHAnsi" w:hAnsiTheme="minorHAnsi" w:cstheme="minorHAnsi"/>
                <w:spacing w:val="-4"/>
              </w:rPr>
              <w:t xml:space="preserve"> </w:t>
            </w:r>
            <w:r w:rsidRPr="005A5BE2">
              <w:rPr>
                <w:rFonts w:asciiTheme="minorHAnsi" w:hAnsiTheme="minorHAnsi" w:cstheme="minorHAnsi"/>
              </w:rPr>
              <w:t>entitled</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an</w:t>
            </w:r>
            <w:r w:rsidRPr="005A5BE2">
              <w:rPr>
                <w:rFonts w:asciiTheme="minorHAnsi" w:hAnsiTheme="minorHAnsi" w:cstheme="minorHAnsi"/>
                <w:spacing w:val="-3"/>
              </w:rPr>
              <w:t xml:space="preserve"> </w:t>
            </w:r>
            <w:r w:rsidRPr="005A5BE2">
              <w:rPr>
                <w:rFonts w:asciiTheme="minorHAnsi" w:hAnsiTheme="minorHAnsi" w:cstheme="minorHAnsi"/>
              </w:rPr>
              <w:t>extension</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time</w:t>
            </w:r>
            <w:r w:rsidRPr="005A5BE2">
              <w:rPr>
                <w:rFonts w:asciiTheme="minorHAnsi" w:hAnsiTheme="minorHAnsi" w:cstheme="minorHAnsi"/>
                <w:spacing w:val="-4"/>
              </w:rPr>
              <w:t xml:space="preserve"> </w:t>
            </w:r>
            <w:r w:rsidRPr="005A5BE2">
              <w:rPr>
                <w:rFonts w:asciiTheme="minorHAnsi" w:hAnsiTheme="minorHAnsi" w:cstheme="minorHAnsi"/>
              </w:rPr>
              <w:t>equal</w:t>
            </w:r>
            <w:r w:rsidRPr="005A5BE2">
              <w:rPr>
                <w:rFonts w:asciiTheme="minorHAnsi" w:hAnsiTheme="minorHAnsi" w:cstheme="minorHAnsi"/>
                <w:spacing w:val="-2"/>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not</w:t>
            </w:r>
            <w:r w:rsidRPr="005A5BE2">
              <w:rPr>
                <w:rFonts w:asciiTheme="minorHAnsi" w:hAnsiTheme="minorHAnsi" w:cstheme="minorHAnsi"/>
                <w:spacing w:val="-1"/>
              </w:rPr>
              <w:t xml:space="preserve"> </w:t>
            </w:r>
            <w:r w:rsidRPr="005A5BE2">
              <w:rPr>
                <w:rFonts w:asciiTheme="minorHAnsi" w:hAnsiTheme="minorHAnsi" w:cstheme="minorHAnsi"/>
              </w:rPr>
              <w:t>less</w:t>
            </w:r>
            <w:r w:rsidRPr="005A5BE2">
              <w:rPr>
                <w:rFonts w:asciiTheme="minorHAnsi" w:hAnsiTheme="minorHAnsi" w:cstheme="minorHAnsi"/>
                <w:spacing w:val="-2"/>
              </w:rPr>
              <w:t xml:space="preserve"> </w:t>
            </w:r>
            <w:r w:rsidRPr="005A5BE2">
              <w:rPr>
                <w:rFonts w:asciiTheme="minorHAnsi" w:hAnsiTheme="minorHAnsi" w:cstheme="minorHAnsi"/>
              </w:rPr>
              <w:t>than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period</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2"/>
              </w:rPr>
              <w:t>delay.</w:t>
            </w:r>
          </w:p>
        </w:tc>
      </w:tr>
    </w:tbl>
    <w:p w14:paraId="590C2947" w14:textId="77777777" w:rsidR="00A01084" w:rsidRPr="005A5BE2" w:rsidRDefault="00A01084">
      <w:pPr>
        <w:spacing w:line="243" w:lineRule="exact"/>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948" w14:textId="77777777" w:rsidR="00A01084" w:rsidRPr="005A5BE2" w:rsidRDefault="00A01084">
      <w:pPr>
        <w:pStyle w:val="BodyText"/>
        <w:spacing w:before="10"/>
        <w:rPr>
          <w:rFonts w:asciiTheme="minorHAnsi" w:hAnsiTheme="minorHAnsi" w:cstheme="minorHAnsi"/>
          <w:sz w:val="3"/>
        </w:rPr>
      </w:pPr>
    </w:p>
    <w:p w14:paraId="590C2949" w14:textId="77777777" w:rsidR="00A01084" w:rsidRPr="005A5BE2" w:rsidRDefault="00013AF0">
      <w:pPr>
        <w:pStyle w:val="BodyText"/>
        <w:ind w:left="209"/>
        <w:rPr>
          <w:rFonts w:asciiTheme="minorHAnsi" w:hAnsiTheme="minorHAnsi" w:cstheme="minorHAnsi"/>
          <w:sz w:val="20"/>
        </w:rPr>
      </w:pPr>
      <w:r w:rsidRPr="005A5BE2">
        <w:rPr>
          <w:rFonts w:asciiTheme="minorHAnsi" w:hAnsiTheme="minorHAnsi" w:cstheme="minorHAnsi"/>
          <w:noProof/>
          <w:sz w:val="20"/>
        </w:rPr>
        <mc:AlternateContent>
          <mc:Choice Requires="wpg">
            <w:drawing>
              <wp:inline distT="0" distB="0" distL="0" distR="0" wp14:anchorId="590C2B31" wp14:editId="590C2B32">
                <wp:extent cx="5797550" cy="227329"/>
                <wp:effectExtent l="0" t="0" r="0" b="1270"/>
                <wp:docPr id="269" name="Group 2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70" name="Graphic 270"/>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71" name="Graphic 27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72" name="Textbox 272"/>
                        <wps:cNvSpPr txBox="1"/>
                        <wps:spPr>
                          <a:xfrm>
                            <a:off x="0" y="0"/>
                            <a:ext cx="5797550" cy="208915"/>
                          </a:xfrm>
                          <a:prstGeom prst="rect">
                            <a:avLst/>
                          </a:prstGeom>
                        </wps:spPr>
                        <wps:txbx>
                          <w:txbxContent>
                            <w:p w14:paraId="590C2BA0" w14:textId="77777777" w:rsidR="00A01084" w:rsidRDefault="00013AF0">
                              <w:pPr>
                                <w:spacing w:line="268" w:lineRule="exact"/>
                                <w:ind w:left="86"/>
                                <w:rPr>
                                  <w:b/>
                                </w:rPr>
                              </w:pPr>
                              <w:bookmarkStart w:id="75" w:name="25._DATA_PROTECTION_AND_SECURITY"/>
                              <w:bookmarkEnd w:id="75"/>
                              <w:r>
                                <w:rPr>
                                  <w:b/>
                                  <w:color w:val="FFFFFF"/>
                                </w:rPr>
                                <w:t>25.</w:t>
                              </w:r>
                              <w:r>
                                <w:rPr>
                                  <w:b/>
                                  <w:color w:val="FFFFFF"/>
                                  <w:spacing w:val="-5"/>
                                </w:rPr>
                                <w:t xml:space="preserve"> </w:t>
                              </w:r>
                              <w:r>
                                <w:rPr>
                                  <w:b/>
                                  <w:color w:val="FFFFFF"/>
                                </w:rPr>
                                <w:t>DATA</w:t>
                              </w:r>
                              <w:r>
                                <w:rPr>
                                  <w:b/>
                                  <w:color w:val="FFFFFF"/>
                                  <w:spacing w:val="-4"/>
                                </w:rPr>
                                <w:t xml:space="preserve"> </w:t>
                              </w:r>
                              <w:r>
                                <w:rPr>
                                  <w:b/>
                                  <w:color w:val="FFFFFF"/>
                                </w:rPr>
                                <w:t>PROTECTION</w:t>
                              </w:r>
                              <w:r>
                                <w:rPr>
                                  <w:b/>
                                  <w:color w:val="FFFFFF"/>
                                  <w:spacing w:val="-4"/>
                                </w:rPr>
                                <w:t xml:space="preserve"> </w:t>
                              </w:r>
                              <w:r>
                                <w:rPr>
                                  <w:b/>
                                  <w:color w:val="FFFFFF"/>
                                </w:rPr>
                                <w:t>AND</w:t>
                              </w:r>
                              <w:r>
                                <w:rPr>
                                  <w:b/>
                                  <w:color w:val="FFFFFF"/>
                                  <w:spacing w:val="-4"/>
                                </w:rPr>
                                <w:t xml:space="preserve"> </w:t>
                              </w:r>
                              <w:r>
                                <w:rPr>
                                  <w:b/>
                                  <w:color w:val="FFFFFF"/>
                                  <w:spacing w:val="-2"/>
                                </w:rPr>
                                <w:t>SECURITY</w:t>
                              </w:r>
                            </w:p>
                          </w:txbxContent>
                        </wps:txbx>
                        <wps:bodyPr wrap="square" lIns="0" tIns="0" rIns="0" bIns="0" rtlCol="0">
                          <a:noAutofit/>
                        </wps:bodyPr>
                      </wps:wsp>
                    </wpg:wgp>
                  </a:graphicData>
                </a:graphic>
              </wp:inline>
            </w:drawing>
          </mc:Choice>
          <mc:Fallback xmlns:w16cei="http://schemas.microsoft.com/office/word/2026/wordml/cei">
            <w:pict>
              <v:group w14:anchorId="590C2B31" id="Group 269" o:spid="_x0000_s1247" style="width:456.5pt;height:17.9pt;mso-position-horizontal-relative:char;mso-position-vertical-relative:line"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IZXkGgMAAOYKAAAOAAAAZHJzL2Uyb0RvYy54bWzsVt9v0zAQfkfif7D8ztJkdG2jtRNsrEKa&#10;tkkr4tlxnB8iiY3tNtl/z9mO06hFiI4J8UAeknN8Pt99993Zl1ddXaEdk6rkzRKHZxOMWEN5Wjb5&#10;En/Z3L6bY6Q0aVJS8YYt8TNT+Gr19s1lK2IW8YJXKZMIjDQqbsUSF1qLOAgULVhN1BkXrIHJjMua&#10;aBjKPEglacF6XQXRZHIRtFymQnLKlIK/N24Sr6z9LGNUP2SZYhpVSwy+afuW9p2Yd7C6JHEuiShK&#10;2rtBXuBFTcoGNh1M3RBN0FaWR6bqkkqueKbPKK8DnmUlZTYGiCacHESzlnwrbCx53OZigAmgPcDp&#10;xWbp/W4txZN4lM57EO84/aYAl6AVeTyeN+N8r9xlsjaLIAjUWUSfB0RZpxGFn9PZYjadAvAU5qJo&#10;dh4tHOS0gLwcLaPFp18vDEjstrXODc60Atij9gCpPwPoqSCCWdyVAeBRojIF92cQR0NqYPG6J4z5&#10;BUiZ7UHPoNiPVA/o6RhN5otwaowOoZKYbpVeM27RJrs7pWEaqJZ6iRReol3jRQncN6yvLOs1RsB6&#10;iRGwPnEpEESbdcaUEVE7SlcB4TpPzHTNd2zDraI2OTNZjRYXGPmEg697naoZ6wJmIy0/57/C2nM6&#10;sOFsPu9D9wr+6xTHG5+obhMFfnqDtOKKOZhN9BbvARHQG2OueFWmt2VVGQiUzJPrSqIdMS0Fnrk3&#10;PVIDeqrYkcBICU+fgUUt0GaJ1fctkQyj6nMDPIXYtRekFxIvSF1dc9u6LPpS6U33lUiBBIhLrKHO&#10;7rmnK4k9OcB/o+B0zcqGf9hqnpWGOdY351E/gNJxJP4LNRQe11Bocn5iDe2zT+KfNptw/v7fqCPn&#10;iEnCvkSO2ew5tNfxRB2XiNfyc/471gnn0QlVdJr24f6vU0Tn8CzsuQC8/V9Eo+uMr+y+OIaDKPJF&#10;tAHuJ7xD0Sw6KCKku48cevVQXK97JJn2Yo6kvhGZw8befw46kDu1Drqh7pLOnqjTC+/0KzXI32hz&#10;9uIAlynb8PuLn7mtjce2Le6vp6sfAAAA//8DAFBLAwQUAAYACAAAACEAjKvFetsAAAAEAQAADwAA&#10;AGRycy9kb3ducmV2LnhtbEyPQUvDQBCF74L/YRnBm93EUGljNqUU9VQEW0F6mybTJDQ7G7LbJP33&#10;jl708uDxhve+yVaTbdVAvW8cG4hnESjiwpUNVwY+968PC1A+IJfYOiYDV/Kwym9vMkxLN/IHDbtQ&#10;KSlhn6KBOoQu1doXNVn0M9cRS3ZyvcUgtq902eMo5bbVj1H0pC02LAs1drSpqTjvLtbA24jjOolf&#10;hu35tLke9vP3r21MxtzfTetnUIGm8HcMP/iCDrkwHd2FS69aA/JI+FXJlnEi9mggmS9A55n+D59/&#10;AwAA//8DAFBLAQItABQABgAIAAAAIQC2gziS/gAAAOEBAAATAAAAAAAAAAAAAAAAAAAAAABbQ29u&#10;dGVudF9UeXBlc10ueG1sUEsBAi0AFAAGAAgAAAAhADj9If/WAAAAlAEAAAsAAAAAAAAAAAAAAAAA&#10;LwEAAF9yZWxzLy5yZWxzUEsBAi0AFAAGAAgAAAAhACohleQaAwAA5goAAA4AAAAAAAAAAAAAAAAA&#10;LgIAAGRycy9lMm9Eb2MueG1sUEsBAi0AFAAGAAgAAAAhAIyrxXrbAAAABAEAAA8AAAAAAAAAAAAA&#10;AAAAdAUAAGRycy9kb3ducmV2LnhtbFBLBQYAAAAABAAEAPMAAAB8BgAAAAA=&#10;">
                <v:shape id="Graphic 270" o:spid="_x0000_s1248"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LkZ5wAAAANwAAAAPAAAAZHJzL2Rvd25yZXYueG1sRE/NisIw&#10;EL4L+w5hhL1pogsq3aYiwqLgRa0PMDZjU7aZlCZq9+03B8Hjx/efrwfXigf1ofGsYTZVIIgrbxqu&#10;NVzKn8kKRIjIBlvPpOGPAqyLj1GOmfFPPtHjHGuRQjhkqMHG2GVShsqSwzD1HXHibr53GBPsa2l6&#10;fKZw18q5UgvpsOHUYLGjraXq93x3GtTtuPjaWnVt1awrd+p+bVbhoPXneNh8g4g0xLf45d4bDfNl&#10;mp/OpCMgi38AAAD//wMAUEsBAi0AFAAGAAgAAAAhANvh9svuAAAAhQEAABMAAAAAAAAAAAAAAAAA&#10;AAAAAFtDb250ZW50X1R5cGVzXS54bWxQSwECLQAUAAYACAAAACEAWvQsW78AAAAVAQAACwAAAAAA&#10;AAAAAAAAAAAfAQAAX3JlbHMvLnJlbHNQSwECLQAUAAYACAAAACEALC5GecAAAADcAAAADwAAAAAA&#10;AAAAAAAAAAAHAgAAZHJzL2Rvd25yZXYueG1sUEsFBgAAAAADAAMAtwAAAPQCAAAAAA==&#10;" path="m5797296,l,,,208788r5797296,l5797296,xe" fillcolor="navy" stroked="f">
                  <v:path arrowok="t"/>
                </v:shape>
                <v:shape id="Graphic 271" o:spid="_x0000_s1249"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KgPxQAAANwAAAAPAAAAZHJzL2Rvd25yZXYueG1sRI9Pi8Iw&#10;FMTvgt8hPMGLaKrgKl2jVGHFk6x/Fvb4aN62wealNFmt394IgsdhZn7DLFatrcSVGm8cKxiPEhDE&#10;udOGCwXn09dwDsIHZI2VY1JwJw+rZbezwFS7Gx/oegyFiBD2KSooQ6hTKX1ekkU/cjVx9P5cYzFE&#10;2RRSN3iLcFvJSZJ8SIuG40KJNW1Kyi/Hf6sgmx6mZq9/frPZfj3Y3r9N4s4bpfq9NvsEEagN7/Cr&#10;vdMKJrMxPM/EIyCXDwAAAP//AwBQSwECLQAUAAYACAAAACEA2+H2y+4AAACFAQAAEwAAAAAAAAAA&#10;AAAAAAAAAAAAW0NvbnRlbnRfVHlwZXNdLnhtbFBLAQItABQABgAIAAAAIQBa9CxbvwAAABUBAAAL&#10;AAAAAAAAAAAAAAAAAB8BAABfcmVscy8ucmVsc1BLAQItABQABgAIAAAAIQDbQKgPxQAAANwAAAAP&#10;AAAAAAAAAAAAAAAAAAcCAABkcnMvZG93bnJldi54bWxQSwUGAAAAAAMAAwC3AAAA+QIAAAAA&#10;" path="m5797296,l,,,18288r5797296,l5797296,xe" fillcolor="#339" stroked="f">
                  <v:path arrowok="t"/>
                </v:shape>
                <v:shape id="Textbox 272" o:spid="_x0000_s1250"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Y3gCxQAAANwAAAAPAAAAZHJzL2Rvd25yZXYueG1sRI9Ba8JA&#10;FITvBf/D8oTe6sYcbI2uItKCUJDGePD4zD6TxezbmF01/vtuoeBxmJlvmPmyt424UeeNYwXjUQKC&#10;uHTacKVgX3y9fYDwAVlj45gUPMjDcjF4mWOm3Z1zuu1CJSKEfYYK6hDaTEpf1mTRj1xLHL2T6yyG&#10;KLtK6g7vEW4bmSbJRFo0HBdqbGldU3neXa2C1YHzT3PZHn/yU26KYprw9+Ss1OuwX81ABOrDM/zf&#10;3mgF6XsKf2fiEZCLXwAAAP//AwBQSwECLQAUAAYACAAAACEA2+H2y+4AAACFAQAAEwAAAAAAAAAA&#10;AAAAAAAAAAAAW0NvbnRlbnRfVHlwZXNdLnhtbFBLAQItABQABgAIAAAAIQBa9CxbvwAAABUBAAAL&#10;AAAAAAAAAAAAAAAAAB8BAABfcmVscy8ucmVsc1BLAQItABQABgAIAAAAIQB9Y3gCxQAAANwAAAAP&#10;AAAAAAAAAAAAAAAAAAcCAABkcnMvZG93bnJldi54bWxQSwUGAAAAAAMAAwC3AAAA+QIAAAAA&#10;" filled="f" stroked="f">
                  <v:textbox inset="0,0,0,0">
                    <w:txbxContent>
                      <w:p w14:paraId="590C2BA0" w14:textId="77777777" w:rsidR="00A01084" w:rsidRDefault="00013AF0">
                        <w:pPr>
                          <w:spacing w:line="268" w:lineRule="exact"/>
                          <w:ind w:left="86"/>
                          <w:rPr>
                            <w:b/>
                          </w:rPr>
                        </w:pPr>
                        <w:bookmarkStart w:id="135" w:name="25._DATA_PROTECTION_AND_SECURITY"/>
                        <w:bookmarkEnd w:id="135"/>
                        <w:r>
                          <w:rPr>
                            <w:b/>
                            <w:color w:val="FFFFFF"/>
                          </w:rPr>
                          <w:t>25.</w:t>
                        </w:r>
                        <w:r>
                          <w:rPr>
                            <w:b/>
                            <w:color w:val="FFFFFF"/>
                            <w:spacing w:val="-5"/>
                          </w:rPr>
                          <w:t xml:space="preserve"> </w:t>
                        </w:r>
                        <w:r>
                          <w:rPr>
                            <w:b/>
                            <w:color w:val="FFFFFF"/>
                          </w:rPr>
                          <w:t>DATA</w:t>
                        </w:r>
                        <w:r>
                          <w:rPr>
                            <w:b/>
                            <w:color w:val="FFFFFF"/>
                            <w:spacing w:val="-4"/>
                          </w:rPr>
                          <w:t xml:space="preserve"> </w:t>
                        </w:r>
                        <w:r>
                          <w:rPr>
                            <w:b/>
                            <w:color w:val="FFFFFF"/>
                          </w:rPr>
                          <w:t>PROTECTION</w:t>
                        </w:r>
                        <w:r>
                          <w:rPr>
                            <w:b/>
                            <w:color w:val="FFFFFF"/>
                            <w:spacing w:val="-4"/>
                          </w:rPr>
                          <w:t xml:space="preserve"> </w:t>
                        </w:r>
                        <w:r>
                          <w:rPr>
                            <w:b/>
                            <w:color w:val="FFFFFF"/>
                          </w:rPr>
                          <w:t>AND</w:t>
                        </w:r>
                        <w:r>
                          <w:rPr>
                            <w:b/>
                            <w:color w:val="FFFFFF"/>
                            <w:spacing w:val="-4"/>
                          </w:rPr>
                          <w:t xml:space="preserve"> </w:t>
                        </w:r>
                        <w:r>
                          <w:rPr>
                            <w:b/>
                            <w:color w:val="FFFFFF"/>
                            <w:spacing w:val="-2"/>
                          </w:rPr>
                          <w:t>SECURITY</w:t>
                        </w:r>
                      </w:p>
                    </w:txbxContent>
                  </v:textbox>
                </v:shape>
                <w10:anchorlock/>
              </v:group>
            </w:pict>
          </mc:Fallback>
        </mc:AlternateContent>
      </w:r>
    </w:p>
    <w:p w14:paraId="590C294A" w14:textId="77777777" w:rsidR="00A01084" w:rsidRPr="005A5BE2" w:rsidRDefault="00A01084">
      <w:pPr>
        <w:pStyle w:val="BodyText"/>
        <w:spacing w:before="214"/>
        <w:rPr>
          <w:rFonts w:asciiTheme="minorHAnsi" w:hAnsiTheme="minorHAnsi" w:cstheme="minorHAnsi"/>
        </w:rPr>
      </w:pPr>
    </w:p>
    <w:p w14:paraId="590C294B" w14:textId="77777777" w:rsidR="00A01084" w:rsidRPr="005A5BE2" w:rsidRDefault="00013AF0">
      <w:pPr>
        <w:pStyle w:val="ListParagraph"/>
        <w:numPr>
          <w:ilvl w:val="0"/>
          <w:numId w:val="5"/>
        </w:numPr>
        <w:tabs>
          <w:tab w:val="left" w:pos="1308"/>
        </w:tabs>
        <w:spacing w:before="1" w:line="259" w:lineRule="auto"/>
        <w:ind w:right="162"/>
        <w:rPr>
          <w:rFonts w:asciiTheme="minorHAnsi" w:hAnsiTheme="minorHAnsi" w:cstheme="minorHAnsi"/>
        </w:rPr>
      </w:pPr>
      <w:r w:rsidRPr="005A5BE2">
        <w:rPr>
          <w:rFonts w:asciiTheme="minorHAnsi" w:hAnsiTheme="minorHAnsi" w:cstheme="minorHAnsi"/>
        </w:rPr>
        <w:t xml:space="preserve">In this Agreement the following terms shall have the meanings respectively ascribed to </w:t>
      </w:r>
      <w:r w:rsidRPr="005A5BE2">
        <w:rPr>
          <w:rFonts w:asciiTheme="minorHAnsi" w:hAnsiTheme="minorHAnsi" w:cstheme="minorHAnsi"/>
          <w:spacing w:val="-2"/>
        </w:rPr>
        <w:t>them:</w:t>
      </w:r>
    </w:p>
    <w:p w14:paraId="590C294C" w14:textId="77777777" w:rsidR="00A01084" w:rsidRPr="005A5BE2" w:rsidRDefault="00013AF0">
      <w:pPr>
        <w:pStyle w:val="BodyText"/>
        <w:spacing w:before="159" w:line="259" w:lineRule="auto"/>
        <w:ind w:left="238" w:right="164"/>
        <w:jc w:val="both"/>
        <w:rPr>
          <w:rFonts w:asciiTheme="minorHAnsi" w:hAnsiTheme="minorHAnsi" w:cstheme="minorHAnsi"/>
        </w:rPr>
      </w:pPr>
      <w:r w:rsidRPr="005A5BE2">
        <w:rPr>
          <w:rFonts w:asciiTheme="minorHAnsi" w:hAnsiTheme="minorHAnsi" w:cstheme="minorHAnsi"/>
        </w:rPr>
        <w:t>“Data” means all Confidential Information, whether in oral or written (including electronic) form, created</w:t>
      </w:r>
      <w:r w:rsidRPr="005A5BE2">
        <w:rPr>
          <w:rFonts w:asciiTheme="minorHAnsi" w:hAnsiTheme="minorHAnsi" w:cstheme="minorHAnsi"/>
          <w:spacing w:val="-5"/>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way</w:t>
      </w:r>
      <w:r w:rsidRPr="005A5BE2">
        <w:rPr>
          <w:rFonts w:asciiTheme="minorHAnsi" w:hAnsiTheme="minorHAnsi" w:cstheme="minorHAnsi"/>
          <w:spacing w:val="-6"/>
        </w:rPr>
        <w:t xml:space="preserve"> </w:t>
      </w:r>
      <w:r w:rsidRPr="005A5BE2">
        <w:rPr>
          <w:rFonts w:asciiTheme="minorHAnsi" w:hAnsiTheme="minorHAnsi" w:cstheme="minorHAnsi"/>
        </w:rPr>
        <w:t>originating</w:t>
      </w:r>
      <w:r w:rsidRPr="005A5BE2">
        <w:rPr>
          <w:rFonts w:asciiTheme="minorHAnsi" w:hAnsiTheme="minorHAnsi" w:cstheme="minorHAnsi"/>
          <w:spacing w:val="-3"/>
        </w:rPr>
        <w:t xml:space="preserve"> </w:t>
      </w:r>
      <w:r w:rsidRPr="005A5BE2">
        <w:rPr>
          <w:rFonts w:asciiTheme="minorHAnsi" w:hAnsiTheme="minorHAnsi" w:cstheme="minorHAnsi"/>
        </w:rPr>
        <w:t>with</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Client</w:t>
      </w:r>
      <w:r w:rsidRPr="005A5BE2">
        <w:rPr>
          <w:rFonts w:asciiTheme="minorHAnsi" w:hAnsiTheme="minorHAnsi" w:cstheme="minorHAnsi"/>
          <w:spacing w:val="-4"/>
        </w:rPr>
        <w:t xml:space="preserve"> </w:t>
      </w:r>
      <w:r w:rsidRPr="005A5BE2">
        <w:rPr>
          <w:rFonts w:asciiTheme="minorHAnsi" w:hAnsiTheme="minorHAnsi" w:cstheme="minorHAnsi"/>
        </w:rPr>
        <w:t>(including</w:t>
      </w:r>
      <w:r w:rsidRPr="005A5BE2">
        <w:rPr>
          <w:rFonts w:asciiTheme="minorHAnsi" w:hAnsiTheme="minorHAnsi" w:cstheme="minorHAnsi"/>
          <w:spacing w:val="-3"/>
        </w:rPr>
        <w:t xml:space="preserve"> </w:t>
      </w:r>
      <w:r w:rsidRPr="005A5BE2">
        <w:rPr>
          <w:rFonts w:asciiTheme="minorHAnsi" w:hAnsiTheme="minorHAnsi" w:cstheme="minorHAnsi"/>
        </w:rPr>
        <w:t>but</w:t>
      </w:r>
      <w:r w:rsidRPr="005A5BE2">
        <w:rPr>
          <w:rFonts w:asciiTheme="minorHAnsi" w:hAnsiTheme="minorHAnsi" w:cstheme="minorHAnsi"/>
          <w:spacing w:val="-1"/>
        </w:rPr>
        <w:t xml:space="preserve"> </w:t>
      </w:r>
      <w:r w:rsidRPr="005A5BE2">
        <w:rPr>
          <w:rFonts w:asciiTheme="minorHAnsi" w:hAnsiTheme="minorHAnsi" w:cstheme="minorHAnsi"/>
        </w:rPr>
        <w:t>not</w:t>
      </w:r>
      <w:r w:rsidRPr="005A5BE2">
        <w:rPr>
          <w:rFonts w:asciiTheme="minorHAnsi" w:hAnsiTheme="minorHAnsi" w:cstheme="minorHAnsi"/>
          <w:spacing w:val="-4"/>
        </w:rPr>
        <w:t xml:space="preserve"> </w:t>
      </w:r>
      <w:r w:rsidRPr="005A5BE2">
        <w:rPr>
          <w:rFonts w:asciiTheme="minorHAnsi" w:hAnsiTheme="minorHAnsi" w:cstheme="minorHAnsi"/>
        </w:rPr>
        <w:t>limited</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his</w:t>
      </w:r>
      <w:r w:rsidRPr="005A5BE2">
        <w:rPr>
          <w:rFonts w:asciiTheme="minorHAnsi" w:hAnsiTheme="minorHAnsi" w:cstheme="minorHAnsi"/>
          <w:spacing w:val="-2"/>
        </w:rPr>
        <w:t xml:space="preserve"> </w:t>
      </w:r>
      <w:r w:rsidRPr="005A5BE2">
        <w:rPr>
          <w:rFonts w:asciiTheme="minorHAnsi" w:hAnsiTheme="minorHAnsi" w:cstheme="minorHAnsi"/>
        </w:rPr>
        <w:t>employees,</w:t>
      </w:r>
      <w:r w:rsidRPr="005A5BE2">
        <w:rPr>
          <w:rFonts w:asciiTheme="minorHAnsi" w:hAnsiTheme="minorHAnsi" w:cstheme="minorHAnsi"/>
          <w:spacing w:val="-2"/>
        </w:rPr>
        <w:t xml:space="preserve"> </w:t>
      </w:r>
      <w:r w:rsidRPr="005A5BE2">
        <w:rPr>
          <w:rFonts w:asciiTheme="minorHAnsi" w:hAnsiTheme="minorHAnsi" w:cstheme="minorHAnsi"/>
        </w:rPr>
        <w:t>agents, independent</w:t>
      </w:r>
      <w:r w:rsidRPr="005A5BE2">
        <w:rPr>
          <w:rFonts w:asciiTheme="minorHAnsi" w:hAnsiTheme="minorHAnsi" w:cstheme="minorHAnsi"/>
          <w:spacing w:val="-13"/>
        </w:rPr>
        <w:t xml:space="preserve"> </w:t>
      </w:r>
      <w:r w:rsidRPr="005A5BE2">
        <w:rPr>
          <w:rFonts w:asciiTheme="minorHAnsi" w:hAnsiTheme="minorHAnsi" w:cstheme="minorHAnsi"/>
        </w:rPr>
        <w:t>contractors</w:t>
      </w:r>
      <w:r w:rsidRPr="005A5BE2">
        <w:rPr>
          <w:rFonts w:asciiTheme="minorHAnsi" w:hAnsiTheme="minorHAnsi" w:cstheme="minorHAnsi"/>
          <w:spacing w:val="-12"/>
        </w:rPr>
        <w:t xml:space="preserve"> </w:t>
      </w:r>
      <w:r w:rsidRPr="005A5BE2">
        <w:rPr>
          <w:rFonts w:asciiTheme="minorHAnsi" w:hAnsiTheme="minorHAnsi" w:cstheme="minorHAnsi"/>
        </w:rPr>
        <w:t>and/or</w:t>
      </w:r>
      <w:r w:rsidRPr="005A5BE2">
        <w:rPr>
          <w:rFonts w:asciiTheme="minorHAnsi" w:hAnsiTheme="minorHAnsi" w:cstheme="minorHAnsi"/>
          <w:spacing w:val="-13"/>
        </w:rPr>
        <w:t xml:space="preserve"> </w:t>
      </w:r>
      <w:r w:rsidRPr="005A5BE2">
        <w:rPr>
          <w:rFonts w:asciiTheme="minorHAnsi" w:hAnsiTheme="minorHAnsi" w:cstheme="minorHAnsi"/>
        </w:rPr>
        <w:t>Sub-contractors)</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information</w:t>
      </w:r>
      <w:r w:rsidRPr="005A5BE2">
        <w:rPr>
          <w:rFonts w:asciiTheme="minorHAnsi" w:hAnsiTheme="minorHAnsi" w:cstheme="minorHAnsi"/>
          <w:spacing w:val="-13"/>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is</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output</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computer processing, or other electronic manipulation of any information that was created by or in any way originating with the Client provided under this Agreement and includes any Personal Data;</w:t>
      </w:r>
    </w:p>
    <w:p w14:paraId="590C294D" w14:textId="77777777" w:rsidR="00A01084" w:rsidRPr="005A5BE2" w:rsidRDefault="00013AF0">
      <w:pPr>
        <w:pStyle w:val="BodyText"/>
        <w:spacing w:before="160" w:line="400" w:lineRule="auto"/>
        <w:ind w:left="238" w:right="2791"/>
        <w:jc w:val="both"/>
        <w:rPr>
          <w:rFonts w:asciiTheme="minorHAnsi" w:hAnsiTheme="minorHAnsi" w:cstheme="minorHAnsi"/>
        </w:rPr>
      </w:pPr>
      <w:r w:rsidRPr="005A5BE2">
        <w:rPr>
          <w:rFonts w:asciiTheme="minorHAnsi" w:hAnsiTheme="minorHAnsi" w:cstheme="minorHAnsi"/>
        </w:rPr>
        <w:t>“Data</w:t>
      </w:r>
      <w:r w:rsidRPr="005A5BE2">
        <w:rPr>
          <w:rFonts w:asciiTheme="minorHAnsi" w:hAnsiTheme="minorHAnsi" w:cstheme="minorHAnsi"/>
          <w:spacing w:val="-3"/>
        </w:rPr>
        <w:t xml:space="preserve"> </w:t>
      </w:r>
      <w:r w:rsidRPr="005A5BE2">
        <w:rPr>
          <w:rFonts w:asciiTheme="minorHAnsi" w:hAnsiTheme="minorHAnsi" w:cstheme="minorHAnsi"/>
        </w:rPr>
        <w:t>Controller”</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meaning</w:t>
      </w:r>
      <w:r w:rsidRPr="005A5BE2">
        <w:rPr>
          <w:rFonts w:asciiTheme="minorHAnsi" w:hAnsiTheme="minorHAnsi" w:cstheme="minorHAnsi"/>
          <w:spacing w:val="-4"/>
        </w:rPr>
        <w:t xml:space="preserve"> </w:t>
      </w:r>
      <w:r w:rsidRPr="005A5BE2">
        <w:rPr>
          <w:rFonts w:asciiTheme="minorHAnsi" w:hAnsiTheme="minorHAnsi" w:cstheme="minorHAnsi"/>
        </w:rPr>
        <w:t>given</w:t>
      </w:r>
      <w:r w:rsidRPr="005A5BE2">
        <w:rPr>
          <w:rFonts w:asciiTheme="minorHAnsi" w:hAnsiTheme="minorHAnsi" w:cstheme="minorHAnsi"/>
          <w:spacing w:val="-4"/>
        </w:rPr>
        <w:t xml:space="preserve"> </w:t>
      </w:r>
      <w:r w:rsidRPr="005A5BE2">
        <w:rPr>
          <w:rFonts w:asciiTheme="minorHAnsi" w:hAnsiTheme="minorHAnsi" w:cstheme="minorHAnsi"/>
        </w:rPr>
        <w:t>under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3"/>
        </w:rPr>
        <w:t xml:space="preserve"> </w:t>
      </w:r>
      <w:r w:rsidRPr="005A5BE2">
        <w:rPr>
          <w:rFonts w:asciiTheme="minorHAnsi" w:hAnsiTheme="minorHAnsi" w:cstheme="minorHAnsi"/>
        </w:rPr>
        <w:t>Protection</w:t>
      </w:r>
      <w:r w:rsidRPr="005A5BE2">
        <w:rPr>
          <w:rFonts w:asciiTheme="minorHAnsi" w:hAnsiTheme="minorHAnsi" w:cstheme="minorHAnsi"/>
          <w:spacing w:val="-4"/>
        </w:rPr>
        <w:t xml:space="preserve"> </w:t>
      </w:r>
      <w:r w:rsidRPr="005A5BE2">
        <w:rPr>
          <w:rFonts w:asciiTheme="minorHAnsi" w:hAnsiTheme="minorHAnsi" w:cstheme="minorHAnsi"/>
        </w:rPr>
        <w:t>Laws; “Data</w:t>
      </w:r>
      <w:r w:rsidRPr="005A5BE2">
        <w:rPr>
          <w:rFonts w:asciiTheme="minorHAnsi" w:hAnsiTheme="minorHAnsi" w:cstheme="minorHAnsi"/>
          <w:spacing w:val="-2"/>
        </w:rPr>
        <w:t xml:space="preserve"> </w:t>
      </w:r>
      <w:r w:rsidRPr="005A5BE2">
        <w:rPr>
          <w:rFonts w:asciiTheme="minorHAnsi" w:hAnsiTheme="minorHAnsi" w:cstheme="minorHAnsi"/>
        </w:rPr>
        <w:t>Processor” has the</w:t>
      </w:r>
      <w:r w:rsidRPr="005A5BE2">
        <w:rPr>
          <w:rFonts w:asciiTheme="minorHAnsi" w:hAnsiTheme="minorHAnsi" w:cstheme="minorHAnsi"/>
          <w:spacing w:val="-2"/>
        </w:rPr>
        <w:t xml:space="preserve"> </w:t>
      </w:r>
      <w:r w:rsidRPr="005A5BE2">
        <w:rPr>
          <w:rFonts w:asciiTheme="minorHAnsi" w:hAnsiTheme="minorHAnsi" w:cstheme="minorHAnsi"/>
        </w:rPr>
        <w:t>meaning</w:t>
      </w:r>
      <w:r w:rsidRPr="005A5BE2">
        <w:rPr>
          <w:rFonts w:asciiTheme="minorHAnsi" w:hAnsiTheme="minorHAnsi" w:cstheme="minorHAnsi"/>
          <w:spacing w:val="-1"/>
        </w:rPr>
        <w:t xml:space="preserve"> </w:t>
      </w:r>
      <w:r w:rsidRPr="005A5BE2">
        <w:rPr>
          <w:rFonts w:asciiTheme="minorHAnsi" w:hAnsiTheme="minorHAnsi" w:cstheme="minorHAnsi"/>
        </w:rPr>
        <w:t>given</w:t>
      </w:r>
      <w:r w:rsidRPr="005A5BE2">
        <w:rPr>
          <w:rFonts w:asciiTheme="minorHAnsi" w:hAnsiTheme="minorHAnsi" w:cstheme="minorHAnsi"/>
          <w:spacing w:val="-1"/>
        </w:rPr>
        <w:t xml:space="preserve"> </w:t>
      </w:r>
      <w:r w:rsidRPr="005A5BE2">
        <w:rPr>
          <w:rFonts w:asciiTheme="minorHAnsi" w:hAnsiTheme="minorHAnsi" w:cstheme="minorHAnsi"/>
        </w:rPr>
        <w:t>under the Data Protection</w:t>
      </w:r>
      <w:r w:rsidRPr="005A5BE2">
        <w:rPr>
          <w:rFonts w:asciiTheme="minorHAnsi" w:hAnsiTheme="minorHAnsi" w:cstheme="minorHAnsi"/>
          <w:spacing w:val="-1"/>
        </w:rPr>
        <w:t xml:space="preserve"> </w:t>
      </w:r>
      <w:r w:rsidRPr="005A5BE2">
        <w:rPr>
          <w:rFonts w:asciiTheme="minorHAnsi" w:hAnsiTheme="minorHAnsi" w:cstheme="minorHAnsi"/>
        </w:rPr>
        <w:t>Laws;</w:t>
      </w:r>
    </w:p>
    <w:p w14:paraId="590C294E" w14:textId="77777777" w:rsidR="00A01084" w:rsidRPr="005A5BE2" w:rsidRDefault="00013AF0">
      <w:pPr>
        <w:pStyle w:val="BodyText"/>
        <w:spacing w:before="3" w:line="259" w:lineRule="auto"/>
        <w:ind w:left="237" w:right="163"/>
        <w:jc w:val="both"/>
        <w:rPr>
          <w:rFonts w:asciiTheme="minorHAnsi" w:hAnsiTheme="minorHAnsi" w:cstheme="minorHAnsi"/>
        </w:rPr>
      </w:pPr>
      <w:r w:rsidRPr="005A5BE2">
        <w:rPr>
          <w:rFonts w:asciiTheme="minorHAnsi" w:hAnsiTheme="minorHAnsi" w:cstheme="minorHAnsi"/>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w:t>
      </w:r>
      <w:r w:rsidRPr="005A5BE2">
        <w:rPr>
          <w:rFonts w:asciiTheme="minorHAnsi" w:hAnsiTheme="minorHAnsi" w:cstheme="minorHAnsi"/>
          <w:spacing w:val="-13"/>
        </w:rPr>
        <w:t xml:space="preserve"> </w:t>
      </w:r>
      <w:r w:rsidRPr="005A5BE2">
        <w:rPr>
          <w:rFonts w:asciiTheme="minorHAnsi" w:hAnsiTheme="minorHAnsi" w:cstheme="minorHAnsi"/>
        </w:rPr>
        <w:t>95/46/EC</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“General</w:t>
      </w:r>
      <w:r w:rsidRPr="005A5BE2">
        <w:rPr>
          <w:rFonts w:asciiTheme="minorHAnsi" w:hAnsiTheme="minorHAnsi" w:cstheme="minorHAnsi"/>
          <w:spacing w:val="-12"/>
        </w:rPr>
        <w:t xml:space="preserve"> </w:t>
      </w:r>
      <w:r w:rsidRPr="005A5BE2">
        <w:rPr>
          <w:rFonts w:asciiTheme="minorHAnsi" w:hAnsiTheme="minorHAnsi" w:cstheme="minorHAnsi"/>
        </w:rPr>
        <w:t>Data</w:t>
      </w:r>
      <w:r w:rsidRPr="005A5BE2">
        <w:rPr>
          <w:rFonts w:asciiTheme="minorHAnsi" w:hAnsiTheme="minorHAnsi" w:cstheme="minorHAnsi"/>
          <w:spacing w:val="-13"/>
        </w:rPr>
        <w:t xml:space="preserve"> </w:t>
      </w:r>
      <w:r w:rsidRPr="005A5BE2">
        <w:rPr>
          <w:rFonts w:asciiTheme="minorHAnsi" w:hAnsiTheme="minorHAnsi" w:cstheme="minorHAnsi"/>
        </w:rPr>
        <w:t>Protection</w:t>
      </w:r>
      <w:r w:rsidRPr="005A5BE2">
        <w:rPr>
          <w:rFonts w:asciiTheme="minorHAnsi" w:hAnsiTheme="minorHAnsi" w:cstheme="minorHAnsi"/>
          <w:spacing w:val="-12"/>
        </w:rPr>
        <w:t xml:space="preserve"> </w:t>
      </w:r>
      <w:r w:rsidRPr="005A5BE2">
        <w:rPr>
          <w:rFonts w:asciiTheme="minorHAnsi" w:hAnsiTheme="minorHAnsi" w:cstheme="minorHAnsi"/>
        </w:rPr>
        <w:t>Regulation”),</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any</w:t>
      </w:r>
      <w:r w:rsidRPr="005A5BE2">
        <w:rPr>
          <w:rFonts w:asciiTheme="minorHAnsi" w:hAnsiTheme="minorHAnsi" w:cstheme="minorHAnsi"/>
          <w:spacing w:val="-11"/>
        </w:rPr>
        <w:t xml:space="preserve"> </w:t>
      </w:r>
      <w:r w:rsidRPr="005A5BE2">
        <w:rPr>
          <w:rFonts w:asciiTheme="minorHAnsi" w:hAnsiTheme="minorHAnsi" w:cstheme="minorHAnsi"/>
        </w:rPr>
        <w:t>guidelines</w:t>
      </w:r>
      <w:r w:rsidRPr="005A5BE2">
        <w:rPr>
          <w:rFonts w:asciiTheme="minorHAnsi" w:hAnsiTheme="minorHAnsi" w:cstheme="minorHAnsi"/>
          <w:spacing w:val="-11"/>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codes</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practice issued by the Office of the Data Protection Commission or other supervisory authority for data protection in Ireland.</w:t>
      </w:r>
    </w:p>
    <w:p w14:paraId="590C294F" w14:textId="77777777" w:rsidR="00A01084" w:rsidRPr="005A5BE2" w:rsidRDefault="00013AF0">
      <w:pPr>
        <w:pStyle w:val="BodyText"/>
        <w:spacing w:before="157"/>
        <w:ind w:left="237"/>
        <w:jc w:val="both"/>
        <w:rPr>
          <w:rFonts w:asciiTheme="minorHAnsi" w:hAnsiTheme="minorHAnsi" w:cstheme="minorHAnsi"/>
        </w:rPr>
      </w:pPr>
      <w:r w:rsidRPr="005A5BE2">
        <w:rPr>
          <w:rFonts w:asciiTheme="minorHAnsi" w:hAnsiTheme="minorHAnsi" w:cstheme="minorHAnsi"/>
        </w:rPr>
        <w:t>“Data</w:t>
      </w:r>
      <w:r w:rsidRPr="005A5BE2">
        <w:rPr>
          <w:rFonts w:asciiTheme="minorHAnsi" w:hAnsiTheme="minorHAnsi" w:cstheme="minorHAnsi"/>
          <w:spacing w:val="-6"/>
        </w:rPr>
        <w:t xml:space="preserve"> </w:t>
      </w:r>
      <w:r w:rsidRPr="005A5BE2">
        <w:rPr>
          <w:rFonts w:asciiTheme="minorHAnsi" w:hAnsiTheme="minorHAnsi" w:cstheme="minorHAnsi"/>
        </w:rPr>
        <w:t>Subject”</w:t>
      </w:r>
      <w:r w:rsidRPr="005A5BE2">
        <w:rPr>
          <w:rFonts w:asciiTheme="minorHAnsi" w:hAnsiTheme="minorHAnsi" w:cstheme="minorHAnsi"/>
          <w:spacing w:val="-2"/>
        </w:rPr>
        <w:t xml:space="preserve"> </w:t>
      </w:r>
      <w:r w:rsidRPr="005A5BE2">
        <w:rPr>
          <w:rFonts w:asciiTheme="minorHAnsi" w:hAnsiTheme="minorHAnsi" w:cstheme="minorHAnsi"/>
        </w:rPr>
        <w:t>has</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meaning</w:t>
      </w:r>
      <w:r w:rsidRPr="005A5BE2">
        <w:rPr>
          <w:rFonts w:asciiTheme="minorHAnsi" w:hAnsiTheme="minorHAnsi" w:cstheme="minorHAnsi"/>
          <w:spacing w:val="-4"/>
        </w:rPr>
        <w:t xml:space="preserve"> </w:t>
      </w:r>
      <w:r w:rsidRPr="005A5BE2">
        <w:rPr>
          <w:rFonts w:asciiTheme="minorHAnsi" w:hAnsiTheme="minorHAnsi" w:cstheme="minorHAnsi"/>
        </w:rPr>
        <w:t>given</w:t>
      </w:r>
      <w:r w:rsidRPr="005A5BE2">
        <w:rPr>
          <w:rFonts w:asciiTheme="minorHAnsi" w:hAnsiTheme="minorHAnsi" w:cstheme="minorHAnsi"/>
          <w:spacing w:val="-4"/>
        </w:rPr>
        <w:t xml:space="preserve"> </w:t>
      </w:r>
      <w:r w:rsidRPr="005A5BE2">
        <w:rPr>
          <w:rFonts w:asciiTheme="minorHAnsi" w:hAnsiTheme="minorHAnsi" w:cstheme="minorHAnsi"/>
        </w:rPr>
        <w:t>under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Data</w:t>
      </w:r>
      <w:r w:rsidRPr="005A5BE2">
        <w:rPr>
          <w:rFonts w:asciiTheme="minorHAnsi" w:hAnsiTheme="minorHAnsi" w:cstheme="minorHAnsi"/>
          <w:spacing w:val="-6"/>
        </w:rPr>
        <w:t xml:space="preserve"> </w:t>
      </w:r>
      <w:r w:rsidRPr="005A5BE2">
        <w:rPr>
          <w:rFonts w:asciiTheme="minorHAnsi" w:hAnsiTheme="minorHAnsi" w:cstheme="minorHAnsi"/>
        </w:rPr>
        <w:t>Protection</w:t>
      </w:r>
      <w:r w:rsidRPr="005A5BE2">
        <w:rPr>
          <w:rFonts w:asciiTheme="minorHAnsi" w:hAnsiTheme="minorHAnsi" w:cstheme="minorHAnsi"/>
          <w:spacing w:val="-5"/>
        </w:rPr>
        <w:t xml:space="preserve"> </w:t>
      </w:r>
      <w:r w:rsidRPr="005A5BE2">
        <w:rPr>
          <w:rFonts w:asciiTheme="minorHAnsi" w:hAnsiTheme="minorHAnsi" w:cstheme="minorHAnsi"/>
          <w:spacing w:val="-2"/>
        </w:rPr>
        <w:t>Laws;</w:t>
      </w:r>
    </w:p>
    <w:p w14:paraId="590C2950" w14:textId="77777777" w:rsidR="00A01084" w:rsidRPr="005A5BE2" w:rsidRDefault="00013AF0">
      <w:pPr>
        <w:pStyle w:val="BodyText"/>
        <w:spacing w:before="181" w:line="259" w:lineRule="auto"/>
        <w:ind w:left="237"/>
        <w:rPr>
          <w:rFonts w:asciiTheme="minorHAnsi" w:hAnsiTheme="minorHAnsi" w:cstheme="minorHAnsi"/>
        </w:rPr>
      </w:pPr>
      <w:r w:rsidRPr="005A5BE2">
        <w:rPr>
          <w:rFonts w:asciiTheme="minorHAnsi" w:hAnsiTheme="minorHAnsi" w:cstheme="minorHAnsi"/>
        </w:rPr>
        <w:t>“Data</w:t>
      </w:r>
      <w:r w:rsidRPr="005A5BE2">
        <w:rPr>
          <w:rFonts w:asciiTheme="minorHAnsi" w:hAnsiTheme="minorHAnsi" w:cstheme="minorHAnsi"/>
          <w:spacing w:val="30"/>
        </w:rPr>
        <w:t xml:space="preserve"> </w:t>
      </w:r>
      <w:r w:rsidRPr="005A5BE2">
        <w:rPr>
          <w:rFonts w:asciiTheme="minorHAnsi" w:hAnsiTheme="minorHAnsi" w:cstheme="minorHAnsi"/>
        </w:rPr>
        <w:t>Subject</w:t>
      </w:r>
      <w:r w:rsidRPr="005A5BE2">
        <w:rPr>
          <w:rFonts w:asciiTheme="minorHAnsi" w:hAnsiTheme="minorHAnsi" w:cstheme="minorHAnsi"/>
          <w:spacing w:val="30"/>
        </w:rPr>
        <w:t xml:space="preserve"> </w:t>
      </w:r>
      <w:r w:rsidRPr="005A5BE2">
        <w:rPr>
          <w:rFonts w:asciiTheme="minorHAnsi" w:hAnsiTheme="minorHAnsi" w:cstheme="minorHAnsi"/>
        </w:rPr>
        <w:t>Access</w:t>
      </w:r>
      <w:r w:rsidRPr="005A5BE2">
        <w:rPr>
          <w:rFonts w:asciiTheme="minorHAnsi" w:hAnsiTheme="minorHAnsi" w:cstheme="minorHAnsi"/>
          <w:spacing w:val="27"/>
        </w:rPr>
        <w:t xml:space="preserve"> </w:t>
      </w:r>
      <w:r w:rsidRPr="005A5BE2">
        <w:rPr>
          <w:rFonts w:asciiTheme="minorHAnsi" w:hAnsiTheme="minorHAnsi" w:cstheme="minorHAnsi"/>
        </w:rPr>
        <w:t>Request”</w:t>
      </w:r>
      <w:r w:rsidRPr="005A5BE2">
        <w:rPr>
          <w:rFonts w:asciiTheme="minorHAnsi" w:hAnsiTheme="minorHAnsi" w:cstheme="minorHAnsi"/>
          <w:spacing w:val="26"/>
        </w:rPr>
        <w:t xml:space="preserve"> </w:t>
      </w:r>
      <w:r w:rsidRPr="005A5BE2">
        <w:rPr>
          <w:rFonts w:asciiTheme="minorHAnsi" w:hAnsiTheme="minorHAnsi" w:cstheme="minorHAnsi"/>
        </w:rPr>
        <w:t>means</w:t>
      </w:r>
      <w:r w:rsidRPr="005A5BE2">
        <w:rPr>
          <w:rFonts w:asciiTheme="minorHAnsi" w:hAnsiTheme="minorHAnsi" w:cstheme="minorHAnsi"/>
          <w:spacing w:val="27"/>
        </w:rPr>
        <w:t xml:space="preserve"> </w:t>
      </w:r>
      <w:r w:rsidRPr="005A5BE2">
        <w:rPr>
          <w:rFonts w:asciiTheme="minorHAnsi" w:hAnsiTheme="minorHAnsi" w:cstheme="minorHAnsi"/>
        </w:rPr>
        <w:t>a</w:t>
      </w:r>
      <w:r w:rsidRPr="005A5BE2">
        <w:rPr>
          <w:rFonts w:asciiTheme="minorHAnsi" w:hAnsiTheme="minorHAnsi" w:cstheme="minorHAnsi"/>
          <w:spacing w:val="29"/>
        </w:rPr>
        <w:t xml:space="preserve"> </w:t>
      </w:r>
      <w:r w:rsidRPr="005A5BE2">
        <w:rPr>
          <w:rFonts w:asciiTheme="minorHAnsi" w:hAnsiTheme="minorHAnsi" w:cstheme="minorHAnsi"/>
        </w:rPr>
        <w:t>request</w:t>
      </w:r>
      <w:r w:rsidRPr="005A5BE2">
        <w:rPr>
          <w:rFonts w:asciiTheme="minorHAnsi" w:hAnsiTheme="minorHAnsi" w:cstheme="minorHAnsi"/>
          <w:spacing w:val="28"/>
        </w:rPr>
        <w:t xml:space="preserve"> </w:t>
      </w:r>
      <w:r w:rsidRPr="005A5BE2">
        <w:rPr>
          <w:rFonts w:asciiTheme="minorHAnsi" w:hAnsiTheme="minorHAnsi" w:cstheme="minorHAnsi"/>
        </w:rPr>
        <w:t>made</w:t>
      </w:r>
      <w:r w:rsidRPr="005A5BE2">
        <w:rPr>
          <w:rFonts w:asciiTheme="minorHAnsi" w:hAnsiTheme="minorHAnsi" w:cstheme="minorHAnsi"/>
          <w:spacing w:val="30"/>
        </w:rPr>
        <w:t xml:space="preserve"> </w:t>
      </w:r>
      <w:r w:rsidRPr="005A5BE2">
        <w:rPr>
          <w:rFonts w:asciiTheme="minorHAnsi" w:hAnsiTheme="minorHAnsi" w:cstheme="minorHAnsi"/>
        </w:rPr>
        <w:t>by</w:t>
      </w:r>
      <w:r w:rsidRPr="005A5BE2">
        <w:rPr>
          <w:rFonts w:asciiTheme="minorHAnsi" w:hAnsiTheme="minorHAnsi" w:cstheme="minorHAnsi"/>
          <w:spacing w:val="28"/>
        </w:rPr>
        <w:t xml:space="preserve"> </w:t>
      </w:r>
      <w:r w:rsidRPr="005A5BE2">
        <w:rPr>
          <w:rFonts w:asciiTheme="minorHAnsi" w:hAnsiTheme="minorHAnsi" w:cstheme="minorHAnsi"/>
        </w:rPr>
        <w:t>a</w:t>
      </w:r>
      <w:r w:rsidRPr="005A5BE2">
        <w:rPr>
          <w:rFonts w:asciiTheme="minorHAnsi" w:hAnsiTheme="minorHAnsi" w:cstheme="minorHAnsi"/>
          <w:spacing w:val="27"/>
        </w:rPr>
        <w:t xml:space="preserve"> </w:t>
      </w:r>
      <w:r w:rsidRPr="005A5BE2">
        <w:rPr>
          <w:rFonts w:asciiTheme="minorHAnsi" w:hAnsiTheme="minorHAnsi" w:cstheme="minorHAnsi"/>
        </w:rPr>
        <w:t>Data</w:t>
      </w:r>
      <w:r w:rsidRPr="005A5BE2">
        <w:rPr>
          <w:rFonts w:asciiTheme="minorHAnsi" w:hAnsiTheme="minorHAnsi" w:cstheme="minorHAnsi"/>
          <w:spacing w:val="27"/>
        </w:rPr>
        <w:t xml:space="preserve"> </w:t>
      </w:r>
      <w:r w:rsidRPr="005A5BE2">
        <w:rPr>
          <w:rFonts w:asciiTheme="minorHAnsi" w:hAnsiTheme="minorHAnsi" w:cstheme="minorHAnsi"/>
        </w:rPr>
        <w:t>Subject</w:t>
      </w:r>
      <w:r w:rsidRPr="005A5BE2">
        <w:rPr>
          <w:rFonts w:asciiTheme="minorHAnsi" w:hAnsiTheme="minorHAnsi" w:cstheme="minorHAnsi"/>
          <w:spacing w:val="28"/>
        </w:rPr>
        <w:t xml:space="preserve"> </w:t>
      </w:r>
      <w:r w:rsidRPr="005A5BE2">
        <w:rPr>
          <w:rFonts w:asciiTheme="minorHAnsi" w:hAnsiTheme="minorHAnsi" w:cstheme="minorHAnsi"/>
        </w:rPr>
        <w:t>in</w:t>
      </w:r>
      <w:r w:rsidRPr="005A5BE2">
        <w:rPr>
          <w:rFonts w:asciiTheme="minorHAnsi" w:hAnsiTheme="minorHAnsi" w:cstheme="minorHAnsi"/>
          <w:spacing w:val="26"/>
        </w:rPr>
        <w:t xml:space="preserve"> </w:t>
      </w:r>
      <w:r w:rsidRPr="005A5BE2">
        <w:rPr>
          <w:rFonts w:asciiTheme="minorHAnsi" w:hAnsiTheme="minorHAnsi" w:cstheme="minorHAnsi"/>
        </w:rPr>
        <w:t>accordance</w:t>
      </w:r>
      <w:r w:rsidRPr="005A5BE2">
        <w:rPr>
          <w:rFonts w:asciiTheme="minorHAnsi" w:hAnsiTheme="minorHAnsi" w:cstheme="minorHAnsi"/>
          <w:spacing w:val="28"/>
        </w:rPr>
        <w:t xml:space="preserve"> </w:t>
      </w:r>
      <w:r w:rsidRPr="005A5BE2">
        <w:rPr>
          <w:rFonts w:asciiTheme="minorHAnsi" w:hAnsiTheme="minorHAnsi" w:cstheme="minorHAnsi"/>
        </w:rPr>
        <w:t>with</w:t>
      </w:r>
      <w:r w:rsidRPr="005A5BE2">
        <w:rPr>
          <w:rFonts w:asciiTheme="minorHAnsi" w:hAnsiTheme="minorHAnsi" w:cstheme="minorHAnsi"/>
          <w:spacing w:val="29"/>
        </w:rPr>
        <w:t xml:space="preserve"> </w:t>
      </w:r>
      <w:r w:rsidRPr="005A5BE2">
        <w:rPr>
          <w:rFonts w:asciiTheme="minorHAnsi" w:hAnsiTheme="minorHAnsi" w:cstheme="minorHAnsi"/>
        </w:rPr>
        <w:t>rights granted under the Data Protection Laws to access his or her Personal Data;</w:t>
      </w:r>
    </w:p>
    <w:p w14:paraId="590C2951" w14:textId="77777777" w:rsidR="00A01084" w:rsidRPr="005A5BE2" w:rsidRDefault="00013AF0">
      <w:pPr>
        <w:pStyle w:val="BodyText"/>
        <w:spacing w:before="159" w:line="403" w:lineRule="auto"/>
        <w:ind w:left="237" w:right="2162"/>
        <w:rPr>
          <w:rFonts w:asciiTheme="minorHAnsi" w:hAnsiTheme="minorHAnsi" w:cstheme="minorHAnsi"/>
        </w:rPr>
      </w:pPr>
      <w:r w:rsidRPr="005A5BE2">
        <w:rPr>
          <w:rFonts w:asciiTheme="minorHAnsi" w:hAnsiTheme="minorHAnsi" w:cstheme="minorHAnsi"/>
        </w:rPr>
        <w:t>“Personal Data” has the meaning given under Data Protection Laws; “Processing”</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meaning</w:t>
      </w:r>
      <w:r w:rsidRPr="005A5BE2">
        <w:rPr>
          <w:rFonts w:asciiTheme="minorHAnsi" w:hAnsiTheme="minorHAnsi" w:cstheme="minorHAnsi"/>
          <w:spacing w:val="-4"/>
        </w:rPr>
        <w:t xml:space="preserve"> </w:t>
      </w:r>
      <w:r w:rsidRPr="005A5BE2">
        <w:rPr>
          <w:rFonts w:asciiTheme="minorHAnsi" w:hAnsiTheme="minorHAnsi" w:cstheme="minorHAnsi"/>
        </w:rPr>
        <w:t>given</w:t>
      </w:r>
      <w:r w:rsidRPr="005A5BE2">
        <w:rPr>
          <w:rFonts w:asciiTheme="minorHAnsi" w:hAnsiTheme="minorHAnsi" w:cstheme="minorHAnsi"/>
          <w:spacing w:val="-4"/>
        </w:rPr>
        <w:t xml:space="preserve"> </w:t>
      </w:r>
      <w:r w:rsidRPr="005A5BE2">
        <w:rPr>
          <w:rFonts w:asciiTheme="minorHAnsi" w:hAnsiTheme="minorHAnsi" w:cstheme="minorHAnsi"/>
        </w:rPr>
        <w:t>under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5"/>
        </w:rPr>
        <w:t xml:space="preserve"> </w:t>
      </w:r>
      <w:r w:rsidRPr="005A5BE2">
        <w:rPr>
          <w:rFonts w:asciiTheme="minorHAnsi" w:hAnsiTheme="minorHAnsi" w:cstheme="minorHAnsi"/>
        </w:rPr>
        <w:t>Protection</w:t>
      </w:r>
      <w:r w:rsidRPr="005A5BE2">
        <w:rPr>
          <w:rFonts w:asciiTheme="minorHAnsi" w:hAnsiTheme="minorHAnsi" w:cstheme="minorHAnsi"/>
          <w:spacing w:val="-6"/>
        </w:rPr>
        <w:t xml:space="preserve"> </w:t>
      </w:r>
      <w:r w:rsidRPr="005A5BE2">
        <w:rPr>
          <w:rFonts w:asciiTheme="minorHAnsi" w:hAnsiTheme="minorHAnsi" w:cstheme="minorHAnsi"/>
        </w:rPr>
        <w:t>Laws;</w:t>
      </w:r>
    </w:p>
    <w:p w14:paraId="590C2952" w14:textId="77777777" w:rsidR="00A01084" w:rsidRPr="005A5BE2" w:rsidRDefault="00013AF0">
      <w:pPr>
        <w:pStyle w:val="ListParagraph"/>
        <w:numPr>
          <w:ilvl w:val="0"/>
          <w:numId w:val="5"/>
        </w:numPr>
        <w:tabs>
          <w:tab w:val="left" w:pos="1306"/>
        </w:tabs>
        <w:spacing w:line="266" w:lineRule="exact"/>
        <w:ind w:left="1306" w:hanging="35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comply</w:t>
      </w:r>
      <w:r w:rsidRPr="005A5BE2">
        <w:rPr>
          <w:rFonts w:asciiTheme="minorHAnsi" w:hAnsiTheme="minorHAnsi" w:cstheme="minorHAnsi"/>
          <w:spacing w:val="-3"/>
        </w:rPr>
        <w:t xml:space="preserve"> </w:t>
      </w:r>
      <w:r w:rsidRPr="005A5BE2">
        <w:rPr>
          <w:rFonts w:asciiTheme="minorHAnsi" w:hAnsiTheme="minorHAnsi" w:cstheme="minorHAnsi"/>
        </w:rPr>
        <w:t>with</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5"/>
        </w:rPr>
        <w:t xml:space="preserve"> </w:t>
      </w:r>
      <w:r w:rsidRPr="005A5BE2">
        <w:rPr>
          <w:rFonts w:asciiTheme="minorHAnsi" w:hAnsiTheme="minorHAnsi" w:cstheme="minorHAnsi"/>
        </w:rPr>
        <w:t>applicable</w:t>
      </w:r>
      <w:r w:rsidRPr="005A5BE2">
        <w:rPr>
          <w:rFonts w:asciiTheme="minorHAnsi" w:hAnsiTheme="minorHAnsi" w:cstheme="minorHAnsi"/>
          <w:spacing w:val="-3"/>
        </w:rPr>
        <w:t xml:space="preserve"> </w:t>
      </w:r>
      <w:r w:rsidRPr="005A5BE2">
        <w:rPr>
          <w:rFonts w:asciiTheme="minorHAnsi" w:hAnsiTheme="minorHAnsi" w:cstheme="minorHAnsi"/>
        </w:rPr>
        <w:t>requirements</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6"/>
        </w:rPr>
        <w:t xml:space="preserve"> </w:t>
      </w:r>
      <w:r w:rsidRPr="005A5BE2">
        <w:rPr>
          <w:rFonts w:asciiTheme="minorHAnsi" w:hAnsiTheme="minorHAnsi" w:cstheme="minorHAnsi"/>
        </w:rPr>
        <w:t>Protection</w:t>
      </w:r>
      <w:r w:rsidRPr="005A5BE2">
        <w:rPr>
          <w:rFonts w:asciiTheme="minorHAnsi" w:hAnsiTheme="minorHAnsi" w:cstheme="minorHAnsi"/>
          <w:spacing w:val="-5"/>
        </w:rPr>
        <w:t xml:space="preserve"> </w:t>
      </w:r>
      <w:r w:rsidRPr="005A5BE2">
        <w:rPr>
          <w:rFonts w:asciiTheme="minorHAnsi" w:hAnsiTheme="minorHAnsi" w:cstheme="minorHAnsi"/>
          <w:spacing w:val="-2"/>
        </w:rPr>
        <w:t>Laws.</w:t>
      </w:r>
    </w:p>
    <w:p w14:paraId="590C2953" w14:textId="77777777" w:rsidR="00A01084" w:rsidRPr="005A5BE2" w:rsidRDefault="00A01084">
      <w:pPr>
        <w:pStyle w:val="BodyText"/>
        <w:spacing w:before="43"/>
        <w:rPr>
          <w:rFonts w:asciiTheme="minorHAnsi" w:hAnsiTheme="minorHAnsi" w:cstheme="minorHAnsi"/>
        </w:rPr>
      </w:pPr>
    </w:p>
    <w:p w14:paraId="590C2954" w14:textId="77777777" w:rsidR="00A01084" w:rsidRPr="005A5BE2" w:rsidRDefault="00013AF0">
      <w:pPr>
        <w:pStyle w:val="ListParagraph"/>
        <w:numPr>
          <w:ilvl w:val="0"/>
          <w:numId w:val="5"/>
        </w:numPr>
        <w:tabs>
          <w:tab w:val="left" w:pos="1305"/>
          <w:tab w:val="left" w:pos="1308"/>
        </w:tabs>
        <w:spacing w:line="259" w:lineRule="auto"/>
        <w:ind w:right="163" w:hanging="361"/>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Parties</w:t>
      </w:r>
      <w:r w:rsidRPr="005A5BE2">
        <w:rPr>
          <w:rFonts w:asciiTheme="minorHAnsi" w:hAnsiTheme="minorHAnsi" w:cstheme="minorHAnsi"/>
          <w:spacing w:val="-9"/>
        </w:rPr>
        <w:t xml:space="preserve"> </w:t>
      </w:r>
      <w:r w:rsidRPr="005A5BE2">
        <w:rPr>
          <w:rFonts w:asciiTheme="minorHAnsi" w:hAnsiTheme="minorHAnsi" w:cstheme="minorHAnsi"/>
        </w:rPr>
        <w:t>acknowledge</w:t>
      </w:r>
      <w:r w:rsidRPr="005A5BE2">
        <w:rPr>
          <w:rFonts w:asciiTheme="minorHAnsi" w:hAnsiTheme="minorHAnsi" w:cstheme="minorHAnsi"/>
          <w:spacing w:val="-8"/>
        </w:rPr>
        <w:t xml:space="preserve"> </w:t>
      </w:r>
      <w:r w:rsidRPr="005A5BE2">
        <w:rPr>
          <w:rFonts w:asciiTheme="minorHAnsi" w:hAnsiTheme="minorHAnsi" w:cstheme="minorHAnsi"/>
        </w:rPr>
        <w:t>that</w:t>
      </w:r>
      <w:r w:rsidRPr="005A5BE2">
        <w:rPr>
          <w:rFonts w:asciiTheme="minorHAnsi" w:hAnsiTheme="minorHAnsi" w:cstheme="minorHAnsi"/>
          <w:spacing w:val="-8"/>
        </w:rPr>
        <w:t xml:space="preserve"> </w:t>
      </w:r>
      <w:r w:rsidRPr="005A5BE2">
        <w:rPr>
          <w:rFonts w:asciiTheme="minorHAnsi" w:hAnsiTheme="minorHAnsi" w:cstheme="minorHAnsi"/>
        </w:rPr>
        <w:t>for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purposes</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Data</w:t>
      </w:r>
      <w:r w:rsidRPr="005A5BE2">
        <w:rPr>
          <w:rFonts w:asciiTheme="minorHAnsi" w:hAnsiTheme="minorHAnsi" w:cstheme="minorHAnsi"/>
          <w:spacing w:val="-9"/>
        </w:rPr>
        <w:t xml:space="preserve"> </w:t>
      </w:r>
      <w:r w:rsidRPr="005A5BE2">
        <w:rPr>
          <w:rFonts w:asciiTheme="minorHAnsi" w:hAnsiTheme="minorHAnsi" w:cstheme="minorHAnsi"/>
        </w:rPr>
        <w:t>Protection</w:t>
      </w:r>
      <w:r w:rsidRPr="005A5BE2">
        <w:rPr>
          <w:rFonts w:asciiTheme="minorHAnsi" w:hAnsiTheme="minorHAnsi" w:cstheme="minorHAnsi"/>
          <w:spacing w:val="-10"/>
        </w:rPr>
        <w:t xml:space="preserve"> </w:t>
      </w:r>
      <w:r w:rsidRPr="005A5BE2">
        <w:rPr>
          <w:rFonts w:asciiTheme="minorHAnsi" w:hAnsiTheme="minorHAnsi" w:cstheme="minorHAnsi"/>
        </w:rPr>
        <w:t>Laws,</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Client</w:t>
      </w:r>
      <w:r w:rsidRPr="005A5BE2">
        <w:rPr>
          <w:rFonts w:asciiTheme="minorHAnsi" w:hAnsiTheme="minorHAnsi" w:cstheme="minorHAnsi"/>
          <w:spacing w:val="-8"/>
        </w:rPr>
        <w:t xml:space="preserve"> </w:t>
      </w:r>
      <w:r w:rsidRPr="005A5BE2">
        <w:rPr>
          <w:rFonts w:asciiTheme="minorHAnsi" w:hAnsiTheme="minorHAnsi" w:cstheme="minorHAnsi"/>
        </w:rPr>
        <w:t>is</w:t>
      </w:r>
      <w:r w:rsidRPr="005A5BE2">
        <w:rPr>
          <w:rFonts w:asciiTheme="minorHAnsi" w:hAnsiTheme="minorHAnsi" w:cstheme="minorHAnsi"/>
          <w:spacing w:val="-9"/>
        </w:rPr>
        <w:t xml:space="preserve"> </w:t>
      </w:r>
      <w:r w:rsidRPr="005A5BE2">
        <w:rPr>
          <w:rFonts w:asciiTheme="minorHAnsi" w:hAnsiTheme="minorHAnsi" w:cstheme="minorHAnsi"/>
        </w:rPr>
        <w:t>the Data</w:t>
      </w:r>
      <w:r w:rsidRPr="005A5BE2">
        <w:rPr>
          <w:rFonts w:asciiTheme="minorHAnsi" w:hAnsiTheme="minorHAnsi" w:cstheme="minorHAnsi"/>
          <w:spacing w:val="-13"/>
        </w:rPr>
        <w:t xml:space="preserve"> </w:t>
      </w:r>
      <w:r w:rsidRPr="005A5BE2">
        <w:rPr>
          <w:rFonts w:asciiTheme="minorHAnsi" w:hAnsiTheme="minorHAnsi" w:cstheme="minorHAnsi"/>
        </w:rPr>
        <w:t>Controller</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Contractor</w:t>
      </w:r>
      <w:r w:rsidRPr="005A5BE2">
        <w:rPr>
          <w:rFonts w:asciiTheme="minorHAnsi" w:hAnsiTheme="minorHAnsi" w:cstheme="minorHAnsi"/>
          <w:spacing w:val="-13"/>
        </w:rPr>
        <w:t xml:space="preserve"> </w:t>
      </w:r>
      <w:r w:rsidRPr="005A5BE2">
        <w:rPr>
          <w:rFonts w:asciiTheme="minorHAnsi" w:hAnsiTheme="minorHAnsi" w:cstheme="minorHAnsi"/>
        </w:rPr>
        <w:t>is</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Data</w:t>
      </w:r>
      <w:r w:rsidRPr="005A5BE2">
        <w:rPr>
          <w:rFonts w:asciiTheme="minorHAnsi" w:hAnsiTheme="minorHAnsi" w:cstheme="minorHAnsi"/>
          <w:spacing w:val="-12"/>
        </w:rPr>
        <w:t xml:space="preserve"> </w:t>
      </w:r>
      <w:r w:rsidRPr="005A5BE2">
        <w:rPr>
          <w:rFonts w:asciiTheme="minorHAnsi" w:hAnsiTheme="minorHAnsi" w:cstheme="minorHAnsi"/>
        </w:rPr>
        <w:t>Processor</w:t>
      </w:r>
      <w:r w:rsidRPr="005A5BE2">
        <w:rPr>
          <w:rFonts w:asciiTheme="minorHAnsi" w:hAnsiTheme="minorHAnsi" w:cstheme="minorHAnsi"/>
          <w:spacing w:val="-12"/>
        </w:rPr>
        <w:t xml:space="preserve"> </w:t>
      </w:r>
      <w:r w:rsidRPr="005A5BE2">
        <w:rPr>
          <w:rFonts w:asciiTheme="minorHAnsi" w:hAnsiTheme="minorHAnsi" w:cstheme="minorHAnsi"/>
        </w:rPr>
        <w:t>in</w:t>
      </w:r>
      <w:r w:rsidRPr="005A5BE2">
        <w:rPr>
          <w:rFonts w:asciiTheme="minorHAnsi" w:hAnsiTheme="minorHAnsi" w:cstheme="minorHAnsi"/>
          <w:spacing w:val="-13"/>
        </w:rPr>
        <w:t xml:space="preserve"> </w:t>
      </w:r>
      <w:r w:rsidRPr="005A5BE2">
        <w:rPr>
          <w:rFonts w:asciiTheme="minorHAnsi" w:hAnsiTheme="minorHAnsi" w:cstheme="minorHAnsi"/>
        </w:rPr>
        <w:t>respect</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Data</w:t>
      </w:r>
      <w:r w:rsidRPr="005A5BE2">
        <w:rPr>
          <w:rFonts w:asciiTheme="minorHAnsi" w:hAnsiTheme="minorHAnsi" w:cstheme="minorHAnsi"/>
          <w:spacing w:val="-12"/>
        </w:rPr>
        <w:t xml:space="preserve"> </w:t>
      </w:r>
      <w:r w:rsidRPr="005A5BE2">
        <w:rPr>
          <w:rFonts w:asciiTheme="minorHAnsi" w:hAnsiTheme="minorHAnsi" w:cstheme="minorHAnsi"/>
        </w:rPr>
        <w:t>which</w:t>
      </w:r>
      <w:r w:rsidRPr="005A5BE2">
        <w:rPr>
          <w:rFonts w:asciiTheme="minorHAnsi" w:hAnsiTheme="minorHAnsi" w:cstheme="minorHAnsi"/>
          <w:spacing w:val="-13"/>
        </w:rPr>
        <w:t xml:space="preserve"> </w:t>
      </w:r>
      <w:r w:rsidRPr="005A5BE2">
        <w:rPr>
          <w:rFonts w:asciiTheme="minorHAnsi" w:hAnsiTheme="minorHAnsi" w:cstheme="minorHAnsi"/>
        </w:rPr>
        <w:t>is</w:t>
      </w:r>
      <w:r w:rsidRPr="005A5BE2">
        <w:rPr>
          <w:rFonts w:asciiTheme="minorHAnsi" w:hAnsiTheme="minorHAnsi" w:cstheme="minorHAnsi"/>
          <w:spacing w:val="-12"/>
        </w:rPr>
        <w:t xml:space="preserve"> </w:t>
      </w:r>
      <w:r w:rsidRPr="005A5BE2">
        <w:rPr>
          <w:rFonts w:asciiTheme="minorHAnsi" w:hAnsiTheme="minorHAnsi" w:cstheme="minorHAnsi"/>
        </w:rPr>
        <w:t>Personal Data.</w:t>
      </w:r>
      <w:r w:rsidRPr="005A5BE2">
        <w:rPr>
          <w:rFonts w:asciiTheme="minorHAnsi" w:hAnsiTheme="minorHAnsi" w:cstheme="minorHAnsi"/>
          <w:spacing w:val="40"/>
        </w:rPr>
        <w:t xml:space="preserve"> </w:t>
      </w:r>
      <w:r w:rsidRPr="005A5BE2">
        <w:rPr>
          <w:rFonts w:asciiTheme="minorHAnsi" w:hAnsiTheme="minorHAnsi" w:cstheme="minorHAnsi"/>
        </w:rPr>
        <w:t xml:space="preserve">Schedule E sets out the scope, nature and purpose of Processing by the Contractor, the duration of the Processing and the types of Personal Data and categories of Data </w:t>
      </w:r>
      <w:r w:rsidRPr="005A5BE2">
        <w:rPr>
          <w:rFonts w:asciiTheme="minorHAnsi" w:hAnsiTheme="minorHAnsi" w:cstheme="minorHAnsi"/>
          <w:spacing w:val="-2"/>
        </w:rPr>
        <w:t>Subject.</w:t>
      </w:r>
    </w:p>
    <w:p w14:paraId="590C2955" w14:textId="77777777" w:rsidR="00A01084" w:rsidRPr="005A5BE2" w:rsidRDefault="00A01084">
      <w:pPr>
        <w:pStyle w:val="BodyText"/>
        <w:spacing w:before="19"/>
        <w:rPr>
          <w:rFonts w:asciiTheme="minorHAnsi" w:hAnsiTheme="minorHAnsi" w:cstheme="minorHAnsi"/>
        </w:rPr>
      </w:pPr>
    </w:p>
    <w:p w14:paraId="590C2956" w14:textId="77777777" w:rsidR="00A01084" w:rsidRPr="005A5BE2" w:rsidRDefault="00013AF0">
      <w:pPr>
        <w:pStyle w:val="ListParagraph"/>
        <w:numPr>
          <w:ilvl w:val="0"/>
          <w:numId w:val="5"/>
        </w:numPr>
        <w:tabs>
          <w:tab w:val="left" w:pos="1305"/>
          <w:tab w:val="left" w:pos="1308"/>
        </w:tabs>
        <w:spacing w:line="259" w:lineRule="auto"/>
        <w:ind w:right="164" w:hanging="361"/>
        <w:rPr>
          <w:rFonts w:asciiTheme="minorHAnsi" w:hAnsiTheme="minorHAnsi" w:cstheme="minorHAnsi"/>
        </w:rPr>
      </w:pPr>
      <w:r w:rsidRPr="005A5BE2">
        <w:rPr>
          <w:rFonts w:asciiTheme="minorHAnsi" w:hAnsiTheme="minorHAnsi" w:cstheme="minorHAnsi"/>
        </w:rPr>
        <w:t>Without prejudice to the generality of clause 25B, the Contractor shall, in relation to any Personal Data processed in connection with the performance by the Contractor of its obligations under this Agreement:-</w:t>
      </w:r>
    </w:p>
    <w:p w14:paraId="590C2957" w14:textId="77777777" w:rsidR="00A01084" w:rsidRPr="005A5BE2" w:rsidRDefault="00013AF0">
      <w:pPr>
        <w:pStyle w:val="ListParagraph"/>
        <w:numPr>
          <w:ilvl w:val="1"/>
          <w:numId w:val="5"/>
        </w:numPr>
        <w:tabs>
          <w:tab w:val="left" w:pos="1352"/>
        </w:tabs>
        <w:spacing w:before="159"/>
        <w:ind w:left="1352" w:hanging="344"/>
        <w:rPr>
          <w:rFonts w:asciiTheme="minorHAnsi" w:hAnsiTheme="minorHAnsi" w:cstheme="minorHAnsi"/>
        </w:rPr>
      </w:pPr>
      <w:r w:rsidRPr="005A5BE2">
        <w:rPr>
          <w:rFonts w:asciiTheme="minorHAnsi" w:hAnsiTheme="minorHAnsi" w:cstheme="minorHAnsi"/>
        </w:rPr>
        <w:t>process</w:t>
      </w:r>
      <w:r w:rsidRPr="005A5BE2">
        <w:rPr>
          <w:rFonts w:asciiTheme="minorHAnsi" w:hAnsiTheme="minorHAnsi" w:cstheme="minorHAnsi"/>
          <w:spacing w:val="-6"/>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Personal</w:t>
      </w:r>
      <w:r w:rsidRPr="005A5BE2">
        <w:rPr>
          <w:rFonts w:asciiTheme="minorHAnsi" w:hAnsiTheme="minorHAnsi" w:cstheme="minorHAnsi"/>
          <w:spacing w:val="-5"/>
        </w:rPr>
        <w:t xml:space="preserve"> </w:t>
      </w:r>
      <w:r w:rsidRPr="005A5BE2">
        <w:rPr>
          <w:rFonts w:asciiTheme="minorHAnsi" w:hAnsiTheme="minorHAnsi" w:cstheme="minorHAnsi"/>
        </w:rPr>
        <w:t>Data</w:t>
      </w:r>
      <w:r w:rsidRPr="005A5BE2">
        <w:rPr>
          <w:rFonts w:asciiTheme="minorHAnsi" w:hAnsiTheme="minorHAnsi" w:cstheme="minorHAnsi"/>
          <w:spacing w:val="-5"/>
        </w:rPr>
        <w:t xml:space="preserve"> </w:t>
      </w:r>
      <w:r w:rsidRPr="005A5BE2">
        <w:rPr>
          <w:rFonts w:asciiTheme="minorHAnsi" w:hAnsiTheme="minorHAnsi" w:cstheme="minorHAnsi"/>
        </w:rPr>
        <w:t>only</w:t>
      </w:r>
      <w:r w:rsidRPr="005A5BE2">
        <w:rPr>
          <w:rFonts w:asciiTheme="minorHAnsi" w:hAnsiTheme="minorHAnsi" w:cstheme="minorHAnsi"/>
          <w:spacing w:val="-3"/>
        </w:rPr>
        <w:t xml:space="preserve"> </w:t>
      </w:r>
      <w:r w:rsidRPr="005A5BE2">
        <w:rPr>
          <w:rFonts w:asciiTheme="minorHAnsi" w:hAnsiTheme="minorHAnsi" w:cstheme="minorHAnsi"/>
        </w:rPr>
        <w:t>on</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written</w:t>
      </w:r>
      <w:r w:rsidRPr="005A5BE2">
        <w:rPr>
          <w:rFonts w:asciiTheme="minorHAnsi" w:hAnsiTheme="minorHAnsi" w:cstheme="minorHAnsi"/>
          <w:spacing w:val="-3"/>
        </w:rPr>
        <w:t xml:space="preserve"> </w:t>
      </w:r>
      <w:r w:rsidRPr="005A5BE2">
        <w:rPr>
          <w:rFonts w:asciiTheme="minorHAnsi" w:hAnsiTheme="minorHAnsi" w:cstheme="minorHAnsi"/>
        </w:rPr>
        <w:t>instructions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spacing w:val="-2"/>
        </w:rPr>
        <w:t>Client;</w:t>
      </w:r>
    </w:p>
    <w:p w14:paraId="590C2958" w14:textId="77777777" w:rsidR="00A01084" w:rsidRPr="005A5BE2" w:rsidRDefault="00A01084">
      <w:pPr>
        <w:pStyle w:val="BodyText"/>
        <w:rPr>
          <w:rFonts w:asciiTheme="minorHAnsi" w:hAnsiTheme="minorHAnsi" w:cstheme="minorHAnsi"/>
        </w:rPr>
      </w:pPr>
    </w:p>
    <w:p w14:paraId="590C2959" w14:textId="77777777" w:rsidR="00A01084" w:rsidRPr="005A5BE2" w:rsidRDefault="00A01084">
      <w:pPr>
        <w:pStyle w:val="BodyText"/>
        <w:spacing w:before="95"/>
        <w:rPr>
          <w:rFonts w:asciiTheme="minorHAnsi" w:hAnsiTheme="minorHAnsi" w:cstheme="minorHAnsi"/>
        </w:rPr>
      </w:pPr>
    </w:p>
    <w:p w14:paraId="590C295A" w14:textId="77777777" w:rsidR="00A01084" w:rsidRPr="005A5BE2" w:rsidRDefault="00013AF0">
      <w:pPr>
        <w:pStyle w:val="ListParagraph"/>
        <w:numPr>
          <w:ilvl w:val="1"/>
          <w:numId w:val="5"/>
        </w:numPr>
        <w:tabs>
          <w:tab w:val="left" w:pos="1290"/>
        </w:tabs>
        <w:spacing w:line="259" w:lineRule="auto"/>
        <w:ind w:left="958" w:right="163" w:firstLine="0"/>
        <w:rPr>
          <w:rFonts w:asciiTheme="minorHAnsi" w:hAnsiTheme="minorHAnsi" w:cstheme="minorHAnsi"/>
        </w:rPr>
      </w:pPr>
      <w:r w:rsidRPr="005A5BE2">
        <w:rPr>
          <w:rFonts w:asciiTheme="minorHAnsi" w:hAnsiTheme="minorHAnsi" w:cstheme="minorHAnsi"/>
        </w:rPr>
        <w:t>ensure</w:t>
      </w:r>
      <w:r w:rsidRPr="005A5BE2">
        <w:rPr>
          <w:rFonts w:asciiTheme="minorHAnsi" w:hAnsiTheme="minorHAnsi" w:cstheme="minorHAnsi"/>
          <w:spacing w:val="-9"/>
        </w:rPr>
        <w:t xml:space="preserve"> </w:t>
      </w:r>
      <w:r w:rsidRPr="005A5BE2">
        <w:rPr>
          <w:rFonts w:asciiTheme="minorHAnsi" w:hAnsiTheme="minorHAnsi" w:cstheme="minorHAnsi"/>
        </w:rPr>
        <w:t>that</w:t>
      </w:r>
      <w:r w:rsidRPr="005A5BE2">
        <w:rPr>
          <w:rFonts w:asciiTheme="minorHAnsi" w:hAnsiTheme="minorHAnsi" w:cstheme="minorHAnsi"/>
          <w:spacing w:val="-9"/>
        </w:rPr>
        <w:t xml:space="preserve"> </w:t>
      </w:r>
      <w:r w:rsidRPr="005A5BE2">
        <w:rPr>
          <w:rFonts w:asciiTheme="minorHAnsi" w:hAnsiTheme="minorHAnsi" w:cstheme="minorHAnsi"/>
        </w:rPr>
        <w:t>it</w:t>
      </w:r>
      <w:r w:rsidRPr="005A5BE2">
        <w:rPr>
          <w:rFonts w:asciiTheme="minorHAnsi" w:hAnsiTheme="minorHAnsi" w:cstheme="minorHAnsi"/>
          <w:spacing w:val="-9"/>
        </w:rPr>
        <w:t xml:space="preserve"> </w:t>
      </w:r>
      <w:r w:rsidRPr="005A5BE2">
        <w:rPr>
          <w:rFonts w:asciiTheme="minorHAnsi" w:hAnsiTheme="minorHAnsi" w:cstheme="minorHAnsi"/>
        </w:rPr>
        <w:t>has</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place</w:t>
      </w:r>
      <w:r w:rsidRPr="005A5BE2">
        <w:rPr>
          <w:rFonts w:asciiTheme="minorHAnsi" w:hAnsiTheme="minorHAnsi" w:cstheme="minorHAnsi"/>
          <w:spacing w:val="-9"/>
        </w:rPr>
        <w:t xml:space="preserve"> </w:t>
      </w:r>
      <w:r w:rsidRPr="005A5BE2">
        <w:rPr>
          <w:rFonts w:asciiTheme="minorHAnsi" w:hAnsiTheme="minorHAnsi" w:cstheme="minorHAnsi"/>
        </w:rPr>
        <w:t>appropriate</w:t>
      </w:r>
      <w:r w:rsidRPr="005A5BE2">
        <w:rPr>
          <w:rFonts w:asciiTheme="minorHAnsi" w:hAnsiTheme="minorHAnsi" w:cstheme="minorHAnsi"/>
          <w:spacing w:val="-9"/>
        </w:rPr>
        <w:t xml:space="preserve"> </w:t>
      </w:r>
      <w:r w:rsidRPr="005A5BE2">
        <w:rPr>
          <w:rFonts w:asciiTheme="minorHAnsi" w:hAnsiTheme="minorHAnsi" w:cstheme="minorHAnsi"/>
        </w:rPr>
        <w:t>technical</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organisational</w:t>
      </w:r>
      <w:r w:rsidRPr="005A5BE2">
        <w:rPr>
          <w:rFonts w:asciiTheme="minorHAnsi" w:hAnsiTheme="minorHAnsi" w:cstheme="minorHAnsi"/>
          <w:spacing w:val="-12"/>
        </w:rPr>
        <w:t xml:space="preserve"> </w:t>
      </w:r>
      <w:r w:rsidRPr="005A5BE2">
        <w:rPr>
          <w:rFonts w:asciiTheme="minorHAnsi" w:hAnsiTheme="minorHAnsi" w:cstheme="minorHAnsi"/>
        </w:rPr>
        <w:t>measures,</w:t>
      </w:r>
      <w:r w:rsidRPr="005A5BE2">
        <w:rPr>
          <w:rFonts w:asciiTheme="minorHAnsi" w:hAnsiTheme="minorHAnsi" w:cstheme="minorHAnsi"/>
          <w:spacing w:val="-11"/>
        </w:rPr>
        <w:t xml:space="preserve"> </w:t>
      </w:r>
      <w:r w:rsidRPr="005A5BE2">
        <w:rPr>
          <w:rFonts w:asciiTheme="minorHAnsi" w:hAnsiTheme="minorHAnsi" w:cstheme="minorHAnsi"/>
        </w:rPr>
        <w:t>reviewed</w:t>
      </w:r>
      <w:r w:rsidRPr="005A5BE2">
        <w:rPr>
          <w:rFonts w:asciiTheme="minorHAnsi" w:hAnsiTheme="minorHAnsi" w:cstheme="minorHAnsi"/>
          <w:spacing w:val="-10"/>
        </w:rPr>
        <w:t xml:space="preserve"> </w:t>
      </w:r>
      <w:r w:rsidRPr="005A5BE2">
        <w:rPr>
          <w:rFonts w:asciiTheme="minorHAnsi" w:hAnsiTheme="minorHAnsi" w:cstheme="minorHAnsi"/>
        </w:rPr>
        <w:t>and approved</w:t>
      </w:r>
      <w:r w:rsidRPr="005A5BE2">
        <w:rPr>
          <w:rFonts w:asciiTheme="minorHAnsi" w:hAnsiTheme="minorHAnsi" w:cstheme="minorHAnsi"/>
          <w:spacing w:val="-12"/>
        </w:rPr>
        <w:t xml:space="preserve"> </w:t>
      </w:r>
      <w:r w:rsidRPr="005A5BE2">
        <w:rPr>
          <w:rFonts w:asciiTheme="minorHAnsi" w:hAnsiTheme="minorHAnsi" w:cstheme="minorHAnsi"/>
        </w:rPr>
        <w:t>by</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Client,</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protect</w:t>
      </w:r>
      <w:r w:rsidRPr="005A5BE2">
        <w:rPr>
          <w:rFonts w:asciiTheme="minorHAnsi" w:hAnsiTheme="minorHAnsi" w:cstheme="minorHAnsi"/>
          <w:spacing w:val="-11"/>
        </w:rPr>
        <w:t xml:space="preserve"> </w:t>
      </w:r>
      <w:r w:rsidRPr="005A5BE2">
        <w:rPr>
          <w:rFonts w:asciiTheme="minorHAnsi" w:hAnsiTheme="minorHAnsi" w:cstheme="minorHAnsi"/>
        </w:rPr>
        <w:t>against</w:t>
      </w:r>
      <w:r w:rsidRPr="005A5BE2">
        <w:rPr>
          <w:rFonts w:asciiTheme="minorHAnsi" w:hAnsiTheme="minorHAnsi" w:cstheme="minorHAnsi"/>
          <w:spacing w:val="-11"/>
        </w:rPr>
        <w:t xml:space="preserve"> </w:t>
      </w:r>
      <w:r w:rsidRPr="005A5BE2">
        <w:rPr>
          <w:rFonts w:asciiTheme="minorHAnsi" w:hAnsiTheme="minorHAnsi" w:cstheme="minorHAnsi"/>
        </w:rPr>
        <w:t>unauthorised</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unlawful</w:t>
      </w:r>
      <w:r w:rsidRPr="005A5BE2">
        <w:rPr>
          <w:rFonts w:asciiTheme="minorHAnsi" w:hAnsiTheme="minorHAnsi" w:cstheme="minorHAnsi"/>
          <w:spacing w:val="-12"/>
        </w:rPr>
        <w:t xml:space="preserve"> </w:t>
      </w:r>
      <w:r w:rsidRPr="005A5BE2">
        <w:rPr>
          <w:rFonts w:asciiTheme="minorHAnsi" w:hAnsiTheme="minorHAnsi" w:cstheme="minorHAnsi"/>
        </w:rPr>
        <w:t>processing</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Personal</w:t>
      </w:r>
      <w:r w:rsidRPr="005A5BE2">
        <w:rPr>
          <w:rFonts w:asciiTheme="minorHAnsi" w:hAnsiTheme="minorHAnsi" w:cstheme="minorHAnsi"/>
          <w:spacing w:val="-11"/>
        </w:rPr>
        <w:t xml:space="preserve"> </w:t>
      </w:r>
      <w:r w:rsidRPr="005A5BE2">
        <w:rPr>
          <w:rFonts w:asciiTheme="minorHAnsi" w:hAnsiTheme="minorHAnsi" w:cstheme="minorHAnsi"/>
        </w:rPr>
        <w:t>Data and against accidental loss or destruction of, or damage to, Personal Data, appropriate to the harm that might result from the unauthorised or unlawful processing or accidental loss, destruction or damage and the nature of the data to be protected, having regard to the state of</w:t>
      </w:r>
      <w:r w:rsidRPr="005A5BE2">
        <w:rPr>
          <w:rFonts w:asciiTheme="minorHAnsi" w:hAnsiTheme="minorHAnsi" w:cstheme="minorHAnsi"/>
          <w:spacing w:val="-13"/>
        </w:rPr>
        <w:t xml:space="preserve"> </w:t>
      </w:r>
      <w:r w:rsidRPr="005A5BE2">
        <w:rPr>
          <w:rFonts w:asciiTheme="minorHAnsi" w:hAnsiTheme="minorHAnsi" w:cstheme="minorHAnsi"/>
        </w:rPr>
        <w:t>technological</w:t>
      </w:r>
      <w:r w:rsidRPr="005A5BE2">
        <w:rPr>
          <w:rFonts w:asciiTheme="minorHAnsi" w:hAnsiTheme="minorHAnsi" w:cstheme="minorHAnsi"/>
          <w:spacing w:val="-12"/>
        </w:rPr>
        <w:t xml:space="preserve"> </w:t>
      </w:r>
      <w:r w:rsidRPr="005A5BE2">
        <w:rPr>
          <w:rFonts w:asciiTheme="minorHAnsi" w:hAnsiTheme="minorHAnsi" w:cstheme="minorHAnsi"/>
        </w:rPr>
        <w:t>development</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cost</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3"/>
        </w:rPr>
        <w:t xml:space="preserve"> </w:t>
      </w:r>
      <w:r w:rsidRPr="005A5BE2">
        <w:rPr>
          <w:rFonts w:asciiTheme="minorHAnsi" w:hAnsiTheme="minorHAnsi" w:cstheme="minorHAnsi"/>
        </w:rPr>
        <w:t>implementing</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2"/>
        </w:rPr>
        <w:t xml:space="preserve"> </w:t>
      </w:r>
      <w:r w:rsidRPr="005A5BE2">
        <w:rPr>
          <w:rFonts w:asciiTheme="minorHAnsi" w:hAnsiTheme="minorHAnsi" w:cstheme="minorHAnsi"/>
        </w:rPr>
        <w:t>measures</w:t>
      </w:r>
      <w:r w:rsidRPr="005A5BE2">
        <w:rPr>
          <w:rFonts w:asciiTheme="minorHAnsi" w:hAnsiTheme="minorHAnsi" w:cstheme="minorHAnsi"/>
          <w:spacing w:val="-13"/>
        </w:rPr>
        <w:t xml:space="preserve"> </w:t>
      </w:r>
      <w:r w:rsidRPr="005A5BE2">
        <w:rPr>
          <w:rFonts w:asciiTheme="minorHAnsi" w:hAnsiTheme="minorHAnsi" w:cstheme="minorHAnsi"/>
        </w:rPr>
        <w:t>(those</w:t>
      </w:r>
      <w:r w:rsidRPr="005A5BE2">
        <w:rPr>
          <w:rFonts w:asciiTheme="minorHAnsi" w:hAnsiTheme="minorHAnsi" w:cstheme="minorHAnsi"/>
          <w:spacing w:val="-12"/>
        </w:rPr>
        <w:t xml:space="preserve"> </w:t>
      </w:r>
      <w:r w:rsidRPr="005A5BE2">
        <w:rPr>
          <w:rFonts w:asciiTheme="minorHAnsi" w:hAnsiTheme="minorHAnsi" w:cstheme="minorHAnsi"/>
        </w:rPr>
        <w:t>measures</w:t>
      </w:r>
      <w:r w:rsidRPr="005A5BE2">
        <w:rPr>
          <w:rFonts w:asciiTheme="minorHAnsi" w:hAnsiTheme="minorHAnsi" w:cstheme="minorHAnsi"/>
          <w:spacing w:val="-13"/>
        </w:rPr>
        <w:t xml:space="preserve"> </w:t>
      </w:r>
      <w:r w:rsidRPr="005A5BE2">
        <w:rPr>
          <w:rFonts w:asciiTheme="minorHAnsi" w:hAnsiTheme="minorHAnsi" w:cstheme="minorHAnsi"/>
        </w:rPr>
        <w:t>may include,</w:t>
      </w:r>
      <w:r w:rsidRPr="005A5BE2">
        <w:rPr>
          <w:rFonts w:asciiTheme="minorHAnsi" w:hAnsiTheme="minorHAnsi" w:cstheme="minorHAnsi"/>
          <w:spacing w:val="80"/>
          <w:w w:val="150"/>
        </w:rPr>
        <w:t xml:space="preserve"> </w:t>
      </w:r>
      <w:r w:rsidRPr="005A5BE2">
        <w:rPr>
          <w:rFonts w:asciiTheme="minorHAnsi" w:hAnsiTheme="minorHAnsi" w:cstheme="minorHAnsi"/>
        </w:rPr>
        <w:t>where</w:t>
      </w:r>
      <w:r w:rsidRPr="005A5BE2">
        <w:rPr>
          <w:rFonts w:asciiTheme="minorHAnsi" w:hAnsiTheme="minorHAnsi" w:cstheme="minorHAnsi"/>
          <w:spacing w:val="80"/>
          <w:w w:val="150"/>
        </w:rPr>
        <w:t xml:space="preserve"> </w:t>
      </w:r>
      <w:r w:rsidRPr="005A5BE2">
        <w:rPr>
          <w:rFonts w:asciiTheme="minorHAnsi" w:hAnsiTheme="minorHAnsi" w:cstheme="minorHAnsi"/>
        </w:rPr>
        <w:t>appropriate,</w:t>
      </w:r>
      <w:r w:rsidRPr="005A5BE2">
        <w:rPr>
          <w:rFonts w:asciiTheme="minorHAnsi" w:hAnsiTheme="minorHAnsi" w:cstheme="minorHAnsi"/>
          <w:spacing w:val="80"/>
          <w:w w:val="150"/>
        </w:rPr>
        <w:t xml:space="preserve"> </w:t>
      </w:r>
      <w:r w:rsidRPr="005A5BE2">
        <w:rPr>
          <w:rFonts w:asciiTheme="minorHAnsi" w:hAnsiTheme="minorHAnsi" w:cstheme="minorHAnsi"/>
        </w:rPr>
        <w:t>pseudonymising</w:t>
      </w:r>
      <w:r w:rsidRPr="005A5BE2">
        <w:rPr>
          <w:rFonts w:asciiTheme="minorHAnsi" w:hAnsiTheme="minorHAnsi" w:cstheme="minorHAnsi"/>
          <w:spacing w:val="80"/>
          <w:w w:val="150"/>
        </w:rPr>
        <w:t xml:space="preserve"> </w:t>
      </w:r>
      <w:r w:rsidRPr="005A5BE2">
        <w:rPr>
          <w:rFonts w:asciiTheme="minorHAnsi" w:hAnsiTheme="minorHAnsi" w:cstheme="minorHAnsi"/>
        </w:rPr>
        <w:t>and</w:t>
      </w:r>
      <w:r w:rsidRPr="005A5BE2">
        <w:rPr>
          <w:rFonts w:asciiTheme="minorHAnsi" w:hAnsiTheme="minorHAnsi" w:cstheme="minorHAnsi"/>
          <w:spacing w:val="80"/>
          <w:w w:val="150"/>
        </w:rPr>
        <w:t xml:space="preserve"> </w:t>
      </w:r>
      <w:r w:rsidRPr="005A5BE2">
        <w:rPr>
          <w:rFonts w:asciiTheme="minorHAnsi" w:hAnsiTheme="minorHAnsi" w:cstheme="minorHAnsi"/>
        </w:rPr>
        <w:t>encrypting</w:t>
      </w:r>
      <w:r w:rsidRPr="005A5BE2">
        <w:rPr>
          <w:rFonts w:asciiTheme="minorHAnsi" w:hAnsiTheme="minorHAnsi" w:cstheme="minorHAnsi"/>
          <w:spacing w:val="80"/>
          <w:w w:val="150"/>
        </w:rPr>
        <w:t xml:space="preserve"> </w:t>
      </w:r>
      <w:r w:rsidRPr="005A5BE2">
        <w:rPr>
          <w:rFonts w:asciiTheme="minorHAnsi" w:hAnsiTheme="minorHAnsi" w:cstheme="minorHAnsi"/>
        </w:rPr>
        <w:t>Personal</w:t>
      </w:r>
      <w:r w:rsidRPr="005A5BE2">
        <w:rPr>
          <w:rFonts w:asciiTheme="minorHAnsi" w:hAnsiTheme="minorHAnsi" w:cstheme="minorHAnsi"/>
          <w:spacing w:val="80"/>
          <w:w w:val="150"/>
        </w:rPr>
        <w:t xml:space="preserve"> </w:t>
      </w:r>
      <w:r w:rsidRPr="005A5BE2">
        <w:rPr>
          <w:rFonts w:asciiTheme="minorHAnsi" w:hAnsiTheme="minorHAnsi" w:cstheme="minorHAnsi"/>
        </w:rPr>
        <w:t>Data,</w:t>
      </w:r>
      <w:r w:rsidRPr="005A5BE2">
        <w:rPr>
          <w:rFonts w:asciiTheme="minorHAnsi" w:hAnsiTheme="minorHAnsi" w:cstheme="minorHAnsi"/>
          <w:spacing w:val="80"/>
          <w:w w:val="150"/>
        </w:rPr>
        <w:t xml:space="preserve"> </w:t>
      </w:r>
      <w:r w:rsidRPr="005A5BE2">
        <w:rPr>
          <w:rFonts w:asciiTheme="minorHAnsi" w:hAnsiTheme="minorHAnsi" w:cstheme="minorHAnsi"/>
        </w:rPr>
        <w:t>ensuring</w:t>
      </w:r>
    </w:p>
    <w:p w14:paraId="590C295B" w14:textId="77777777" w:rsidR="00A01084" w:rsidRPr="005A5BE2" w:rsidRDefault="00A01084">
      <w:pPr>
        <w:spacing w:line="259" w:lineRule="auto"/>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95C" w14:textId="77777777" w:rsidR="00A01084" w:rsidRPr="005A5BE2" w:rsidRDefault="00013AF0">
      <w:pPr>
        <w:pStyle w:val="BodyText"/>
        <w:spacing w:before="46" w:line="259" w:lineRule="auto"/>
        <w:ind w:left="958" w:right="166"/>
        <w:jc w:val="both"/>
        <w:rPr>
          <w:rFonts w:asciiTheme="minorHAnsi" w:hAnsiTheme="minorHAnsi" w:cstheme="minorHAnsi"/>
        </w:rPr>
      </w:pPr>
      <w:r w:rsidRPr="005A5BE2">
        <w:rPr>
          <w:rFonts w:asciiTheme="minorHAnsi" w:hAnsiTheme="minorHAnsi" w:cstheme="minorHAnsi"/>
        </w:rPr>
        <w:lastRenderedPageBreak/>
        <w:t>confidentiality, integrity, availability and resilience of its systems and services, ensuring that availability</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access</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Personal</w:t>
      </w:r>
      <w:r w:rsidRPr="005A5BE2">
        <w:rPr>
          <w:rFonts w:asciiTheme="minorHAnsi" w:hAnsiTheme="minorHAnsi" w:cstheme="minorHAnsi"/>
          <w:spacing w:val="-6"/>
        </w:rPr>
        <w:t xml:space="preserve"> </w:t>
      </w: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can</w:t>
      </w:r>
      <w:r w:rsidRPr="005A5BE2">
        <w:rPr>
          <w:rFonts w:asciiTheme="minorHAnsi" w:hAnsiTheme="minorHAnsi" w:cstheme="minorHAnsi"/>
          <w:spacing w:val="-4"/>
        </w:rPr>
        <w:t xml:space="preserve"> </w:t>
      </w:r>
      <w:r w:rsidRPr="005A5BE2">
        <w:rPr>
          <w:rFonts w:asciiTheme="minorHAnsi" w:hAnsiTheme="minorHAnsi" w:cstheme="minorHAnsi"/>
        </w:rPr>
        <w:t>be</w:t>
      </w:r>
      <w:r w:rsidRPr="005A5BE2">
        <w:rPr>
          <w:rFonts w:asciiTheme="minorHAnsi" w:hAnsiTheme="minorHAnsi" w:cstheme="minorHAnsi"/>
          <w:spacing w:val="-3"/>
        </w:rPr>
        <w:t xml:space="preserve"> </w:t>
      </w:r>
      <w:r w:rsidRPr="005A5BE2">
        <w:rPr>
          <w:rFonts w:asciiTheme="minorHAnsi" w:hAnsiTheme="minorHAnsi" w:cstheme="minorHAnsi"/>
        </w:rPr>
        <w:t>restored</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4"/>
        </w:rPr>
        <w:t xml:space="preserve"> </w:t>
      </w:r>
      <w:r w:rsidRPr="005A5BE2">
        <w:rPr>
          <w:rFonts w:asciiTheme="minorHAnsi" w:hAnsiTheme="minorHAnsi" w:cstheme="minorHAnsi"/>
        </w:rPr>
        <w:t>a</w:t>
      </w:r>
      <w:r w:rsidRPr="005A5BE2">
        <w:rPr>
          <w:rFonts w:asciiTheme="minorHAnsi" w:hAnsiTheme="minorHAnsi" w:cstheme="minorHAnsi"/>
          <w:spacing w:val="-4"/>
        </w:rPr>
        <w:t xml:space="preserve"> </w:t>
      </w:r>
      <w:r w:rsidRPr="005A5BE2">
        <w:rPr>
          <w:rFonts w:asciiTheme="minorHAnsi" w:hAnsiTheme="minorHAnsi" w:cstheme="minorHAnsi"/>
        </w:rPr>
        <w:t>timely</w:t>
      </w:r>
      <w:r w:rsidRPr="005A5BE2">
        <w:rPr>
          <w:rFonts w:asciiTheme="minorHAnsi" w:hAnsiTheme="minorHAnsi" w:cstheme="minorHAnsi"/>
          <w:spacing w:val="-5"/>
        </w:rPr>
        <w:t xml:space="preserve"> </w:t>
      </w:r>
      <w:r w:rsidRPr="005A5BE2">
        <w:rPr>
          <w:rFonts w:asciiTheme="minorHAnsi" w:hAnsiTheme="minorHAnsi" w:cstheme="minorHAnsi"/>
        </w:rPr>
        <w:t>manner</w:t>
      </w:r>
      <w:r w:rsidRPr="005A5BE2">
        <w:rPr>
          <w:rFonts w:asciiTheme="minorHAnsi" w:hAnsiTheme="minorHAnsi" w:cstheme="minorHAnsi"/>
          <w:spacing w:val="-3"/>
        </w:rPr>
        <w:t xml:space="preserve"> </w:t>
      </w:r>
      <w:r w:rsidRPr="005A5BE2">
        <w:rPr>
          <w:rFonts w:asciiTheme="minorHAnsi" w:hAnsiTheme="minorHAnsi" w:cstheme="minorHAnsi"/>
        </w:rPr>
        <w:t>after</w:t>
      </w:r>
      <w:r w:rsidRPr="005A5BE2">
        <w:rPr>
          <w:rFonts w:asciiTheme="minorHAnsi" w:hAnsiTheme="minorHAnsi" w:cstheme="minorHAnsi"/>
          <w:spacing w:val="-3"/>
        </w:rPr>
        <w:t xml:space="preserve"> </w:t>
      </w:r>
      <w:r w:rsidRPr="005A5BE2">
        <w:rPr>
          <w:rFonts w:asciiTheme="minorHAnsi" w:hAnsiTheme="minorHAnsi" w:cstheme="minorHAnsi"/>
        </w:rPr>
        <w:t>an</w:t>
      </w:r>
      <w:r w:rsidRPr="005A5BE2">
        <w:rPr>
          <w:rFonts w:asciiTheme="minorHAnsi" w:hAnsiTheme="minorHAnsi" w:cstheme="minorHAnsi"/>
          <w:spacing w:val="-4"/>
        </w:rPr>
        <w:t xml:space="preserve"> </w:t>
      </w:r>
      <w:r w:rsidRPr="005A5BE2">
        <w:rPr>
          <w:rFonts w:asciiTheme="minorHAnsi" w:hAnsiTheme="minorHAnsi" w:cstheme="minorHAnsi"/>
        </w:rPr>
        <w:t>incident, and regularly assessing and evaluating the effectiveness of the technical and organisational measures adopted by it);</w:t>
      </w:r>
    </w:p>
    <w:p w14:paraId="590C295D" w14:textId="77777777" w:rsidR="00A01084" w:rsidRPr="005A5BE2" w:rsidRDefault="00013AF0">
      <w:pPr>
        <w:pStyle w:val="ListParagraph"/>
        <w:numPr>
          <w:ilvl w:val="1"/>
          <w:numId w:val="5"/>
        </w:numPr>
        <w:tabs>
          <w:tab w:val="left" w:pos="1316"/>
        </w:tabs>
        <w:spacing w:before="160" w:line="259" w:lineRule="auto"/>
        <w:ind w:left="958" w:right="165" w:firstLine="0"/>
        <w:rPr>
          <w:rFonts w:asciiTheme="minorHAnsi" w:hAnsiTheme="minorHAnsi" w:cstheme="minorHAnsi"/>
        </w:rPr>
      </w:pPr>
      <w:r w:rsidRPr="005A5BE2">
        <w:rPr>
          <w:rFonts w:asciiTheme="minorHAnsi" w:hAnsiTheme="minorHAnsi" w:cstheme="minorHAnsi"/>
        </w:rPr>
        <w:t>ensure that all personnel who have access to and/or process Personal Data are obliged to keep the Personal Data confidential;</w:t>
      </w:r>
    </w:p>
    <w:p w14:paraId="590C295E" w14:textId="77777777" w:rsidR="00A01084" w:rsidRPr="005A5BE2" w:rsidRDefault="00013AF0">
      <w:pPr>
        <w:pStyle w:val="ListParagraph"/>
        <w:numPr>
          <w:ilvl w:val="1"/>
          <w:numId w:val="5"/>
        </w:numPr>
        <w:tabs>
          <w:tab w:val="left" w:pos="1350"/>
        </w:tabs>
        <w:spacing w:before="159" w:line="259" w:lineRule="auto"/>
        <w:ind w:left="958" w:right="164" w:firstLine="0"/>
        <w:rPr>
          <w:rFonts w:asciiTheme="minorHAnsi" w:hAnsiTheme="minorHAnsi" w:cstheme="minorHAnsi"/>
        </w:rPr>
      </w:pPr>
      <w:r w:rsidRPr="005A5BE2">
        <w:rPr>
          <w:rFonts w:asciiTheme="minorHAnsi" w:hAnsiTheme="minorHAnsi" w:cstheme="minorHAnsi"/>
        </w:rPr>
        <w:t>not transfer any Personal Data outside of the European Economic Area unless the prior</w:t>
      </w:r>
      <w:r w:rsidRPr="005A5BE2">
        <w:rPr>
          <w:rFonts w:asciiTheme="minorHAnsi" w:hAnsiTheme="minorHAnsi" w:cstheme="minorHAnsi"/>
          <w:spacing w:val="80"/>
        </w:rPr>
        <w:t xml:space="preserve"> </w:t>
      </w:r>
      <w:r w:rsidRPr="005A5BE2">
        <w:rPr>
          <w:rFonts w:asciiTheme="minorHAnsi" w:hAnsiTheme="minorHAnsi" w:cstheme="minorHAnsi"/>
        </w:rPr>
        <w:t>written consent of the Client has been obtained and the following conditions are fulfilled;</w:t>
      </w:r>
    </w:p>
    <w:p w14:paraId="590C295F" w14:textId="77777777" w:rsidR="00A01084" w:rsidRPr="005A5BE2" w:rsidRDefault="00013AF0">
      <w:pPr>
        <w:pStyle w:val="ListParagraph"/>
        <w:numPr>
          <w:ilvl w:val="2"/>
          <w:numId w:val="5"/>
        </w:numPr>
        <w:tabs>
          <w:tab w:val="left" w:pos="1678"/>
          <w:tab w:val="left" w:pos="1728"/>
        </w:tabs>
        <w:spacing w:before="161" w:line="259" w:lineRule="auto"/>
        <w:ind w:right="577" w:hanging="466"/>
        <w:jc w:val="left"/>
        <w:rPr>
          <w:rFonts w:asciiTheme="minorHAnsi" w:hAnsiTheme="minorHAnsi" w:cstheme="minorHAnsi"/>
        </w:rPr>
      </w:pPr>
      <w:r w:rsidRPr="005A5BE2">
        <w:rPr>
          <w:rFonts w:asciiTheme="minorHAnsi" w:hAnsiTheme="minorHAnsi" w:cstheme="minorHAnsi"/>
        </w:rPr>
        <w:t>appropriate</w:t>
      </w:r>
      <w:r w:rsidRPr="005A5BE2">
        <w:rPr>
          <w:rFonts w:asciiTheme="minorHAnsi" w:hAnsiTheme="minorHAnsi" w:cstheme="minorHAnsi"/>
          <w:spacing w:val="40"/>
        </w:rPr>
        <w:t xml:space="preserve"> </w:t>
      </w:r>
      <w:r w:rsidRPr="005A5BE2">
        <w:rPr>
          <w:rFonts w:asciiTheme="minorHAnsi" w:hAnsiTheme="minorHAnsi" w:cstheme="minorHAnsi"/>
        </w:rPr>
        <w:t>safeguards are in place</w:t>
      </w:r>
      <w:r w:rsidRPr="005A5BE2">
        <w:rPr>
          <w:rFonts w:asciiTheme="minorHAnsi" w:hAnsiTheme="minorHAnsi" w:cstheme="minorHAnsi"/>
          <w:spacing w:val="40"/>
        </w:rPr>
        <w:t xml:space="preserve"> </w:t>
      </w:r>
      <w:r w:rsidRPr="005A5BE2">
        <w:rPr>
          <w:rFonts w:asciiTheme="minorHAnsi" w:hAnsiTheme="minorHAnsi" w:cstheme="minorHAnsi"/>
        </w:rPr>
        <w:t>in relation to the transfer, to ensure that Personal</w:t>
      </w:r>
      <w:r w:rsidRPr="005A5BE2">
        <w:rPr>
          <w:rFonts w:asciiTheme="minorHAnsi" w:hAnsiTheme="minorHAnsi" w:cstheme="minorHAnsi"/>
          <w:spacing w:val="-5"/>
        </w:rPr>
        <w:t xml:space="preserve"> </w:t>
      </w:r>
      <w:r w:rsidRPr="005A5BE2">
        <w:rPr>
          <w:rFonts w:asciiTheme="minorHAnsi" w:hAnsiTheme="minorHAnsi" w:cstheme="minorHAnsi"/>
        </w:rPr>
        <w:t>Data</w:t>
      </w:r>
      <w:r w:rsidRPr="005A5BE2">
        <w:rPr>
          <w:rFonts w:asciiTheme="minorHAnsi" w:hAnsiTheme="minorHAnsi" w:cstheme="minorHAnsi"/>
          <w:spacing w:val="-2"/>
        </w:rPr>
        <w:t xml:space="preserve"> </w:t>
      </w: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adequately</w:t>
      </w:r>
      <w:r w:rsidRPr="005A5BE2">
        <w:rPr>
          <w:rFonts w:asciiTheme="minorHAnsi" w:hAnsiTheme="minorHAnsi" w:cstheme="minorHAnsi"/>
          <w:spacing w:val="-1"/>
        </w:rPr>
        <w:t xml:space="preserve"> </w:t>
      </w:r>
      <w:r w:rsidRPr="005A5BE2">
        <w:rPr>
          <w:rFonts w:asciiTheme="minorHAnsi" w:hAnsiTheme="minorHAnsi" w:cstheme="minorHAnsi"/>
        </w:rPr>
        <w:t>protected</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3"/>
        </w:rPr>
        <w:t xml:space="preserve"> </w:t>
      </w:r>
      <w:r w:rsidRPr="005A5BE2">
        <w:rPr>
          <w:rFonts w:asciiTheme="minorHAnsi" w:hAnsiTheme="minorHAnsi" w:cstheme="minorHAnsi"/>
        </w:rPr>
        <w:t>accordance</w:t>
      </w:r>
      <w:r w:rsidRPr="005A5BE2">
        <w:rPr>
          <w:rFonts w:asciiTheme="minorHAnsi" w:hAnsiTheme="minorHAnsi" w:cstheme="minorHAnsi"/>
          <w:spacing w:val="-4"/>
        </w:rPr>
        <w:t xml:space="preserve"> </w:t>
      </w:r>
      <w:r w:rsidRPr="005A5BE2">
        <w:rPr>
          <w:rFonts w:asciiTheme="minorHAnsi" w:hAnsiTheme="minorHAnsi" w:cstheme="minorHAnsi"/>
        </w:rPr>
        <w:t>with</w:t>
      </w:r>
      <w:r w:rsidRPr="005A5BE2">
        <w:rPr>
          <w:rFonts w:asciiTheme="minorHAnsi" w:hAnsiTheme="minorHAnsi" w:cstheme="minorHAnsi"/>
          <w:spacing w:val="-3"/>
        </w:rPr>
        <w:t xml:space="preserve"> </w:t>
      </w:r>
      <w:r w:rsidRPr="005A5BE2">
        <w:rPr>
          <w:rFonts w:asciiTheme="minorHAnsi" w:hAnsiTheme="minorHAnsi" w:cstheme="minorHAnsi"/>
        </w:rPr>
        <w:t>Chapter</w:t>
      </w:r>
      <w:r w:rsidRPr="005A5BE2">
        <w:rPr>
          <w:rFonts w:asciiTheme="minorHAnsi" w:hAnsiTheme="minorHAnsi" w:cstheme="minorHAnsi"/>
          <w:spacing w:val="-4"/>
        </w:rPr>
        <w:t xml:space="preserve"> </w:t>
      </w:r>
      <w:r w:rsidRPr="005A5BE2">
        <w:rPr>
          <w:rFonts w:asciiTheme="minorHAnsi" w:hAnsiTheme="minorHAnsi" w:cstheme="minorHAnsi"/>
        </w:rPr>
        <w:t>V</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Regulation 2016/679 ( General Data Protection Regulation);</w:t>
      </w:r>
    </w:p>
    <w:p w14:paraId="590C2960" w14:textId="77777777" w:rsidR="00A01084" w:rsidRPr="005A5BE2" w:rsidRDefault="00A01084">
      <w:pPr>
        <w:pStyle w:val="BodyText"/>
        <w:spacing w:before="179"/>
        <w:rPr>
          <w:rFonts w:asciiTheme="minorHAnsi" w:hAnsiTheme="minorHAnsi" w:cstheme="minorHAnsi"/>
        </w:rPr>
      </w:pPr>
    </w:p>
    <w:p w14:paraId="590C2961" w14:textId="77777777" w:rsidR="00A01084" w:rsidRPr="005A5BE2" w:rsidRDefault="00013AF0">
      <w:pPr>
        <w:pStyle w:val="ListParagraph"/>
        <w:numPr>
          <w:ilvl w:val="2"/>
          <w:numId w:val="5"/>
        </w:numPr>
        <w:tabs>
          <w:tab w:val="left" w:pos="1778"/>
        </w:tabs>
        <w:ind w:left="1778" w:hanging="616"/>
        <w:jc w:val="left"/>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subject</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6"/>
        </w:rPr>
        <w:t xml:space="preserve"> </w:t>
      </w:r>
      <w:r w:rsidRPr="005A5BE2">
        <w:rPr>
          <w:rFonts w:asciiTheme="minorHAnsi" w:hAnsiTheme="minorHAnsi" w:cstheme="minorHAnsi"/>
        </w:rPr>
        <w:t>enforceable</w:t>
      </w:r>
      <w:r w:rsidRPr="005A5BE2">
        <w:rPr>
          <w:rFonts w:asciiTheme="minorHAnsi" w:hAnsiTheme="minorHAnsi" w:cstheme="minorHAnsi"/>
          <w:spacing w:val="-3"/>
        </w:rPr>
        <w:t xml:space="preserve"> </w:t>
      </w:r>
      <w:r w:rsidRPr="005A5BE2">
        <w:rPr>
          <w:rFonts w:asciiTheme="minorHAnsi" w:hAnsiTheme="minorHAnsi" w:cstheme="minorHAnsi"/>
        </w:rPr>
        <w:t>rights</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effective</w:t>
      </w:r>
      <w:r w:rsidRPr="005A5BE2">
        <w:rPr>
          <w:rFonts w:asciiTheme="minorHAnsi" w:hAnsiTheme="minorHAnsi" w:cstheme="minorHAnsi"/>
          <w:spacing w:val="-3"/>
        </w:rPr>
        <w:t xml:space="preserve"> </w:t>
      </w:r>
      <w:r w:rsidRPr="005A5BE2">
        <w:rPr>
          <w:rFonts w:asciiTheme="minorHAnsi" w:hAnsiTheme="minorHAnsi" w:cstheme="minorHAnsi"/>
        </w:rPr>
        <w:t>legal</w:t>
      </w:r>
      <w:r w:rsidRPr="005A5BE2">
        <w:rPr>
          <w:rFonts w:asciiTheme="minorHAnsi" w:hAnsiTheme="minorHAnsi" w:cstheme="minorHAnsi"/>
          <w:spacing w:val="-4"/>
        </w:rPr>
        <w:t xml:space="preserve"> </w:t>
      </w:r>
      <w:r w:rsidRPr="005A5BE2">
        <w:rPr>
          <w:rFonts w:asciiTheme="minorHAnsi" w:hAnsiTheme="minorHAnsi" w:cstheme="minorHAnsi"/>
          <w:spacing w:val="-2"/>
        </w:rPr>
        <w:t>remedies;</w:t>
      </w:r>
    </w:p>
    <w:p w14:paraId="590C2962" w14:textId="77777777" w:rsidR="00A01084" w:rsidRPr="005A5BE2" w:rsidRDefault="00A01084">
      <w:pPr>
        <w:pStyle w:val="BodyText"/>
        <w:spacing w:before="202"/>
        <w:rPr>
          <w:rFonts w:asciiTheme="minorHAnsi" w:hAnsiTheme="minorHAnsi" w:cstheme="minorHAnsi"/>
        </w:rPr>
      </w:pPr>
    </w:p>
    <w:p w14:paraId="590C2963" w14:textId="77777777" w:rsidR="00A01084" w:rsidRPr="005A5BE2" w:rsidRDefault="00013AF0">
      <w:pPr>
        <w:pStyle w:val="ListParagraph"/>
        <w:numPr>
          <w:ilvl w:val="2"/>
          <w:numId w:val="5"/>
        </w:numPr>
        <w:tabs>
          <w:tab w:val="left" w:pos="1677"/>
        </w:tabs>
        <w:spacing w:line="259" w:lineRule="auto"/>
        <w:ind w:left="1677" w:right="184" w:hanging="567"/>
        <w:jc w:val="left"/>
        <w:rPr>
          <w:rFonts w:asciiTheme="minorHAnsi" w:hAnsiTheme="minorHAnsi" w:cstheme="minorHAnsi"/>
        </w:rPr>
      </w:pPr>
      <w:r w:rsidRPr="005A5BE2">
        <w:rPr>
          <w:rFonts w:asciiTheme="minorHAnsi" w:hAnsiTheme="minorHAnsi" w:cstheme="minorHAnsi"/>
        </w:rPr>
        <w:t>The Contractor complies with its obligations under the Data Protection Laws by providing</w:t>
      </w:r>
      <w:r w:rsidRPr="005A5BE2">
        <w:rPr>
          <w:rFonts w:asciiTheme="minorHAnsi" w:hAnsiTheme="minorHAnsi" w:cstheme="minorHAnsi"/>
          <w:spacing w:val="-4"/>
        </w:rPr>
        <w:t xml:space="preserve"> </w:t>
      </w:r>
      <w:r w:rsidRPr="005A5BE2">
        <w:rPr>
          <w:rFonts w:asciiTheme="minorHAnsi" w:hAnsiTheme="minorHAnsi" w:cstheme="minorHAnsi"/>
        </w:rPr>
        <w:t>an</w:t>
      </w:r>
      <w:r w:rsidRPr="005A5BE2">
        <w:rPr>
          <w:rFonts w:asciiTheme="minorHAnsi" w:hAnsiTheme="minorHAnsi" w:cstheme="minorHAnsi"/>
          <w:spacing w:val="-4"/>
        </w:rPr>
        <w:t xml:space="preserve"> </w:t>
      </w:r>
      <w:r w:rsidRPr="005A5BE2">
        <w:rPr>
          <w:rFonts w:asciiTheme="minorHAnsi" w:hAnsiTheme="minorHAnsi" w:cstheme="minorHAnsi"/>
        </w:rPr>
        <w:t>adequate</w:t>
      </w:r>
      <w:r w:rsidRPr="005A5BE2">
        <w:rPr>
          <w:rFonts w:asciiTheme="minorHAnsi" w:hAnsiTheme="minorHAnsi" w:cstheme="minorHAnsi"/>
          <w:spacing w:val="-2"/>
        </w:rPr>
        <w:t xml:space="preserve"> </w:t>
      </w:r>
      <w:r w:rsidRPr="005A5BE2">
        <w:rPr>
          <w:rFonts w:asciiTheme="minorHAnsi" w:hAnsiTheme="minorHAnsi" w:cstheme="minorHAnsi"/>
        </w:rPr>
        <w:t>level</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rPr>
        <w:t>protection</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Personal</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5"/>
        </w:rPr>
        <w:t xml:space="preserve"> </w:t>
      </w:r>
      <w:r w:rsidRPr="005A5BE2">
        <w:rPr>
          <w:rFonts w:asciiTheme="minorHAnsi" w:hAnsiTheme="minorHAnsi" w:cstheme="minorHAnsi"/>
        </w:rPr>
        <w:t>that</w:t>
      </w:r>
      <w:r w:rsidRPr="005A5BE2">
        <w:rPr>
          <w:rFonts w:asciiTheme="minorHAnsi" w:hAnsiTheme="minorHAnsi" w:cstheme="minorHAnsi"/>
          <w:spacing w:val="-2"/>
        </w:rPr>
        <w:t xml:space="preserve"> </w:t>
      </w:r>
      <w:r w:rsidRPr="005A5BE2">
        <w:rPr>
          <w:rFonts w:asciiTheme="minorHAnsi" w:hAnsiTheme="minorHAnsi" w:cstheme="minorHAnsi"/>
        </w:rPr>
        <w:t>is</w:t>
      </w:r>
      <w:r w:rsidRPr="005A5BE2">
        <w:rPr>
          <w:rFonts w:asciiTheme="minorHAnsi" w:hAnsiTheme="minorHAnsi" w:cstheme="minorHAnsi"/>
          <w:spacing w:val="-5"/>
        </w:rPr>
        <w:t xml:space="preserve"> </w:t>
      </w:r>
      <w:r w:rsidRPr="005A5BE2">
        <w:rPr>
          <w:rFonts w:asciiTheme="minorHAnsi" w:hAnsiTheme="minorHAnsi" w:cstheme="minorHAnsi"/>
        </w:rPr>
        <w:t>transferred;</w:t>
      </w:r>
      <w:r w:rsidRPr="005A5BE2">
        <w:rPr>
          <w:rFonts w:asciiTheme="minorHAnsi" w:hAnsiTheme="minorHAnsi" w:cstheme="minorHAnsi"/>
          <w:spacing w:val="-2"/>
        </w:rPr>
        <w:t xml:space="preserve"> </w:t>
      </w:r>
      <w:r w:rsidRPr="005A5BE2">
        <w:rPr>
          <w:rFonts w:asciiTheme="minorHAnsi" w:hAnsiTheme="minorHAnsi" w:cstheme="minorHAnsi"/>
        </w:rPr>
        <w:t>and</w:t>
      </w:r>
    </w:p>
    <w:p w14:paraId="590C2964" w14:textId="77777777" w:rsidR="00A01084" w:rsidRPr="005A5BE2" w:rsidRDefault="00A01084">
      <w:pPr>
        <w:pStyle w:val="BodyText"/>
        <w:spacing w:before="181"/>
        <w:rPr>
          <w:rFonts w:asciiTheme="minorHAnsi" w:hAnsiTheme="minorHAnsi" w:cstheme="minorHAnsi"/>
        </w:rPr>
      </w:pPr>
    </w:p>
    <w:p w14:paraId="590C2965" w14:textId="77777777" w:rsidR="00A01084" w:rsidRPr="005A5BE2" w:rsidRDefault="00013AF0">
      <w:pPr>
        <w:pStyle w:val="ListParagraph"/>
        <w:numPr>
          <w:ilvl w:val="2"/>
          <w:numId w:val="5"/>
        </w:numPr>
        <w:tabs>
          <w:tab w:val="left" w:pos="1677"/>
          <w:tab w:val="left" w:pos="1778"/>
        </w:tabs>
        <w:spacing w:line="259" w:lineRule="auto"/>
        <w:ind w:left="1677" w:right="240" w:hanging="567"/>
        <w:jc w:val="left"/>
        <w:rPr>
          <w:rFonts w:asciiTheme="minorHAnsi" w:hAnsiTheme="minorHAnsi" w:cstheme="minorHAnsi"/>
        </w:rPr>
      </w:pPr>
      <w:r w:rsidRPr="005A5BE2">
        <w:rPr>
          <w:rFonts w:asciiTheme="minorHAnsi" w:hAnsiTheme="minorHAnsi" w:cstheme="minorHAnsi"/>
        </w:rPr>
        <w:tab/>
        <w:t>The</w:t>
      </w:r>
      <w:r w:rsidRPr="005A5BE2">
        <w:rPr>
          <w:rFonts w:asciiTheme="minorHAnsi" w:hAnsiTheme="minorHAnsi" w:cstheme="minorHAnsi"/>
          <w:spacing w:val="-2"/>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rPr>
        <w:t>complies</w:t>
      </w:r>
      <w:r w:rsidRPr="005A5BE2">
        <w:rPr>
          <w:rFonts w:asciiTheme="minorHAnsi" w:hAnsiTheme="minorHAnsi" w:cstheme="minorHAnsi"/>
          <w:spacing w:val="-5"/>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reasonable</w:t>
      </w:r>
      <w:r w:rsidRPr="005A5BE2">
        <w:rPr>
          <w:rFonts w:asciiTheme="minorHAnsi" w:hAnsiTheme="minorHAnsi" w:cstheme="minorHAnsi"/>
          <w:spacing w:val="-5"/>
        </w:rPr>
        <w:t xml:space="preserve"> </w:t>
      </w:r>
      <w:r w:rsidRPr="005A5BE2">
        <w:rPr>
          <w:rFonts w:asciiTheme="minorHAnsi" w:hAnsiTheme="minorHAnsi" w:cstheme="minorHAnsi"/>
        </w:rPr>
        <w:t>instructions</w:t>
      </w:r>
      <w:r w:rsidRPr="005A5BE2">
        <w:rPr>
          <w:rFonts w:asciiTheme="minorHAnsi" w:hAnsiTheme="minorHAnsi" w:cstheme="minorHAnsi"/>
          <w:spacing w:val="-3"/>
        </w:rPr>
        <w:t xml:space="preserve"> </w:t>
      </w:r>
      <w:r w:rsidRPr="005A5BE2">
        <w:rPr>
          <w:rFonts w:asciiTheme="minorHAnsi" w:hAnsiTheme="minorHAnsi" w:cstheme="minorHAnsi"/>
        </w:rPr>
        <w:t>notified</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it</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advance</w:t>
      </w:r>
      <w:r w:rsidRPr="005A5BE2">
        <w:rPr>
          <w:rFonts w:asciiTheme="minorHAnsi" w:hAnsiTheme="minorHAnsi" w:cstheme="minorHAnsi"/>
          <w:spacing w:val="-2"/>
        </w:rPr>
        <w:t xml:space="preserve"> </w:t>
      </w:r>
      <w:r w:rsidRPr="005A5BE2">
        <w:rPr>
          <w:rFonts w:asciiTheme="minorHAnsi" w:hAnsiTheme="minorHAnsi" w:cstheme="minorHAnsi"/>
        </w:rPr>
        <w:t>by</w:t>
      </w:r>
      <w:r w:rsidRPr="005A5BE2">
        <w:rPr>
          <w:rFonts w:asciiTheme="minorHAnsi" w:hAnsiTheme="minorHAnsi" w:cstheme="minorHAnsi"/>
          <w:spacing w:val="-2"/>
        </w:rPr>
        <w:t xml:space="preserve"> </w:t>
      </w:r>
      <w:r w:rsidRPr="005A5BE2">
        <w:rPr>
          <w:rFonts w:asciiTheme="minorHAnsi" w:hAnsiTheme="minorHAnsi" w:cstheme="minorHAnsi"/>
        </w:rPr>
        <w:t>the Client with respect to the processing of the Personal Data;</w:t>
      </w:r>
    </w:p>
    <w:p w14:paraId="590C2966" w14:textId="77777777" w:rsidR="00A01084" w:rsidRPr="005A5BE2" w:rsidRDefault="00A01084">
      <w:pPr>
        <w:pStyle w:val="BodyText"/>
        <w:spacing w:before="181"/>
        <w:rPr>
          <w:rFonts w:asciiTheme="minorHAnsi" w:hAnsiTheme="minorHAnsi" w:cstheme="minorHAnsi"/>
        </w:rPr>
      </w:pPr>
    </w:p>
    <w:p w14:paraId="590C2967" w14:textId="77777777" w:rsidR="00A01084" w:rsidRPr="005A5BE2" w:rsidRDefault="00013AF0">
      <w:pPr>
        <w:pStyle w:val="ListParagraph"/>
        <w:numPr>
          <w:ilvl w:val="0"/>
          <w:numId w:val="5"/>
        </w:numPr>
        <w:tabs>
          <w:tab w:val="left" w:pos="1307"/>
        </w:tabs>
        <w:spacing w:line="259" w:lineRule="auto"/>
        <w:ind w:left="1307" w:right="162"/>
        <w:rPr>
          <w:rFonts w:asciiTheme="minorHAnsi" w:hAnsiTheme="minorHAnsi" w:cstheme="minorHAnsi"/>
        </w:rPr>
      </w:pPr>
      <w:r w:rsidRPr="005A5BE2">
        <w:rPr>
          <w:rFonts w:asciiTheme="minorHAnsi" w:hAnsiTheme="minorHAnsi" w:cstheme="minorHAnsi"/>
        </w:rPr>
        <w:t>The Contractor shall promptly notify the Client if it receives a Data Subject Access Request to have access to any Personal Data or any other complaint, correspondence, notice, request</w:t>
      </w:r>
      <w:r w:rsidRPr="005A5BE2">
        <w:rPr>
          <w:rFonts w:asciiTheme="minorHAnsi" w:hAnsiTheme="minorHAnsi" w:cstheme="minorHAnsi"/>
          <w:spacing w:val="40"/>
        </w:rPr>
        <w:t xml:space="preserve"> </w:t>
      </w:r>
      <w:r w:rsidRPr="005A5BE2">
        <w:rPr>
          <w:rFonts w:asciiTheme="minorHAnsi" w:hAnsiTheme="minorHAnsi" w:cstheme="minorHAnsi"/>
        </w:rPr>
        <w:t>any order of the Court or request of any regulatory or government body relating to</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Client’s</w:t>
      </w:r>
      <w:r w:rsidRPr="005A5BE2">
        <w:rPr>
          <w:rFonts w:asciiTheme="minorHAnsi" w:hAnsiTheme="minorHAnsi" w:cstheme="minorHAnsi"/>
          <w:spacing w:val="-11"/>
        </w:rPr>
        <w:t xml:space="preserve"> </w:t>
      </w:r>
      <w:r w:rsidRPr="005A5BE2">
        <w:rPr>
          <w:rFonts w:asciiTheme="minorHAnsi" w:hAnsiTheme="minorHAnsi" w:cstheme="minorHAnsi"/>
        </w:rPr>
        <w:t>obligations</w:t>
      </w:r>
      <w:r w:rsidRPr="005A5BE2">
        <w:rPr>
          <w:rFonts w:asciiTheme="minorHAnsi" w:hAnsiTheme="minorHAnsi" w:cstheme="minorHAnsi"/>
          <w:spacing w:val="-11"/>
        </w:rPr>
        <w:t xml:space="preserve"> </w:t>
      </w:r>
      <w:r w:rsidRPr="005A5BE2">
        <w:rPr>
          <w:rFonts w:asciiTheme="minorHAnsi" w:hAnsiTheme="minorHAnsi" w:cstheme="minorHAnsi"/>
        </w:rPr>
        <w:t>under</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Data</w:t>
      </w:r>
      <w:r w:rsidRPr="005A5BE2">
        <w:rPr>
          <w:rFonts w:asciiTheme="minorHAnsi" w:hAnsiTheme="minorHAnsi" w:cstheme="minorHAnsi"/>
          <w:spacing w:val="-12"/>
        </w:rPr>
        <w:t xml:space="preserve"> </w:t>
      </w:r>
      <w:r w:rsidRPr="005A5BE2">
        <w:rPr>
          <w:rFonts w:asciiTheme="minorHAnsi" w:hAnsiTheme="minorHAnsi" w:cstheme="minorHAnsi"/>
        </w:rPr>
        <w:t>Protection</w:t>
      </w:r>
      <w:r w:rsidRPr="005A5BE2">
        <w:rPr>
          <w:rFonts w:asciiTheme="minorHAnsi" w:hAnsiTheme="minorHAnsi" w:cstheme="minorHAnsi"/>
          <w:spacing w:val="-10"/>
        </w:rPr>
        <w:t xml:space="preserve"> </w:t>
      </w:r>
      <w:r w:rsidRPr="005A5BE2">
        <w:rPr>
          <w:rFonts w:asciiTheme="minorHAnsi" w:hAnsiTheme="minorHAnsi" w:cstheme="minorHAnsi"/>
        </w:rPr>
        <w:t>Laws</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10"/>
        </w:rPr>
        <w:t xml:space="preserve"> </w:t>
      </w:r>
      <w:r w:rsidRPr="005A5BE2">
        <w:rPr>
          <w:rFonts w:asciiTheme="minorHAnsi" w:hAnsiTheme="minorHAnsi" w:cstheme="minorHAnsi"/>
        </w:rPr>
        <w:t>provide</w:t>
      </w:r>
      <w:r w:rsidRPr="005A5BE2">
        <w:rPr>
          <w:rFonts w:asciiTheme="minorHAnsi" w:hAnsiTheme="minorHAnsi" w:cstheme="minorHAnsi"/>
          <w:spacing w:val="-11"/>
        </w:rPr>
        <w:t xml:space="preserve"> </w:t>
      </w:r>
      <w:r w:rsidRPr="005A5BE2">
        <w:rPr>
          <w:rFonts w:asciiTheme="minorHAnsi" w:hAnsiTheme="minorHAnsi" w:cstheme="minorHAnsi"/>
        </w:rPr>
        <w:t>full</w:t>
      </w:r>
      <w:r w:rsidRPr="005A5BE2">
        <w:rPr>
          <w:rFonts w:asciiTheme="minorHAnsi" w:hAnsiTheme="minorHAnsi" w:cstheme="minorHAnsi"/>
          <w:spacing w:val="-9"/>
        </w:rPr>
        <w:t xml:space="preserve"> </w:t>
      </w:r>
      <w:r w:rsidRPr="005A5BE2">
        <w:rPr>
          <w:rFonts w:asciiTheme="minorHAnsi" w:hAnsiTheme="minorHAnsi" w:cstheme="minorHAnsi"/>
        </w:rPr>
        <w:t>co-operation</w:t>
      </w:r>
      <w:r w:rsidRPr="005A5BE2">
        <w:rPr>
          <w:rFonts w:asciiTheme="minorHAnsi" w:hAnsiTheme="minorHAnsi" w:cstheme="minorHAnsi"/>
          <w:spacing w:val="-10"/>
        </w:rPr>
        <w:t xml:space="preserve"> </w:t>
      </w:r>
      <w:r w:rsidRPr="005A5BE2">
        <w:rPr>
          <w:rFonts w:asciiTheme="minorHAnsi" w:hAnsiTheme="minorHAnsi" w:cstheme="minorHAnsi"/>
        </w:rPr>
        <w:t>and assistance to the Client in relation to any such complaint, order or request (including, without limitation, by allowing Data Subjects to have access to their data).</w:t>
      </w:r>
    </w:p>
    <w:p w14:paraId="590C2968" w14:textId="77777777" w:rsidR="00A01084" w:rsidRPr="005A5BE2" w:rsidRDefault="00A01084">
      <w:pPr>
        <w:pStyle w:val="BodyText"/>
        <w:spacing w:before="21"/>
        <w:rPr>
          <w:rFonts w:asciiTheme="minorHAnsi" w:hAnsiTheme="minorHAnsi" w:cstheme="minorHAnsi"/>
        </w:rPr>
      </w:pPr>
    </w:p>
    <w:p w14:paraId="590C2969" w14:textId="77777777" w:rsidR="00A01084" w:rsidRPr="005A5BE2" w:rsidRDefault="00013AF0">
      <w:pPr>
        <w:pStyle w:val="ListParagraph"/>
        <w:numPr>
          <w:ilvl w:val="0"/>
          <w:numId w:val="5"/>
        </w:numPr>
        <w:tabs>
          <w:tab w:val="left" w:pos="1306"/>
          <w:tab w:val="left" w:pos="1308"/>
        </w:tabs>
        <w:spacing w:line="259" w:lineRule="auto"/>
        <w:ind w:right="165" w:hanging="361"/>
        <w:rPr>
          <w:rFonts w:asciiTheme="minorHAnsi" w:hAnsiTheme="minorHAnsi" w:cstheme="minorHAnsi"/>
        </w:rPr>
      </w:pPr>
      <w:r w:rsidRPr="005A5BE2">
        <w:rPr>
          <w:rFonts w:asciiTheme="minorHAnsi" w:hAnsiTheme="minorHAnsi" w:cstheme="minorHAnsi"/>
        </w:rPr>
        <w:t>The Contractor shall without undue delay report in writing to the Client any data compromise involving Personal Data, or any circumstances that could have resulted in unauthorised access to or disclosure of Personal Data.</w:t>
      </w:r>
    </w:p>
    <w:p w14:paraId="590C296A" w14:textId="77777777" w:rsidR="00A01084" w:rsidRPr="005A5BE2" w:rsidRDefault="00A01084">
      <w:pPr>
        <w:pStyle w:val="BodyText"/>
        <w:spacing w:before="40"/>
        <w:rPr>
          <w:rFonts w:asciiTheme="minorHAnsi" w:hAnsiTheme="minorHAnsi" w:cstheme="minorHAnsi"/>
        </w:rPr>
      </w:pPr>
    </w:p>
    <w:p w14:paraId="590C296B" w14:textId="77777777" w:rsidR="00A01084" w:rsidRPr="005A5BE2" w:rsidRDefault="00013AF0">
      <w:pPr>
        <w:pStyle w:val="ListParagraph"/>
        <w:numPr>
          <w:ilvl w:val="0"/>
          <w:numId w:val="5"/>
        </w:numPr>
        <w:tabs>
          <w:tab w:val="left" w:pos="1306"/>
          <w:tab w:val="left" w:pos="1308"/>
        </w:tabs>
        <w:spacing w:line="259" w:lineRule="auto"/>
        <w:ind w:right="166"/>
        <w:rPr>
          <w:rFonts w:asciiTheme="minorHAnsi" w:hAnsiTheme="minorHAnsi" w:cstheme="minorHAnsi"/>
        </w:rPr>
      </w:pPr>
      <w:r w:rsidRPr="005A5BE2">
        <w:rPr>
          <w:rFonts w:asciiTheme="minorHAnsi" w:hAnsiTheme="minorHAnsi" w:cstheme="minorHAnsi"/>
        </w:rPr>
        <w:t>The Contractor shall assist the Client in ensuring compliance with its obligations under the Data Protection Laws with respect to security, impact assessments and consultations with supervisory authorities and regulators.</w:t>
      </w:r>
    </w:p>
    <w:p w14:paraId="590C296C" w14:textId="77777777" w:rsidR="00A01084" w:rsidRPr="005A5BE2" w:rsidRDefault="00A01084">
      <w:pPr>
        <w:pStyle w:val="BodyText"/>
        <w:spacing w:before="37"/>
        <w:rPr>
          <w:rFonts w:asciiTheme="minorHAnsi" w:hAnsiTheme="minorHAnsi" w:cstheme="minorHAnsi"/>
        </w:rPr>
      </w:pPr>
    </w:p>
    <w:p w14:paraId="590C296D" w14:textId="77777777" w:rsidR="00A01084" w:rsidRPr="005A5BE2" w:rsidRDefault="00013AF0">
      <w:pPr>
        <w:pStyle w:val="ListParagraph"/>
        <w:numPr>
          <w:ilvl w:val="0"/>
          <w:numId w:val="5"/>
        </w:numPr>
        <w:tabs>
          <w:tab w:val="left" w:pos="1308"/>
        </w:tabs>
        <w:spacing w:line="259" w:lineRule="auto"/>
        <w:ind w:right="163"/>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shall</w:t>
      </w:r>
      <w:r w:rsidRPr="005A5BE2">
        <w:rPr>
          <w:rFonts w:asciiTheme="minorHAnsi" w:hAnsiTheme="minorHAnsi" w:cstheme="minorHAnsi"/>
          <w:spacing w:val="-7"/>
        </w:rPr>
        <w:t xml:space="preserve"> </w:t>
      </w:r>
      <w:r w:rsidRPr="005A5BE2">
        <w:rPr>
          <w:rFonts w:asciiTheme="minorHAnsi" w:hAnsiTheme="minorHAnsi" w:cstheme="minorHAnsi"/>
        </w:rPr>
        <w:t>at</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written</w:t>
      </w:r>
      <w:r w:rsidRPr="005A5BE2">
        <w:rPr>
          <w:rFonts w:asciiTheme="minorHAnsi" w:hAnsiTheme="minorHAnsi" w:cstheme="minorHAnsi"/>
          <w:spacing w:val="-7"/>
        </w:rPr>
        <w:t xml:space="preserve"> </w:t>
      </w:r>
      <w:r w:rsidRPr="005A5BE2">
        <w:rPr>
          <w:rFonts w:asciiTheme="minorHAnsi" w:hAnsiTheme="minorHAnsi" w:cstheme="minorHAnsi"/>
        </w:rPr>
        <w:t>direction</w:t>
      </w:r>
      <w:r w:rsidRPr="005A5BE2">
        <w:rPr>
          <w:rFonts w:asciiTheme="minorHAnsi" w:hAnsiTheme="minorHAnsi" w:cstheme="minorHAnsi"/>
          <w:spacing w:val="-7"/>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Client,</w:t>
      </w:r>
      <w:r w:rsidRPr="005A5BE2">
        <w:rPr>
          <w:rFonts w:asciiTheme="minorHAnsi" w:hAnsiTheme="minorHAnsi" w:cstheme="minorHAnsi"/>
          <w:spacing w:val="-6"/>
        </w:rPr>
        <w:t xml:space="preserve"> </w:t>
      </w:r>
      <w:r w:rsidRPr="005A5BE2">
        <w:rPr>
          <w:rFonts w:asciiTheme="minorHAnsi" w:hAnsiTheme="minorHAnsi" w:cstheme="minorHAnsi"/>
        </w:rPr>
        <w:t>amend,</w:t>
      </w:r>
      <w:r w:rsidRPr="005A5BE2">
        <w:rPr>
          <w:rFonts w:asciiTheme="minorHAnsi" w:hAnsiTheme="minorHAnsi" w:cstheme="minorHAnsi"/>
          <w:spacing w:val="-6"/>
        </w:rPr>
        <w:t xml:space="preserve"> </w:t>
      </w:r>
      <w:r w:rsidRPr="005A5BE2">
        <w:rPr>
          <w:rFonts w:asciiTheme="minorHAnsi" w:hAnsiTheme="minorHAnsi" w:cstheme="minorHAnsi"/>
        </w:rPr>
        <w:t>delete</w:t>
      </w:r>
      <w:r w:rsidRPr="005A5BE2">
        <w:rPr>
          <w:rFonts w:asciiTheme="minorHAnsi" w:hAnsiTheme="minorHAnsi" w:cstheme="minorHAnsi"/>
          <w:spacing w:val="-6"/>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return</w:t>
      </w:r>
      <w:r w:rsidRPr="005A5BE2">
        <w:rPr>
          <w:rFonts w:asciiTheme="minorHAnsi" w:hAnsiTheme="minorHAnsi" w:cstheme="minorHAnsi"/>
          <w:spacing w:val="-10"/>
        </w:rPr>
        <w:t xml:space="preserve"> </w:t>
      </w:r>
      <w:r w:rsidRPr="005A5BE2">
        <w:rPr>
          <w:rFonts w:asciiTheme="minorHAnsi" w:hAnsiTheme="minorHAnsi" w:cstheme="minorHAnsi"/>
        </w:rPr>
        <w:t>Personal Data and copies thereof to the Client on termination of this Agreement unless the Contractor is required by the laws</w:t>
      </w:r>
      <w:r w:rsidRPr="005A5BE2">
        <w:rPr>
          <w:rFonts w:asciiTheme="minorHAnsi" w:hAnsiTheme="minorHAnsi" w:cstheme="minorHAnsi"/>
          <w:spacing w:val="-1"/>
        </w:rPr>
        <w:t xml:space="preserve"> </w:t>
      </w:r>
      <w:r w:rsidRPr="005A5BE2">
        <w:rPr>
          <w:rFonts w:asciiTheme="minorHAnsi" w:hAnsiTheme="minorHAnsi" w:cstheme="minorHAnsi"/>
        </w:rPr>
        <w:t>of any member</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the European Union or</w:t>
      </w:r>
      <w:r w:rsidRPr="005A5BE2">
        <w:rPr>
          <w:rFonts w:asciiTheme="minorHAnsi" w:hAnsiTheme="minorHAnsi" w:cstheme="minorHAnsi"/>
          <w:spacing w:val="-1"/>
        </w:rPr>
        <w:t xml:space="preserve"> </w:t>
      </w:r>
      <w:r w:rsidRPr="005A5BE2">
        <w:rPr>
          <w:rFonts w:asciiTheme="minorHAnsi" w:hAnsiTheme="minorHAnsi" w:cstheme="minorHAnsi"/>
        </w:rPr>
        <w:t>by the laws</w:t>
      </w:r>
      <w:r w:rsidRPr="005A5BE2">
        <w:rPr>
          <w:rFonts w:asciiTheme="minorHAnsi" w:hAnsiTheme="minorHAnsi" w:cstheme="minorHAnsi"/>
          <w:spacing w:val="-1"/>
        </w:rPr>
        <w:t xml:space="preserve"> </w:t>
      </w:r>
      <w:r w:rsidRPr="005A5BE2">
        <w:rPr>
          <w:rFonts w:asciiTheme="minorHAnsi" w:hAnsiTheme="minorHAnsi" w:cstheme="minorHAnsi"/>
        </w:rPr>
        <w:t>of the European Union applicable to the Contractor to store the Personal Data.</w:t>
      </w:r>
    </w:p>
    <w:p w14:paraId="590C296E" w14:textId="77777777" w:rsidR="00A01084" w:rsidRPr="005A5BE2" w:rsidRDefault="00A01084">
      <w:pPr>
        <w:pStyle w:val="BodyText"/>
        <w:spacing w:before="40"/>
        <w:rPr>
          <w:rFonts w:asciiTheme="minorHAnsi" w:hAnsiTheme="minorHAnsi" w:cstheme="minorHAnsi"/>
        </w:rPr>
      </w:pPr>
    </w:p>
    <w:p w14:paraId="590C296F" w14:textId="77777777" w:rsidR="00A01084" w:rsidRPr="005A5BE2" w:rsidRDefault="00013AF0">
      <w:pPr>
        <w:pStyle w:val="ListParagraph"/>
        <w:numPr>
          <w:ilvl w:val="0"/>
          <w:numId w:val="5"/>
        </w:numPr>
        <w:tabs>
          <w:tab w:val="left" w:pos="1308"/>
        </w:tabs>
        <w:spacing w:line="259" w:lineRule="auto"/>
        <w:ind w:right="162"/>
        <w:rPr>
          <w:rFonts w:asciiTheme="minorHAnsi" w:hAnsiTheme="minorHAnsi" w:cstheme="minorHAnsi"/>
        </w:rPr>
      </w:pPr>
      <w:r w:rsidRPr="005A5BE2">
        <w:rPr>
          <w:rFonts w:asciiTheme="minorHAnsi" w:hAnsiTheme="minorHAnsi" w:cstheme="minorHAnsi"/>
        </w:rPr>
        <w:t>The Contractor shall permit the Client, the Office of the Data Protection Commission or other</w:t>
      </w:r>
      <w:r w:rsidRPr="005A5BE2">
        <w:rPr>
          <w:rFonts w:asciiTheme="minorHAnsi" w:hAnsiTheme="minorHAnsi" w:cstheme="minorHAnsi"/>
          <w:spacing w:val="-9"/>
        </w:rPr>
        <w:t xml:space="preserve"> </w:t>
      </w:r>
      <w:r w:rsidRPr="005A5BE2">
        <w:rPr>
          <w:rFonts w:asciiTheme="minorHAnsi" w:hAnsiTheme="minorHAnsi" w:cstheme="minorHAnsi"/>
        </w:rPr>
        <w:t>supervisory</w:t>
      </w:r>
      <w:r w:rsidRPr="005A5BE2">
        <w:rPr>
          <w:rFonts w:asciiTheme="minorHAnsi" w:hAnsiTheme="minorHAnsi" w:cstheme="minorHAnsi"/>
          <w:spacing w:val="-8"/>
        </w:rPr>
        <w:t xml:space="preserve"> </w:t>
      </w:r>
      <w:r w:rsidRPr="005A5BE2">
        <w:rPr>
          <w:rFonts w:asciiTheme="minorHAnsi" w:hAnsiTheme="minorHAnsi" w:cstheme="minorHAnsi"/>
        </w:rPr>
        <w:t>authority</w:t>
      </w:r>
      <w:r w:rsidRPr="005A5BE2">
        <w:rPr>
          <w:rFonts w:asciiTheme="minorHAnsi" w:hAnsiTheme="minorHAnsi" w:cstheme="minorHAnsi"/>
          <w:spacing w:val="-10"/>
        </w:rPr>
        <w:t xml:space="preserve"> </w:t>
      </w:r>
      <w:r w:rsidRPr="005A5BE2">
        <w:rPr>
          <w:rFonts w:asciiTheme="minorHAnsi" w:hAnsiTheme="minorHAnsi" w:cstheme="minorHAnsi"/>
        </w:rPr>
        <w:t>for</w:t>
      </w:r>
      <w:r w:rsidRPr="005A5BE2">
        <w:rPr>
          <w:rFonts w:asciiTheme="minorHAnsi" w:hAnsiTheme="minorHAnsi" w:cstheme="minorHAnsi"/>
          <w:spacing w:val="-9"/>
        </w:rPr>
        <w:t xml:space="preserve"> </w:t>
      </w:r>
      <w:r w:rsidRPr="005A5BE2">
        <w:rPr>
          <w:rFonts w:asciiTheme="minorHAnsi" w:hAnsiTheme="minorHAnsi" w:cstheme="minorHAnsi"/>
        </w:rPr>
        <w:t>data</w:t>
      </w:r>
      <w:r w:rsidRPr="005A5BE2">
        <w:rPr>
          <w:rFonts w:asciiTheme="minorHAnsi" w:hAnsiTheme="minorHAnsi" w:cstheme="minorHAnsi"/>
          <w:spacing w:val="-9"/>
        </w:rPr>
        <w:t xml:space="preserve"> </w:t>
      </w:r>
      <w:r w:rsidRPr="005A5BE2">
        <w:rPr>
          <w:rFonts w:asciiTheme="minorHAnsi" w:hAnsiTheme="minorHAnsi" w:cstheme="minorHAnsi"/>
        </w:rPr>
        <w:t>protection</w:t>
      </w:r>
      <w:r w:rsidRPr="005A5BE2">
        <w:rPr>
          <w:rFonts w:asciiTheme="minorHAnsi" w:hAnsiTheme="minorHAnsi" w:cstheme="minorHAnsi"/>
          <w:spacing w:val="-10"/>
        </w:rPr>
        <w:t xml:space="preserve"> </w:t>
      </w:r>
      <w:r w:rsidRPr="005A5BE2">
        <w:rPr>
          <w:rFonts w:asciiTheme="minorHAnsi" w:hAnsiTheme="minorHAnsi" w:cstheme="minorHAnsi"/>
        </w:rPr>
        <w:t>in</w:t>
      </w:r>
      <w:r w:rsidRPr="005A5BE2">
        <w:rPr>
          <w:rFonts w:asciiTheme="minorHAnsi" w:hAnsiTheme="minorHAnsi" w:cstheme="minorHAnsi"/>
          <w:spacing w:val="-10"/>
        </w:rPr>
        <w:t xml:space="preserve"> </w:t>
      </w:r>
      <w:r w:rsidRPr="005A5BE2">
        <w:rPr>
          <w:rFonts w:asciiTheme="minorHAnsi" w:hAnsiTheme="minorHAnsi" w:cstheme="minorHAnsi"/>
        </w:rPr>
        <w:t>Ireland,</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8"/>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their</w:t>
      </w:r>
      <w:r w:rsidRPr="005A5BE2">
        <w:rPr>
          <w:rFonts w:asciiTheme="minorHAnsi" w:hAnsiTheme="minorHAnsi" w:cstheme="minorHAnsi"/>
          <w:spacing w:val="-9"/>
        </w:rPr>
        <w:t xml:space="preserve"> </w:t>
      </w:r>
      <w:r w:rsidRPr="005A5BE2">
        <w:rPr>
          <w:rFonts w:asciiTheme="minorHAnsi" w:hAnsiTheme="minorHAnsi" w:cstheme="minorHAnsi"/>
        </w:rPr>
        <w:t>nominee</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8"/>
        </w:rPr>
        <w:t xml:space="preserve"> </w:t>
      </w:r>
      <w:r w:rsidRPr="005A5BE2">
        <w:rPr>
          <w:rFonts w:asciiTheme="minorHAnsi" w:hAnsiTheme="minorHAnsi" w:cstheme="minorHAnsi"/>
        </w:rPr>
        <w:t>conduct audits and or inspections of the Contractor’s facilities, and to have access to all data protection, confidentiality and security procedures, data equipment, mechanisms, documentation, databases,</w:t>
      </w:r>
      <w:r w:rsidRPr="005A5BE2">
        <w:rPr>
          <w:rFonts w:asciiTheme="minorHAnsi" w:hAnsiTheme="minorHAnsi" w:cstheme="minorHAnsi"/>
          <w:spacing w:val="-1"/>
        </w:rPr>
        <w:t xml:space="preserve"> </w:t>
      </w:r>
      <w:r w:rsidRPr="005A5BE2">
        <w:rPr>
          <w:rFonts w:asciiTheme="minorHAnsi" w:hAnsiTheme="minorHAnsi" w:cstheme="minorHAnsi"/>
        </w:rPr>
        <w:t>archives, data storage</w:t>
      </w:r>
      <w:r w:rsidRPr="005A5BE2">
        <w:rPr>
          <w:rFonts w:asciiTheme="minorHAnsi" w:hAnsiTheme="minorHAnsi" w:cstheme="minorHAnsi"/>
          <w:spacing w:val="-1"/>
        </w:rPr>
        <w:t xml:space="preserve"> </w:t>
      </w:r>
      <w:r w:rsidRPr="005A5BE2">
        <w:rPr>
          <w:rFonts w:asciiTheme="minorHAnsi" w:hAnsiTheme="minorHAnsi" w:cstheme="minorHAnsi"/>
        </w:rPr>
        <w:t>devices,</w:t>
      </w:r>
      <w:r w:rsidRPr="005A5BE2">
        <w:rPr>
          <w:rFonts w:asciiTheme="minorHAnsi" w:hAnsiTheme="minorHAnsi" w:cstheme="minorHAnsi"/>
          <w:spacing w:val="-1"/>
        </w:rPr>
        <w:t xml:space="preserve"> </w:t>
      </w:r>
      <w:r w:rsidRPr="005A5BE2">
        <w:rPr>
          <w:rFonts w:asciiTheme="minorHAnsi" w:hAnsiTheme="minorHAnsi" w:cstheme="minorHAnsi"/>
        </w:rPr>
        <w:t>electronic</w:t>
      </w:r>
      <w:r w:rsidRPr="005A5BE2">
        <w:rPr>
          <w:rFonts w:asciiTheme="minorHAnsi" w:hAnsiTheme="minorHAnsi" w:cstheme="minorHAnsi"/>
          <w:spacing w:val="-1"/>
        </w:rPr>
        <w:t xml:space="preserve"> </w:t>
      </w:r>
      <w:r w:rsidRPr="005A5BE2">
        <w:rPr>
          <w:rFonts w:asciiTheme="minorHAnsi" w:hAnsiTheme="minorHAnsi" w:cstheme="minorHAnsi"/>
        </w:rPr>
        <w:t>communications and storage systems used by the Contractor in any way for the provision of the services.</w:t>
      </w:r>
      <w:r w:rsidRPr="005A5BE2">
        <w:rPr>
          <w:rFonts w:asciiTheme="minorHAnsi" w:hAnsiTheme="minorHAnsi" w:cstheme="minorHAnsi"/>
          <w:spacing w:val="71"/>
        </w:rPr>
        <w:t xml:space="preserve"> </w:t>
      </w:r>
      <w:r w:rsidRPr="005A5BE2">
        <w:rPr>
          <w:rFonts w:asciiTheme="minorHAnsi" w:hAnsiTheme="minorHAnsi" w:cstheme="minorHAnsi"/>
        </w:rPr>
        <w:t>The</w:t>
      </w:r>
    </w:p>
    <w:p w14:paraId="590C2970" w14:textId="77777777" w:rsidR="00A01084" w:rsidRPr="005A5BE2" w:rsidRDefault="00A01084">
      <w:pPr>
        <w:spacing w:line="259" w:lineRule="auto"/>
        <w:jc w:val="both"/>
        <w:rPr>
          <w:rFonts w:asciiTheme="minorHAnsi" w:hAnsiTheme="minorHAnsi" w:cstheme="minorHAnsi"/>
        </w:rPr>
        <w:sectPr w:rsidR="00A01084" w:rsidRPr="005A5BE2">
          <w:pgSz w:w="11910" w:h="16850"/>
          <w:pgMar w:top="1080" w:right="1140" w:bottom="1060" w:left="1180" w:header="677" w:footer="865" w:gutter="0"/>
          <w:cols w:space="720"/>
        </w:sectPr>
      </w:pPr>
    </w:p>
    <w:p w14:paraId="590C2971" w14:textId="77777777" w:rsidR="00A01084" w:rsidRPr="005A5BE2" w:rsidRDefault="00013AF0">
      <w:pPr>
        <w:pStyle w:val="BodyText"/>
        <w:spacing w:before="46" w:line="259" w:lineRule="auto"/>
        <w:ind w:left="1308"/>
        <w:rPr>
          <w:rFonts w:asciiTheme="minorHAnsi" w:hAnsiTheme="minorHAnsi" w:cstheme="minorHAnsi"/>
        </w:rPr>
      </w:pPr>
      <w:r w:rsidRPr="005A5BE2">
        <w:rPr>
          <w:rFonts w:asciiTheme="minorHAnsi" w:hAnsiTheme="minorHAnsi" w:cstheme="minorHAnsi"/>
        </w:rPr>
        <w:lastRenderedPageBreak/>
        <w:t>Contractor shall comply with all reasonable directions of the Client arising out of any such inspection, audit or review.</w:t>
      </w:r>
    </w:p>
    <w:p w14:paraId="590C2972" w14:textId="77777777" w:rsidR="00A01084" w:rsidRPr="005A5BE2" w:rsidRDefault="00A01084">
      <w:pPr>
        <w:pStyle w:val="BodyText"/>
        <w:spacing w:before="41"/>
        <w:rPr>
          <w:rFonts w:asciiTheme="minorHAnsi" w:hAnsiTheme="minorHAnsi" w:cstheme="minorHAnsi"/>
        </w:rPr>
      </w:pPr>
    </w:p>
    <w:p w14:paraId="590C2973" w14:textId="77777777" w:rsidR="00A01084" w:rsidRPr="005A5BE2" w:rsidRDefault="00013AF0">
      <w:pPr>
        <w:pStyle w:val="ListParagraph"/>
        <w:numPr>
          <w:ilvl w:val="0"/>
          <w:numId w:val="5"/>
        </w:numPr>
        <w:tabs>
          <w:tab w:val="left" w:pos="1308"/>
        </w:tabs>
        <w:spacing w:line="256" w:lineRule="auto"/>
        <w:ind w:right="163"/>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fully</w:t>
      </w:r>
      <w:r w:rsidRPr="005A5BE2">
        <w:rPr>
          <w:rFonts w:asciiTheme="minorHAnsi" w:hAnsiTheme="minorHAnsi" w:cstheme="minorHAnsi"/>
          <w:spacing w:val="-3"/>
        </w:rPr>
        <w:t xml:space="preserve"> </w:t>
      </w:r>
      <w:r w:rsidRPr="005A5BE2">
        <w:rPr>
          <w:rFonts w:asciiTheme="minorHAnsi" w:hAnsiTheme="minorHAnsi" w:cstheme="minorHAnsi"/>
        </w:rPr>
        <w:t>comply</w:t>
      </w:r>
      <w:r w:rsidRPr="005A5BE2">
        <w:rPr>
          <w:rFonts w:asciiTheme="minorHAnsi" w:hAnsiTheme="minorHAnsi" w:cstheme="minorHAnsi"/>
          <w:spacing w:val="-3"/>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implement</w:t>
      </w:r>
      <w:r w:rsidRPr="005A5BE2">
        <w:rPr>
          <w:rFonts w:asciiTheme="minorHAnsi" w:hAnsiTheme="minorHAnsi" w:cstheme="minorHAnsi"/>
          <w:spacing w:val="-4"/>
        </w:rPr>
        <w:t xml:space="preserve"> </w:t>
      </w:r>
      <w:r w:rsidRPr="005A5BE2">
        <w:rPr>
          <w:rFonts w:asciiTheme="minorHAnsi" w:hAnsiTheme="minorHAnsi" w:cstheme="minorHAnsi"/>
        </w:rPr>
        <w:t>policies</w:t>
      </w:r>
      <w:r w:rsidRPr="005A5BE2">
        <w:rPr>
          <w:rFonts w:asciiTheme="minorHAnsi" w:hAnsiTheme="minorHAnsi" w:cstheme="minorHAnsi"/>
          <w:spacing w:val="-7"/>
        </w:rPr>
        <w:t xml:space="preserve"> </w:t>
      </w:r>
      <w:r w:rsidRPr="005A5BE2">
        <w:rPr>
          <w:rFonts w:asciiTheme="minorHAnsi" w:hAnsiTheme="minorHAnsi" w:cstheme="minorHAnsi"/>
        </w:rPr>
        <w:t>which</w:t>
      </w:r>
      <w:r w:rsidRPr="005A5BE2">
        <w:rPr>
          <w:rFonts w:asciiTheme="minorHAnsi" w:hAnsiTheme="minorHAnsi" w:cstheme="minorHAnsi"/>
          <w:spacing w:val="-5"/>
        </w:rPr>
        <w:t xml:space="preserve"> </w:t>
      </w:r>
      <w:r w:rsidRPr="005A5BE2">
        <w:rPr>
          <w:rFonts w:asciiTheme="minorHAnsi" w:hAnsiTheme="minorHAnsi" w:cstheme="minorHAnsi"/>
        </w:rPr>
        <w:t>are</w:t>
      </w:r>
      <w:r w:rsidRPr="005A5BE2">
        <w:rPr>
          <w:rFonts w:asciiTheme="minorHAnsi" w:hAnsiTheme="minorHAnsi" w:cstheme="minorHAnsi"/>
          <w:spacing w:val="-4"/>
        </w:rPr>
        <w:t xml:space="preserve"> </w:t>
      </w:r>
      <w:r w:rsidRPr="005A5BE2">
        <w:rPr>
          <w:rFonts w:asciiTheme="minorHAnsi" w:hAnsiTheme="minorHAnsi" w:cstheme="minorHAnsi"/>
        </w:rPr>
        <w:t>communicated</w:t>
      </w:r>
      <w:r w:rsidRPr="005A5BE2">
        <w:rPr>
          <w:rFonts w:asciiTheme="minorHAnsi" w:hAnsiTheme="minorHAnsi" w:cstheme="minorHAnsi"/>
          <w:spacing w:val="-5"/>
        </w:rPr>
        <w:t xml:space="preserve"> </w:t>
      </w:r>
      <w:r w:rsidRPr="005A5BE2">
        <w:rPr>
          <w:rFonts w:asciiTheme="minorHAnsi" w:hAnsiTheme="minorHAnsi" w:cstheme="minorHAnsi"/>
        </w:rPr>
        <w:t>or notified to the Contractor by the Client from time to time.</w:t>
      </w:r>
    </w:p>
    <w:p w14:paraId="590C2974" w14:textId="77777777" w:rsidR="00A01084" w:rsidRPr="005A5BE2" w:rsidRDefault="00A01084">
      <w:pPr>
        <w:pStyle w:val="BodyText"/>
        <w:spacing w:before="45"/>
        <w:rPr>
          <w:rFonts w:asciiTheme="minorHAnsi" w:hAnsiTheme="minorHAnsi" w:cstheme="minorHAnsi"/>
        </w:rPr>
      </w:pPr>
    </w:p>
    <w:p w14:paraId="590C2975" w14:textId="77777777" w:rsidR="00A01084" w:rsidRPr="005A5BE2" w:rsidRDefault="00013AF0">
      <w:pPr>
        <w:pStyle w:val="ListParagraph"/>
        <w:numPr>
          <w:ilvl w:val="0"/>
          <w:numId w:val="5"/>
        </w:numPr>
        <w:tabs>
          <w:tab w:val="left" w:pos="1307"/>
          <w:tab w:val="left" w:pos="1309"/>
        </w:tabs>
        <w:spacing w:line="259" w:lineRule="auto"/>
        <w:ind w:left="1309" w:right="164" w:hanging="361"/>
        <w:rPr>
          <w:rFonts w:asciiTheme="minorHAnsi" w:hAnsiTheme="minorHAnsi" w:cstheme="minorHAnsi"/>
        </w:rPr>
      </w:pPr>
      <w:r w:rsidRPr="005A5BE2">
        <w:rPr>
          <w:rFonts w:asciiTheme="minorHAnsi" w:hAnsiTheme="minorHAnsi" w:cstheme="minorHAnsi"/>
        </w:rPr>
        <w:t>The Contractor shall maintain complete and accurate records and information to demonstrate</w:t>
      </w:r>
      <w:r w:rsidRPr="005A5BE2">
        <w:rPr>
          <w:rFonts w:asciiTheme="minorHAnsi" w:hAnsiTheme="minorHAnsi" w:cstheme="minorHAnsi"/>
          <w:spacing w:val="-2"/>
        </w:rPr>
        <w:t xml:space="preserve"> </w:t>
      </w:r>
      <w:r w:rsidRPr="005A5BE2">
        <w:rPr>
          <w:rFonts w:asciiTheme="minorHAnsi" w:hAnsiTheme="minorHAnsi" w:cstheme="minorHAnsi"/>
        </w:rPr>
        <w:t>its</w:t>
      </w:r>
      <w:r w:rsidRPr="005A5BE2">
        <w:rPr>
          <w:rFonts w:asciiTheme="minorHAnsi" w:hAnsiTheme="minorHAnsi" w:cstheme="minorHAnsi"/>
          <w:spacing w:val="-2"/>
        </w:rPr>
        <w:t xml:space="preserve"> </w:t>
      </w:r>
      <w:r w:rsidRPr="005A5BE2">
        <w:rPr>
          <w:rFonts w:asciiTheme="minorHAnsi" w:hAnsiTheme="minorHAnsi" w:cstheme="minorHAnsi"/>
        </w:rPr>
        <w:t>compliance</w:t>
      </w:r>
      <w:r w:rsidRPr="005A5BE2">
        <w:rPr>
          <w:rFonts w:asciiTheme="minorHAnsi" w:hAnsiTheme="minorHAnsi" w:cstheme="minorHAnsi"/>
          <w:spacing w:val="-2"/>
        </w:rPr>
        <w:t xml:space="preserve"> </w:t>
      </w:r>
      <w:r w:rsidRPr="005A5BE2">
        <w:rPr>
          <w:rFonts w:asciiTheme="minorHAnsi" w:hAnsiTheme="minorHAnsi" w:cstheme="minorHAnsi"/>
        </w:rPr>
        <w:t>with</w:t>
      </w:r>
      <w:r w:rsidRPr="005A5BE2">
        <w:rPr>
          <w:rFonts w:asciiTheme="minorHAnsi" w:hAnsiTheme="minorHAnsi" w:cstheme="minorHAnsi"/>
          <w:spacing w:val="-3"/>
        </w:rPr>
        <w:t xml:space="preserve"> </w:t>
      </w:r>
      <w:r w:rsidRPr="005A5BE2">
        <w:rPr>
          <w:rFonts w:asciiTheme="minorHAnsi" w:hAnsiTheme="minorHAnsi" w:cstheme="minorHAnsi"/>
        </w:rPr>
        <w:t>this</w:t>
      </w:r>
      <w:r w:rsidRPr="005A5BE2">
        <w:rPr>
          <w:rFonts w:asciiTheme="minorHAnsi" w:hAnsiTheme="minorHAnsi" w:cstheme="minorHAnsi"/>
          <w:spacing w:val="-2"/>
        </w:rPr>
        <w:t xml:space="preserve"> </w:t>
      </w:r>
      <w:r w:rsidRPr="005A5BE2">
        <w:rPr>
          <w:rFonts w:asciiTheme="minorHAnsi" w:hAnsiTheme="minorHAnsi" w:cstheme="minorHAnsi"/>
        </w:rPr>
        <w:t>clause</w:t>
      </w:r>
      <w:r w:rsidRPr="005A5BE2">
        <w:rPr>
          <w:rFonts w:asciiTheme="minorHAnsi" w:hAnsiTheme="minorHAnsi" w:cstheme="minorHAnsi"/>
          <w:spacing w:val="-2"/>
        </w:rPr>
        <w:t xml:space="preserve"> </w:t>
      </w:r>
      <w:r w:rsidRPr="005A5BE2">
        <w:rPr>
          <w:rFonts w:asciiTheme="minorHAnsi" w:hAnsiTheme="minorHAnsi" w:cstheme="minorHAnsi"/>
        </w:rPr>
        <w:t>25</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allow</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inspections</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contribute</w:t>
      </w:r>
      <w:r w:rsidRPr="005A5BE2">
        <w:rPr>
          <w:rFonts w:asciiTheme="minorHAnsi" w:hAnsiTheme="minorHAnsi" w:cstheme="minorHAnsi"/>
          <w:spacing w:val="-2"/>
        </w:rPr>
        <w:t xml:space="preserve"> </w:t>
      </w:r>
      <w:r w:rsidRPr="005A5BE2">
        <w:rPr>
          <w:rFonts w:asciiTheme="minorHAnsi" w:hAnsiTheme="minorHAnsi" w:cstheme="minorHAnsi"/>
        </w:rPr>
        <w:t>to any audits by the Client or the Client’s designated auditor.</w:t>
      </w:r>
    </w:p>
    <w:p w14:paraId="590C2976" w14:textId="77777777" w:rsidR="00A01084" w:rsidRPr="005A5BE2" w:rsidRDefault="00A01084">
      <w:pPr>
        <w:pStyle w:val="BodyText"/>
        <w:spacing w:before="39"/>
        <w:rPr>
          <w:rFonts w:asciiTheme="minorHAnsi" w:hAnsiTheme="minorHAnsi" w:cstheme="minorHAnsi"/>
        </w:rPr>
      </w:pPr>
    </w:p>
    <w:p w14:paraId="590C2977" w14:textId="77777777" w:rsidR="00A01084" w:rsidRPr="005A5BE2" w:rsidRDefault="00013AF0">
      <w:pPr>
        <w:pStyle w:val="ListParagraph"/>
        <w:numPr>
          <w:ilvl w:val="0"/>
          <w:numId w:val="5"/>
        </w:numPr>
        <w:tabs>
          <w:tab w:val="left" w:pos="1307"/>
        </w:tabs>
        <w:spacing w:before="1"/>
        <w:ind w:left="1307" w:hanging="35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spacing w:val="-2"/>
        </w:rPr>
        <w:t>shall:-</w:t>
      </w:r>
    </w:p>
    <w:p w14:paraId="590C2978" w14:textId="77777777" w:rsidR="00A01084" w:rsidRPr="005A5BE2" w:rsidRDefault="00013AF0">
      <w:pPr>
        <w:pStyle w:val="ListParagraph"/>
        <w:numPr>
          <w:ilvl w:val="1"/>
          <w:numId w:val="5"/>
        </w:numPr>
        <w:tabs>
          <w:tab w:val="left" w:pos="1287"/>
        </w:tabs>
        <w:spacing w:before="180" w:line="259" w:lineRule="auto"/>
        <w:ind w:left="958" w:right="163" w:firstLine="0"/>
        <w:rPr>
          <w:rFonts w:asciiTheme="minorHAnsi" w:hAnsiTheme="minorHAnsi" w:cstheme="minorHAnsi"/>
        </w:rPr>
      </w:pPr>
      <w:r w:rsidRPr="005A5BE2">
        <w:rPr>
          <w:rFonts w:asciiTheme="minorHAnsi" w:hAnsiTheme="minorHAnsi" w:cstheme="minorHAnsi"/>
        </w:rPr>
        <w:t>take all reasonable precautions to preserve the integrity of any Personal Data which it processes and to prevent any corruption or loss of such Personal Data;</w:t>
      </w:r>
    </w:p>
    <w:p w14:paraId="590C2979" w14:textId="77777777" w:rsidR="00A01084" w:rsidRPr="005A5BE2" w:rsidRDefault="00013AF0">
      <w:pPr>
        <w:pStyle w:val="ListParagraph"/>
        <w:numPr>
          <w:ilvl w:val="1"/>
          <w:numId w:val="5"/>
        </w:numPr>
        <w:tabs>
          <w:tab w:val="left" w:pos="1251"/>
        </w:tabs>
        <w:spacing w:before="159" w:line="259" w:lineRule="auto"/>
        <w:ind w:left="958" w:right="163" w:firstLine="0"/>
        <w:rPr>
          <w:rFonts w:asciiTheme="minorHAnsi" w:hAnsiTheme="minorHAnsi" w:cstheme="minorHAnsi"/>
        </w:rPr>
      </w:pPr>
      <w:r w:rsidRPr="005A5BE2">
        <w:rPr>
          <w:rFonts w:asciiTheme="minorHAnsi" w:hAnsiTheme="minorHAnsi" w:cstheme="minorHAnsi"/>
        </w:rPr>
        <w:t>ensure</w:t>
      </w:r>
      <w:r w:rsidRPr="005A5BE2">
        <w:rPr>
          <w:rFonts w:asciiTheme="minorHAnsi" w:hAnsiTheme="minorHAnsi" w:cstheme="minorHAnsi"/>
          <w:spacing w:val="-4"/>
        </w:rPr>
        <w:t xml:space="preserve"> </w:t>
      </w:r>
      <w:r w:rsidRPr="005A5BE2">
        <w:rPr>
          <w:rFonts w:asciiTheme="minorHAnsi" w:hAnsiTheme="minorHAnsi" w:cstheme="minorHAnsi"/>
        </w:rPr>
        <w:t>that</w:t>
      </w:r>
      <w:r w:rsidRPr="005A5BE2">
        <w:rPr>
          <w:rFonts w:asciiTheme="minorHAnsi" w:hAnsiTheme="minorHAnsi" w:cstheme="minorHAnsi"/>
          <w:spacing w:val="-4"/>
        </w:rPr>
        <w:t xml:space="preserve"> </w:t>
      </w:r>
      <w:r w:rsidRPr="005A5BE2">
        <w:rPr>
          <w:rFonts w:asciiTheme="minorHAnsi" w:hAnsiTheme="minorHAnsi" w:cstheme="minorHAnsi"/>
        </w:rPr>
        <w:t>a</w:t>
      </w:r>
      <w:r w:rsidRPr="005A5BE2">
        <w:rPr>
          <w:rFonts w:asciiTheme="minorHAnsi" w:hAnsiTheme="minorHAnsi" w:cstheme="minorHAnsi"/>
          <w:spacing w:val="-6"/>
        </w:rPr>
        <w:t xml:space="preserve"> </w:t>
      </w:r>
      <w:r w:rsidRPr="005A5BE2">
        <w:rPr>
          <w:rFonts w:asciiTheme="minorHAnsi" w:hAnsiTheme="minorHAnsi" w:cstheme="minorHAnsi"/>
        </w:rPr>
        <w:t>back-up</w:t>
      </w:r>
      <w:r w:rsidRPr="005A5BE2">
        <w:rPr>
          <w:rFonts w:asciiTheme="minorHAnsi" w:hAnsiTheme="minorHAnsi" w:cstheme="minorHAnsi"/>
          <w:spacing w:val="-5"/>
        </w:rPr>
        <w:t xml:space="preserve"> </w:t>
      </w:r>
      <w:r w:rsidRPr="005A5BE2">
        <w:rPr>
          <w:rFonts w:asciiTheme="minorHAnsi" w:hAnsiTheme="minorHAnsi" w:cstheme="minorHAnsi"/>
        </w:rPr>
        <w:t>copy</w:t>
      </w:r>
      <w:r w:rsidRPr="005A5BE2">
        <w:rPr>
          <w:rFonts w:asciiTheme="minorHAnsi" w:hAnsiTheme="minorHAnsi" w:cstheme="minorHAnsi"/>
          <w:spacing w:val="-5"/>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all</w:t>
      </w:r>
      <w:r w:rsidRPr="005A5BE2">
        <w:rPr>
          <w:rFonts w:asciiTheme="minorHAnsi" w:hAnsiTheme="minorHAnsi" w:cstheme="minorHAnsi"/>
          <w:spacing w:val="-5"/>
        </w:rPr>
        <w:t xml:space="preserve"> </w:t>
      </w:r>
      <w:r w:rsidRPr="005A5BE2">
        <w:rPr>
          <w:rFonts w:asciiTheme="minorHAnsi" w:hAnsiTheme="minorHAnsi" w:cstheme="minorHAnsi"/>
        </w:rPr>
        <w:t>such</w:t>
      </w:r>
      <w:r w:rsidRPr="005A5BE2">
        <w:rPr>
          <w:rFonts w:asciiTheme="minorHAnsi" w:hAnsiTheme="minorHAnsi" w:cstheme="minorHAnsi"/>
          <w:spacing w:val="-5"/>
        </w:rPr>
        <w:t xml:space="preserve"> </w:t>
      </w:r>
      <w:r w:rsidRPr="005A5BE2">
        <w:rPr>
          <w:rFonts w:asciiTheme="minorHAnsi" w:hAnsiTheme="minorHAnsi" w:cstheme="minorHAnsi"/>
        </w:rPr>
        <w:t>Personal</w:t>
      </w:r>
      <w:r w:rsidRPr="005A5BE2">
        <w:rPr>
          <w:rFonts w:asciiTheme="minorHAnsi" w:hAnsiTheme="minorHAnsi" w:cstheme="minorHAnsi"/>
          <w:spacing w:val="-4"/>
        </w:rPr>
        <w:t xml:space="preserve"> </w:t>
      </w: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is</w:t>
      </w:r>
      <w:r w:rsidRPr="005A5BE2">
        <w:rPr>
          <w:rFonts w:asciiTheme="minorHAnsi" w:hAnsiTheme="minorHAnsi" w:cstheme="minorHAnsi"/>
          <w:spacing w:val="-6"/>
        </w:rPr>
        <w:t xml:space="preserve"> </w:t>
      </w:r>
      <w:r w:rsidRPr="005A5BE2">
        <w:rPr>
          <w:rFonts w:asciiTheme="minorHAnsi" w:hAnsiTheme="minorHAnsi" w:cstheme="minorHAnsi"/>
        </w:rPr>
        <w:t>made</w:t>
      </w:r>
      <w:r w:rsidRPr="005A5BE2">
        <w:rPr>
          <w:rFonts w:asciiTheme="minorHAnsi" w:hAnsiTheme="minorHAnsi" w:cstheme="minorHAnsi"/>
          <w:spacing w:val="-4"/>
        </w:rPr>
        <w:t xml:space="preserve"> </w:t>
      </w: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frequency]</w:t>
      </w:r>
      <w:r w:rsidRPr="005A5BE2">
        <w:rPr>
          <w:rFonts w:asciiTheme="minorHAnsi" w:hAnsiTheme="minorHAnsi" w:cstheme="minorHAnsi"/>
          <w:spacing w:val="-5"/>
        </w:rPr>
        <w:t xml:space="preserve"> </w:t>
      </w:r>
      <w:r w:rsidRPr="005A5BE2">
        <w:rPr>
          <w:rFonts w:asciiTheme="minorHAnsi" w:hAnsiTheme="minorHAnsi" w:cstheme="minorHAnsi"/>
        </w:rPr>
        <w:t>and this copy is recorded on media from which the data can be reloaded if there is any corruption or loss of the data; and</w:t>
      </w:r>
    </w:p>
    <w:p w14:paraId="590C297A" w14:textId="77777777" w:rsidR="00A01084" w:rsidRPr="005A5BE2" w:rsidRDefault="00013AF0">
      <w:pPr>
        <w:pStyle w:val="ListParagraph"/>
        <w:numPr>
          <w:ilvl w:val="1"/>
          <w:numId w:val="5"/>
        </w:numPr>
        <w:tabs>
          <w:tab w:val="left" w:pos="1256"/>
        </w:tabs>
        <w:spacing w:before="160" w:line="259" w:lineRule="auto"/>
        <w:ind w:left="958" w:right="164" w:firstLine="0"/>
        <w:rPr>
          <w:rFonts w:asciiTheme="minorHAnsi" w:hAnsiTheme="minorHAnsi" w:cstheme="minorHAnsi"/>
        </w:rPr>
      </w:pPr>
      <w:r w:rsidRPr="005A5BE2">
        <w:rPr>
          <w:rFonts w:asciiTheme="minorHAnsi" w:hAnsiTheme="minorHAnsi" w:cstheme="minorHAnsi"/>
        </w:rPr>
        <w:t>in such an event and if</w:t>
      </w:r>
      <w:r w:rsidRPr="005A5BE2">
        <w:rPr>
          <w:rFonts w:asciiTheme="minorHAnsi" w:hAnsiTheme="minorHAnsi" w:cstheme="minorHAnsi"/>
          <w:spacing w:val="-2"/>
        </w:rPr>
        <w:t xml:space="preserve"> </w:t>
      </w:r>
      <w:r w:rsidRPr="005A5BE2">
        <w:rPr>
          <w:rFonts w:asciiTheme="minorHAnsi" w:hAnsiTheme="minorHAnsi" w:cstheme="minorHAnsi"/>
        </w:rPr>
        <w:t>attributable to any default</w:t>
      </w:r>
      <w:r w:rsidRPr="005A5BE2">
        <w:rPr>
          <w:rFonts w:asciiTheme="minorHAnsi" w:hAnsiTheme="minorHAnsi" w:cstheme="minorHAnsi"/>
          <w:spacing w:val="-1"/>
        </w:rPr>
        <w:t xml:space="preserve"> </w:t>
      </w:r>
      <w:r w:rsidRPr="005A5BE2">
        <w:rPr>
          <w:rFonts w:asciiTheme="minorHAnsi" w:hAnsiTheme="minorHAnsi" w:cstheme="minorHAnsi"/>
        </w:rPr>
        <w:t>by the Contractor or any Sub-contractor, promptly restore</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Personal</w:t>
      </w:r>
      <w:r w:rsidRPr="005A5BE2">
        <w:rPr>
          <w:rFonts w:asciiTheme="minorHAnsi" w:hAnsiTheme="minorHAnsi" w:cstheme="minorHAnsi"/>
          <w:spacing w:val="-1"/>
        </w:rPr>
        <w:t xml:space="preserve"> </w:t>
      </w:r>
      <w:r w:rsidRPr="005A5BE2">
        <w:rPr>
          <w:rFonts w:asciiTheme="minorHAnsi" w:hAnsiTheme="minorHAnsi" w:cstheme="minorHAnsi"/>
        </w:rPr>
        <w:t>Data</w:t>
      </w:r>
      <w:r w:rsidRPr="005A5BE2">
        <w:rPr>
          <w:rFonts w:asciiTheme="minorHAnsi" w:hAnsiTheme="minorHAnsi" w:cstheme="minorHAnsi"/>
          <w:spacing w:val="-3"/>
        </w:rPr>
        <w:t xml:space="preserve"> </w:t>
      </w:r>
      <w:r w:rsidRPr="005A5BE2">
        <w:rPr>
          <w:rFonts w:asciiTheme="minorHAnsi" w:hAnsiTheme="minorHAnsi" w:cstheme="minorHAnsi"/>
        </w:rPr>
        <w:t>at</w:t>
      </w:r>
      <w:r w:rsidRPr="005A5BE2">
        <w:rPr>
          <w:rFonts w:asciiTheme="minorHAnsi" w:hAnsiTheme="minorHAnsi" w:cstheme="minorHAnsi"/>
          <w:spacing w:val="-3"/>
        </w:rPr>
        <w:t xml:space="preserve"> </w:t>
      </w:r>
      <w:r w:rsidRPr="005A5BE2">
        <w:rPr>
          <w:rFonts w:asciiTheme="minorHAnsi" w:hAnsiTheme="minorHAnsi" w:cstheme="minorHAnsi"/>
        </w:rPr>
        <w:t>its</w:t>
      </w:r>
      <w:r w:rsidRPr="005A5BE2">
        <w:rPr>
          <w:rFonts w:asciiTheme="minorHAnsi" w:hAnsiTheme="minorHAnsi" w:cstheme="minorHAnsi"/>
          <w:spacing w:val="-6"/>
        </w:rPr>
        <w:t xml:space="preserve"> </w:t>
      </w:r>
      <w:r w:rsidRPr="005A5BE2">
        <w:rPr>
          <w:rFonts w:asciiTheme="minorHAnsi" w:hAnsiTheme="minorHAnsi" w:cstheme="minorHAnsi"/>
        </w:rPr>
        <w:t>own</w:t>
      </w:r>
      <w:r w:rsidRPr="005A5BE2">
        <w:rPr>
          <w:rFonts w:asciiTheme="minorHAnsi" w:hAnsiTheme="minorHAnsi" w:cstheme="minorHAnsi"/>
          <w:spacing w:val="-4"/>
        </w:rPr>
        <w:t xml:space="preserve"> </w:t>
      </w:r>
      <w:r w:rsidRPr="005A5BE2">
        <w:rPr>
          <w:rFonts w:asciiTheme="minorHAnsi" w:hAnsiTheme="minorHAnsi" w:cstheme="minorHAnsi"/>
        </w:rPr>
        <w:t>expense</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at</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Client’s</w:t>
      </w:r>
      <w:r w:rsidRPr="005A5BE2">
        <w:rPr>
          <w:rFonts w:asciiTheme="minorHAnsi" w:hAnsiTheme="minorHAnsi" w:cstheme="minorHAnsi"/>
          <w:spacing w:val="-3"/>
        </w:rPr>
        <w:t xml:space="preserve"> </w:t>
      </w:r>
      <w:r w:rsidRPr="005A5BE2">
        <w:rPr>
          <w:rFonts w:asciiTheme="minorHAnsi" w:hAnsiTheme="minorHAnsi" w:cstheme="minorHAnsi"/>
        </w:rPr>
        <w:t>option,</w:t>
      </w:r>
      <w:r w:rsidRPr="005A5BE2">
        <w:rPr>
          <w:rFonts w:asciiTheme="minorHAnsi" w:hAnsiTheme="minorHAnsi" w:cstheme="minorHAnsi"/>
          <w:spacing w:val="-1"/>
        </w:rPr>
        <w:t xml:space="preserve"> </w:t>
      </w:r>
      <w:r w:rsidRPr="005A5BE2">
        <w:rPr>
          <w:rFonts w:asciiTheme="minorHAnsi" w:hAnsiTheme="minorHAnsi" w:cstheme="minorHAnsi"/>
        </w:rPr>
        <w:t>reimburse</w:t>
      </w:r>
      <w:r w:rsidRPr="005A5BE2">
        <w:rPr>
          <w:rFonts w:asciiTheme="minorHAnsi" w:hAnsiTheme="minorHAnsi" w:cstheme="minorHAnsi"/>
          <w:spacing w:val="-3"/>
        </w:rPr>
        <w:t xml:space="preserve"> </w:t>
      </w:r>
      <w:r w:rsidRPr="005A5BE2">
        <w:rPr>
          <w:rFonts w:asciiTheme="minorHAnsi" w:hAnsiTheme="minorHAnsi" w:cstheme="minorHAnsi"/>
        </w:rPr>
        <w:t xml:space="preserve">the Client for any reasonable expenses it incurs in having the Personal Data restored by a third </w:t>
      </w:r>
      <w:r w:rsidRPr="005A5BE2">
        <w:rPr>
          <w:rFonts w:asciiTheme="minorHAnsi" w:hAnsiTheme="minorHAnsi" w:cstheme="minorHAnsi"/>
          <w:spacing w:val="-2"/>
        </w:rPr>
        <w:t>party.</w:t>
      </w:r>
    </w:p>
    <w:p w14:paraId="590C297B" w14:textId="42DA81B0" w:rsidR="00A01084" w:rsidRPr="005A5BE2" w:rsidRDefault="00A01084">
      <w:pPr>
        <w:pStyle w:val="ListParagraph"/>
        <w:numPr>
          <w:ilvl w:val="0"/>
          <w:numId w:val="5"/>
        </w:numPr>
        <w:tabs>
          <w:tab w:val="left" w:pos="1307"/>
        </w:tabs>
        <w:spacing w:before="159"/>
        <w:ind w:left="1307" w:hanging="359"/>
        <w:rPr>
          <w:rFonts w:asciiTheme="minorHAnsi" w:hAnsiTheme="minorHAnsi" w:cstheme="minorHAnsi"/>
        </w:rPr>
      </w:pPr>
    </w:p>
    <w:p w14:paraId="590C297C" w14:textId="77777777" w:rsidR="00A01084" w:rsidRPr="005A5BE2" w:rsidRDefault="00013AF0">
      <w:pPr>
        <w:pStyle w:val="BodyText"/>
        <w:spacing w:before="41" w:line="259" w:lineRule="auto"/>
        <w:ind w:left="130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34"/>
        </w:rPr>
        <w:t xml:space="preserve"> </w:t>
      </w:r>
      <w:r w:rsidRPr="005A5BE2">
        <w:rPr>
          <w:rFonts w:asciiTheme="minorHAnsi" w:hAnsiTheme="minorHAnsi" w:cstheme="minorHAnsi"/>
        </w:rPr>
        <w:t>Client</w:t>
      </w:r>
      <w:r w:rsidRPr="005A5BE2">
        <w:rPr>
          <w:rFonts w:asciiTheme="minorHAnsi" w:hAnsiTheme="minorHAnsi" w:cstheme="minorHAnsi"/>
          <w:spacing w:val="34"/>
        </w:rPr>
        <w:t xml:space="preserve"> </w:t>
      </w:r>
      <w:r w:rsidRPr="005A5BE2">
        <w:rPr>
          <w:rFonts w:asciiTheme="minorHAnsi" w:hAnsiTheme="minorHAnsi" w:cstheme="minorHAnsi"/>
        </w:rPr>
        <w:t>does</w:t>
      </w:r>
      <w:r w:rsidRPr="005A5BE2">
        <w:rPr>
          <w:rFonts w:asciiTheme="minorHAnsi" w:hAnsiTheme="minorHAnsi" w:cstheme="minorHAnsi"/>
          <w:spacing w:val="33"/>
        </w:rPr>
        <w:t xml:space="preserve"> </w:t>
      </w:r>
      <w:r w:rsidRPr="005A5BE2">
        <w:rPr>
          <w:rFonts w:asciiTheme="minorHAnsi" w:hAnsiTheme="minorHAnsi" w:cstheme="minorHAnsi"/>
        </w:rPr>
        <w:t>not</w:t>
      </w:r>
      <w:r w:rsidRPr="005A5BE2">
        <w:rPr>
          <w:rFonts w:asciiTheme="minorHAnsi" w:hAnsiTheme="minorHAnsi" w:cstheme="minorHAnsi"/>
          <w:spacing w:val="34"/>
        </w:rPr>
        <w:t xml:space="preserve"> </w:t>
      </w:r>
      <w:r w:rsidRPr="005A5BE2">
        <w:rPr>
          <w:rFonts w:asciiTheme="minorHAnsi" w:hAnsiTheme="minorHAnsi" w:cstheme="minorHAnsi"/>
        </w:rPr>
        <w:t>consent</w:t>
      </w:r>
      <w:r w:rsidRPr="005A5BE2">
        <w:rPr>
          <w:rFonts w:asciiTheme="minorHAnsi" w:hAnsiTheme="minorHAnsi" w:cstheme="minorHAnsi"/>
          <w:spacing w:val="34"/>
        </w:rPr>
        <w:t xml:space="preserve"> </w:t>
      </w:r>
      <w:r w:rsidRPr="005A5BE2">
        <w:rPr>
          <w:rFonts w:asciiTheme="minorHAnsi" w:hAnsiTheme="minorHAnsi" w:cstheme="minorHAnsi"/>
        </w:rPr>
        <w:t>to</w:t>
      </w:r>
      <w:r w:rsidRPr="005A5BE2">
        <w:rPr>
          <w:rFonts w:asciiTheme="minorHAnsi" w:hAnsiTheme="minorHAnsi" w:cstheme="minorHAnsi"/>
          <w:spacing w:val="35"/>
        </w:rPr>
        <w:t xml:space="preserve"> </w:t>
      </w:r>
      <w:r w:rsidRPr="005A5BE2">
        <w:rPr>
          <w:rFonts w:asciiTheme="minorHAnsi" w:hAnsiTheme="minorHAnsi" w:cstheme="minorHAnsi"/>
        </w:rPr>
        <w:t>the</w:t>
      </w:r>
      <w:r w:rsidRPr="005A5BE2">
        <w:rPr>
          <w:rFonts w:asciiTheme="minorHAnsi" w:hAnsiTheme="minorHAnsi" w:cstheme="minorHAnsi"/>
          <w:spacing w:val="34"/>
        </w:rPr>
        <w:t xml:space="preserve"> </w:t>
      </w:r>
      <w:r w:rsidRPr="005A5BE2">
        <w:rPr>
          <w:rFonts w:asciiTheme="minorHAnsi" w:hAnsiTheme="minorHAnsi" w:cstheme="minorHAnsi"/>
        </w:rPr>
        <w:t>Contractor</w:t>
      </w:r>
      <w:r w:rsidRPr="005A5BE2">
        <w:rPr>
          <w:rFonts w:asciiTheme="minorHAnsi" w:hAnsiTheme="minorHAnsi" w:cstheme="minorHAnsi"/>
          <w:spacing w:val="33"/>
        </w:rPr>
        <w:t xml:space="preserve"> </w:t>
      </w:r>
      <w:r w:rsidRPr="005A5BE2">
        <w:rPr>
          <w:rFonts w:asciiTheme="minorHAnsi" w:hAnsiTheme="minorHAnsi" w:cstheme="minorHAnsi"/>
        </w:rPr>
        <w:t>appointing</w:t>
      </w:r>
      <w:r w:rsidRPr="005A5BE2">
        <w:rPr>
          <w:rFonts w:asciiTheme="minorHAnsi" w:hAnsiTheme="minorHAnsi" w:cstheme="minorHAnsi"/>
          <w:spacing w:val="33"/>
        </w:rPr>
        <w:t xml:space="preserve"> </w:t>
      </w:r>
      <w:r w:rsidRPr="005A5BE2">
        <w:rPr>
          <w:rFonts w:asciiTheme="minorHAnsi" w:hAnsiTheme="minorHAnsi" w:cstheme="minorHAnsi"/>
        </w:rPr>
        <w:t>any</w:t>
      </w:r>
      <w:r w:rsidRPr="005A5BE2">
        <w:rPr>
          <w:rFonts w:asciiTheme="minorHAnsi" w:hAnsiTheme="minorHAnsi" w:cstheme="minorHAnsi"/>
          <w:spacing w:val="34"/>
        </w:rPr>
        <w:t xml:space="preserve"> </w:t>
      </w:r>
      <w:r w:rsidRPr="005A5BE2">
        <w:rPr>
          <w:rFonts w:asciiTheme="minorHAnsi" w:hAnsiTheme="minorHAnsi" w:cstheme="minorHAnsi"/>
        </w:rPr>
        <w:t>third</w:t>
      </w:r>
      <w:r w:rsidRPr="005A5BE2">
        <w:rPr>
          <w:rFonts w:asciiTheme="minorHAnsi" w:hAnsiTheme="minorHAnsi" w:cstheme="minorHAnsi"/>
          <w:spacing w:val="33"/>
        </w:rPr>
        <w:t xml:space="preserve"> </w:t>
      </w:r>
      <w:r w:rsidRPr="005A5BE2">
        <w:rPr>
          <w:rFonts w:asciiTheme="minorHAnsi" w:hAnsiTheme="minorHAnsi" w:cstheme="minorHAnsi"/>
        </w:rPr>
        <w:t>party</w:t>
      </w:r>
      <w:r w:rsidRPr="005A5BE2">
        <w:rPr>
          <w:rFonts w:asciiTheme="minorHAnsi" w:hAnsiTheme="minorHAnsi" w:cstheme="minorHAnsi"/>
          <w:spacing w:val="34"/>
        </w:rPr>
        <w:t xml:space="preserve"> </w:t>
      </w:r>
      <w:r w:rsidRPr="005A5BE2">
        <w:rPr>
          <w:rFonts w:asciiTheme="minorHAnsi" w:hAnsiTheme="minorHAnsi" w:cstheme="minorHAnsi"/>
        </w:rPr>
        <w:t>processor</w:t>
      </w:r>
      <w:r w:rsidRPr="005A5BE2">
        <w:rPr>
          <w:rFonts w:asciiTheme="minorHAnsi" w:hAnsiTheme="minorHAnsi" w:cstheme="minorHAnsi"/>
          <w:spacing w:val="33"/>
        </w:rPr>
        <w:t xml:space="preserve"> </w:t>
      </w:r>
      <w:r w:rsidRPr="005A5BE2">
        <w:rPr>
          <w:rFonts w:asciiTheme="minorHAnsi" w:hAnsiTheme="minorHAnsi" w:cstheme="minorHAnsi"/>
        </w:rPr>
        <w:t>of Personal Data under this agreement</w:t>
      </w:r>
    </w:p>
    <w:p w14:paraId="590C297F" w14:textId="77777777" w:rsidR="00A01084" w:rsidRPr="005A5BE2" w:rsidRDefault="00013AF0">
      <w:pPr>
        <w:pStyle w:val="ListParagraph"/>
        <w:numPr>
          <w:ilvl w:val="0"/>
          <w:numId w:val="5"/>
        </w:numPr>
        <w:tabs>
          <w:tab w:val="left" w:pos="1308"/>
        </w:tabs>
        <w:spacing w:before="158" w:line="259" w:lineRule="auto"/>
        <w:ind w:right="161"/>
        <w:rPr>
          <w:rFonts w:asciiTheme="minorHAnsi" w:hAnsiTheme="minorHAnsi" w:cstheme="minorHAnsi"/>
        </w:rPr>
      </w:pPr>
      <w:r w:rsidRPr="005A5BE2">
        <w:rPr>
          <w:rFonts w:asciiTheme="minorHAnsi" w:hAnsiTheme="minorHAnsi" w:cstheme="minorHAnsi"/>
        </w:rPr>
        <w:t>Save</w:t>
      </w:r>
      <w:r w:rsidRPr="005A5BE2">
        <w:rPr>
          <w:rFonts w:asciiTheme="minorHAnsi" w:hAnsiTheme="minorHAnsi" w:cstheme="minorHAnsi"/>
          <w:spacing w:val="-13"/>
        </w:rPr>
        <w:t xml:space="preserve"> </w:t>
      </w:r>
      <w:r w:rsidRPr="005A5BE2">
        <w:rPr>
          <w:rFonts w:asciiTheme="minorHAnsi" w:hAnsiTheme="minorHAnsi" w:cstheme="minorHAnsi"/>
        </w:rPr>
        <w:t>for</w:t>
      </w:r>
      <w:r w:rsidRPr="005A5BE2">
        <w:rPr>
          <w:rFonts w:asciiTheme="minorHAnsi" w:hAnsiTheme="minorHAnsi" w:cstheme="minorHAnsi"/>
          <w:spacing w:val="-12"/>
        </w:rPr>
        <w:t xml:space="preserve"> </w:t>
      </w:r>
      <w:r w:rsidRPr="005A5BE2">
        <w:rPr>
          <w:rFonts w:asciiTheme="minorHAnsi" w:hAnsiTheme="minorHAnsi" w:cstheme="minorHAnsi"/>
        </w:rPr>
        <w:t>clauses</w:t>
      </w:r>
      <w:r w:rsidRPr="005A5BE2">
        <w:rPr>
          <w:rFonts w:asciiTheme="minorHAnsi" w:hAnsiTheme="minorHAnsi" w:cstheme="minorHAnsi"/>
          <w:spacing w:val="-13"/>
        </w:rPr>
        <w:t xml:space="preserve"> </w:t>
      </w:r>
      <w:r w:rsidRPr="005A5BE2">
        <w:rPr>
          <w:rFonts w:asciiTheme="minorHAnsi" w:hAnsiTheme="minorHAnsi" w:cstheme="minorHAnsi"/>
        </w:rPr>
        <w:t>25B,</w:t>
      </w:r>
      <w:r w:rsidRPr="005A5BE2">
        <w:rPr>
          <w:rFonts w:asciiTheme="minorHAnsi" w:hAnsiTheme="minorHAnsi" w:cstheme="minorHAnsi"/>
          <w:spacing w:val="-12"/>
        </w:rPr>
        <w:t xml:space="preserve"> </w:t>
      </w:r>
      <w:r w:rsidRPr="005A5BE2">
        <w:rPr>
          <w:rFonts w:asciiTheme="minorHAnsi" w:hAnsiTheme="minorHAnsi" w:cstheme="minorHAnsi"/>
        </w:rPr>
        <w:t>25C,</w:t>
      </w:r>
      <w:r w:rsidRPr="005A5BE2">
        <w:rPr>
          <w:rFonts w:asciiTheme="minorHAnsi" w:hAnsiTheme="minorHAnsi" w:cstheme="minorHAnsi"/>
          <w:spacing w:val="-13"/>
        </w:rPr>
        <w:t xml:space="preserve"> </w:t>
      </w:r>
      <w:r w:rsidRPr="005A5BE2">
        <w:rPr>
          <w:rFonts w:asciiTheme="minorHAnsi" w:hAnsiTheme="minorHAnsi" w:cstheme="minorHAnsi"/>
        </w:rPr>
        <w:t>25D(4)</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25E,</w:t>
      </w:r>
      <w:r w:rsidRPr="005A5BE2">
        <w:rPr>
          <w:rFonts w:asciiTheme="minorHAnsi" w:hAnsiTheme="minorHAnsi" w:cstheme="minorHAnsi"/>
          <w:spacing w:val="-13"/>
        </w:rPr>
        <w:t xml:space="preserve"> </w:t>
      </w:r>
      <w:r w:rsidRPr="005A5BE2">
        <w:rPr>
          <w:rFonts w:asciiTheme="minorHAnsi" w:hAnsiTheme="minorHAnsi" w:cstheme="minorHAnsi"/>
        </w:rPr>
        <w:t>all</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obligations</w:t>
      </w:r>
      <w:r w:rsidRPr="005A5BE2">
        <w:rPr>
          <w:rFonts w:asciiTheme="minorHAnsi" w:hAnsiTheme="minorHAnsi" w:cstheme="minorHAnsi"/>
          <w:spacing w:val="-13"/>
        </w:rPr>
        <w:t xml:space="preserve"> </w:t>
      </w:r>
      <w:r w:rsidRPr="005A5BE2">
        <w:rPr>
          <w:rFonts w:asciiTheme="minorHAnsi" w:hAnsiTheme="minorHAnsi" w:cstheme="minorHAnsi"/>
        </w:rPr>
        <w:t>on</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0"/>
        </w:rPr>
        <w:t xml:space="preserve"> </w:t>
      </w:r>
      <w:r w:rsidRPr="005A5BE2">
        <w:rPr>
          <w:rFonts w:asciiTheme="minorHAnsi" w:hAnsiTheme="minorHAnsi" w:cstheme="minorHAnsi"/>
        </w:rPr>
        <w:t>Contractor</w:t>
      </w:r>
      <w:r w:rsidRPr="005A5BE2">
        <w:rPr>
          <w:rFonts w:asciiTheme="minorHAnsi" w:hAnsiTheme="minorHAnsi" w:cstheme="minorHAnsi"/>
          <w:spacing w:val="-11"/>
        </w:rPr>
        <w:t xml:space="preserve"> </w:t>
      </w:r>
      <w:r w:rsidRPr="005A5BE2">
        <w:rPr>
          <w:rFonts w:asciiTheme="minorHAnsi" w:hAnsiTheme="minorHAnsi" w:cstheme="minorHAnsi"/>
        </w:rPr>
        <w:t>in</w:t>
      </w:r>
      <w:r w:rsidRPr="005A5BE2">
        <w:rPr>
          <w:rFonts w:asciiTheme="minorHAnsi" w:hAnsiTheme="minorHAnsi" w:cstheme="minorHAnsi"/>
          <w:spacing w:val="-13"/>
        </w:rPr>
        <w:t xml:space="preserve"> </w:t>
      </w:r>
      <w:r w:rsidRPr="005A5BE2">
        <w:rPr>
          <w:rFonts w:asciiTheme="minorHAnsi" w:hAnsiTheme="minorHAnsi" w:cstheme="minorHAnsi"/>
        </w:rPr>
        <w:t>this</w:t>
      </w:r>
      <w:r w:rsidRPr="005A5BE2">
        <w:rPr>
          <w:rFonts w:asciiTheme="minorHAnsi" w:hAnsiTheme="minorHAnsi" w:cstheme="minorHAnsi"/>
          <w:spacing w:val="-10"/>
        </w:rPr>
        <w:t xml:space="preserve"> </w:t>
      </w:r>
      <w:r w:rsidRPr="005A5BE2">
        <w:rPr>
          <w:rFonts w:asciiTheme="minorHAnsi" w:hAnsiTheme="minorHAnsi" w:cstheme="minorHAnsi"/>
        </w:rPr>
        <w:t>clause 25 relating to the processing of Personal Data shall apply to the processing of all Data.</w:t>
      </w:r>
    </w:p>
    <w:p w14:paraId="590C2980" w14:textId="77777777" w:rsidR="00A01084" w:rsidRPr="005A5BE2" w:rsidRDefault="00A01084">
      <w:pPr>
        <w:pStyle w:val="BodyText"/>
        <w:spacing w:before="39"/>
        <w:rPr>
          <w:rFonts w:asciiTheme="minorHAnsi" w:hAnsiTheme="minorHAnsi" w:cstheme="minorHAnsi"/>
        </w:rPr>
      </w:pPr>
    </w:p>
    <w:p w14:paraId="590C2981" w14:textId="77777777" w:rsidR="00A01084" w:rsidRPr="005A5BE2" w:rsidRDefault="00013AF0">
      <w:pPr>
        <w:pStyle w:val="ListParagraph"/>
        <w:numPr>
          <w:ilvl w:val="0"/>
          <w:numId w:val="5"/>
        </w:numPr>
        <w:tabs>
          <w:tab w:val="left" w:pos="1308"/>
        </w:tabs>
        <w:spacing w:line="259" w:lineRule="auto"/>
        <w:ind w:right="163"/>
        <w:rPr>
          <w:rFonts w:asciiTheme="minorHAnsi" w:hAnsiTheme="minorHAnsi" w:cstheme="minorHAnsi"/>
        </w:rPr>
      </w:pPr>
      <w:r w:rsidRPr="005A5BE2">
        <w:rPr>
          <w:rFonts w:asciiTheme="minorHAnsi" w:hAnsiTheme="minorHAnsi" w:cstheme="minorHAnsi"/>
        </w:rPr>
        <w:t>The provisions of this clause 25 shall survive termination and or expiry of this Agreement for any reason.</w:t>
      </w:r>
    </w:p>
    <w:p w14:paraId="590C2982" w14:textId="77777777" w:rsidR="00A01084" w:rsidRPr="005A5BE2" w:rsidRDefault="00A01084">
      <w:pPr>
        <w:pStyle w:val="BodyText"/>
        <w:rPr>
          <w:rFonts w:asciiTheme="minorHAnsi" w:hAnsiTheme="minorHAnsi" w:cstheme="minorHAnsi"/>
          <w:sz w:val="20"/>
        </w:rPr>
      </w:pPr>
    </w:p>
    <w:p w14:paraId="590C2983" w14:textId="77777777" w:rsidR="00A01084" w:rsidRPr="005A5BE2" w:rsidRDefault="00A01084">
      <w:pPr>
        <w:pStyle w:val="BodyText"/>
        <w:rPr>
          <w:rFonts w:asciiTheme="minorHAnsi" w:hAnsiTheme="minorHAnsi" w:cstheme="minorHAnsi"/>
          <w:sz w:val="20"/>
        </w:rPr>
      </w:pPr>
    </w:p>
    <w:p w14:paraId="590C2984" w14:textId="77777777" w:rsidR="00A01084" w:rsidRPr="005A5BE2" w:rsidRDefault="00A01084">
      <w:pPr>
        <w:pStyle w:val="BodyText"/>
        <w:rPr>
          <w:rFonts w:asciiTheme="minorHAnsi" w:hAnsiTheme="minorHAnsi" w:cstheme="minorHAnsi"/>
          <w:sz w:val="20"/>
        </w:rPr>
      </w:pPr>
    </w:p>
    <w:p w14:paraId="590C2985" w14:textId="77777777" w:rsidR="00A01084" w:rsidRPr="005A5BE2" w:rsidRDefault="00013AF0">
      <w:pPr>
        <w:pStyle w:val="BodyText"/>
        <w:spacing w:before="19"/>
        <w:rPr>
          <w:rFonts w:asciiTheme="minorHAnsi" w:hAnsiTheme="minorHAnsi" w:cstheme="minorHAnsi"/>
          <w:sz w:val="20"/>
        </w:rPr>
      </w:pPr>
      <w:r w:rsidRPr="005A5BE2">
        <w:rPr>
          <w:rFonts w:asciiTheme="minorHAnsi" w:hAnsiTheme="minorHAnsi" w:cstheme="minorHAnsi"/>
          <w:noProof/>
        </w:rPr>
        <mc:AlternateContent>
          <mc:Choice Requires="wpg">
            <w:drawing>
              <wp:anchor distT="0" distB="0" distL="0" distR="0" simplePos="0" relativeHeight="487631872" behindDoc="1" locked="0" layoutInCell="1" allowOverlap="1" wp14:anchorId="590C2B33" wp14:editId="590C2B34">
                <wp:simplePos x="0" y="0"/>
                <wp:positionH relativeFrom="page">
                  <wp:posOffset>882396</wp:posOffset>
                </wp:positionH>
                <wp:positionV relativeFrom="paragraph">
                  <wp:posOffset>182481</wp:posOffset>
                </wp:positionV>
                <wp:extent cx="5797550" cy="226060"/>
                <wp:effectExtent l="0" t="0" r="0" b="0"/>
                <wp:wrapTopAndBottom/>
                <wp:docPr id="273" name="Group 2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6060"/>
                          <a:chOff x="0" y="0"/>
                          <a:chExt cx="5797550" cy="226060"/>
                        </a:xfrm>
                      </wpg:grpSpPr>
                      <wps:wsp>
                        <wps:cNvPr id="274" name="Graphic 274"/>
                        <wps:cNvSpPr/>
                        <wps:spPr>
                          <a:xfrm>
                            <a:off x="0" y="0"/>
                            <a:ext cx="5797550" cy="207645"/>
                          </a:xfrm>
                          <a:custGeom>
                            <a:avLst/>
                            <a:gdLst/>
                            <a:ahLst/>
                            <a:cxnLst/>
                            <a:rect l="l" t="t" r="r" b="b"/>
                            <a:pathLst>
                              <a:path w="5797550" h="207645">
                                <a:moveTo>
                                  <a:pt x="5797296" y="0"/>
                                </a:moveTo>
                                <a:lnTo>
                                  <a:pt x="0" y="0"/>
                                </a:lnTo>
                                <a:lnTo>
                                  <a:pt x="0" y="207263"/>
                                </a:lnTo>
                                <a:lnTo>
                                  <a:pt x="5797296" y="207263"/>
                                </a:lnTo>
                                <a:lnTo>
                                  <a:pt x="5797296" y="0"/>
                                </a:lnTo>
                                <a:close/>
                              </a:path>
                            </a:pathLst>
                          </a:custGeom>
                          <a:solidFill>
                            <a:srgbClr val="000080"/>
                          </a:solidFill>
                        </wps:spPr>
                        <wps:bodyPr wrap="square" lIns="0" tIns="0" rIns="0" bIns="0" rtlCol="0">
                          <a:prstTxWarp prst="textNoShape">
                            <a:avLst/>
                          </a:prstTxWarp>
                          <a:noAutofit/>
                        </wps:bodyPr>
                      </wps:wsp>
                      <wps:wsp>
                        <wps:cNvPr id="275" name="Graphic 275"/>
                        <wps:cNvSpPr/>
                        <wps:spPr>
                          <a:xfrm>
                            <a:off x="0" y="207263"/>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76" name="Textbox 276"/>
                        <wps:cNvSpPr txBox="1"/>
                        <wps:spPr>
                          <a:xfrm>
                            <a:off x="0" y="0"/>
                            <a:ext cx="5797550" cy="207645"/>
                          </a:xfrm>
                          <a:prstGeom prst="rect">
                            <a:avLst/>
                          </a:prstGeom>
                        </wps:spPr>
                        <wps:txbx>
                          <w:txbxContent>
                            <w:p w14:paraId="590C2BA1" w14:textId="77777777" w:rsidR="00A01084" w:rsidRDefault="00013AF0">
                              <w:pPr>
                                <w:spacing w:line="268" w:lineRule="exact"/>
                                <w:ind w:left="86"/>
                                <w:rPr>
                                  <w:b/>
                                </w:rPr>
                              </w:pPr>
                              <w:bookmarkStart w:id="76" w:name="26._Additional_Condition(s)"/>
                              <w:bookmarkEnd w:id="76"/>
                              <w:r>
                                <w:rPr>
                                  <w:b/>
                                  <w:color w:val="FFFFFF"/>
                                </w:rPr>
                                <w:t>26.</w:t>
                              </w:r>
                              <w:r>
                                <w:rPr>
                                  <w:b/>
                                  <w:color w:val="FFFFFF"/>
                                  <w:spacing w:val="-4"/>
                                </w:rPr>
                                <w:t xml:space="preserve"> </w:t>
                              </w:r>
                              <w:r>
                                <w:rPr>
                                  <w:b/>
                                  <w:color w:val="FFFFFF"/>
                                </w:rPr>
                                <w:t>ADDITIONAL</w:t>
                              </w:r>
                              <w:r>
                                <w:rPr>
                                  <w:b/>
                                  <w:color w:val="FFFFFF"/>
                                  <w:spacing w:val="-6"/>
                                </w:rPr>
                                <w:t xml:space="preserve"> </w:t>
                              </w:r>
                              <w:r>
                                <w:rPr>
                                  <w:b/>
                                  <w:color w:val="FFFFFF"/>
                                  <w:spacing w:val="-2"/>
                                </w:rPr>
                                <w:t>CONDITION(S)</w:t>
                              </w:r>
                            </w:p>
                          </w:txbxContent>
                        </wps:txbx>
                        <wps:bodyPr wrap="square" lIns="0" tIns="0" rIns="0" bIns="0" rtlCol="0">
                          <a:noAutofit/>
                        </wps:bodyPr>
                      </wps:wsp>
                    </wpg:wgp>
                  </a:graphicData>
                </a:graphic>
              </wp:anchor>
            </w:drawing>
          </mc:Choice>
          <mc:Fallback xmlns:w16cei="http://schemas.microsoft.com/office/word/2026/wordml/cei">
            <w:pict>
              <v:group w14:anchorId="590C2B33" id="Group 273" o:spid="_x0000_s1251" style="position:absolute;margin-left:69.5pt;margin-top:14.35pt;width:456.5pt;height:17.8pt;z-index:-15684608;mso-wrap-distance-left:0;mso-wrap-distance-right:0;mso-position-horizontal-relative:page;mso-position-vertical-relative:text" coordsize="57975,2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J4YHQMAAOYKAAAOAAAAZHJzL2Uyb0RvYy54bWzsVl1v2yAUfZ+0/4B4X524zZdVp9raNZpU&#10;tZWaac8E4w/NNgxI7P77XcA4VjJNTVdNe5gf7Is5XC6Hcy9cXrVViXZMqoLXMR6fjTBiNeVJUWcx&#10;/rq+/TDHSGlSJ6TkNYvxM1P4avn+3WUjIhbynJcJkwic1CpqRIxzrUUUBIrmrCLqjAtWQ2fKZUU0&#10;NGUWJJI04L0qg3A0mgYNl4mQnDKl4O+N68RL6z9NGdUPaaqYRmWMITZt39K+N+YdLC9JlEki8oJ2&#10;YZBXRFGRooZJe1c3RBO0lcWRq6qgkiue6jPKq4CnaUGZXQOsZjw6WM1K8q2wa8miJhM9TUDtAU+v&#10;dkvvdyspnsSjdNGDecfpdwW8BI3IomG/aWd7cJvKygyCRaDWMvrcM8pajSj8nMwWs8kEiKfQF4bT&#10;0bSjnOawL0fDaP759wMDErlpbXB9MI0A9ag9QerPCHrKiWCWd2UIeJSoSCD82QVGNalAxatOMOYX&#10;MGWmB5xhsWupjtDTORrNphcT47RfKonoVukV45ZtsrtTGrpBaom3SO4t2tbelKB9o/rSql5jBKqX&#10;GIHqN071gmgzzrgyJmoG25XDcl0kprviO7bmFqjNnpldDRdTjPyGQ6x7TFkPsbD3A5Tv819h/TkM&#10;TBhOz7ule4D/OuBw4hPhVncQp3dIS66Yo9ms3vLdMwK4IeeKl0VyW5SloUDJbHNdSrQjpqTAM/eu&#10;BzCQp4qcCIy14ckzqKgB2cRY/dgSyTAqv9SgU1OUvCG9sfGG1OU1t6XLsi+VXrffiBRIgBljDXl2&#10;z71cSeTFAfEbgMOakTX/uNU8LYxybGwuoq4BqeNE/BdyaHKcQ1buJ+bQfvdJ9MtiM55fjP+JPHKB&#10;mE3Yp8ixmr2G9hgv1GGKeJTv898hZjwP5/MXZ9Fp6MP53yaJzuFZLLqQ/yfR4DrjM7tLjv4ggtLr&#10;DqI1aH/DWxTOpoa/QRIh3X7iUKvH/v/bHkmmvJgjqStE5rCx95+DCuROrYNqqNtNa0/UycwH90YF&#10;8gVlzl4c4DJlC3538TO3tWHblsX99XT5EwAA//8DAFBLAwQUAAYACAAAACEAJ2cXGOEAAAAKAQAA&#10;DwAAAGRycy9kb3ducmV2LnhtbEyPzU7DMBCE70i8g7VI3KjzQ0sJcaqqAk4VEi0S4ubG2yRqvI5i&#10;N0nfnu0JjjM7mv0mX022FQP2vnGkIJ5FIJBKZxqqFHzt3x6WIHzQZHTrCBVc0MOquL3JdWbcSJ84&#10;7EIluIR8phXUIXSZlL6s0Wo/cx0S346utzqw7Ctpej1yuW1lEkULaXVD/KHWHW5qLE+7s1XwPupx&#10;ncavw/Z03Fx+9vOP722MSt3fTesXEAGn8BeGKz6jQ8FMB3cm40XLOn3mLUFBsnwCcQ1E84Sdg4LF&#10;YwqyyOX/CcUvAAAA//8DAFBLAQItABQABgAIAAAAIQC2gziS/gAAAOEBAAATAAAAAAAAAAAAAAAA&#10;AAAAAABbQ29udGVudF9UeXBlc10ueG1sUEsBAi0AFAAGAAgAAAAhADj9If/WAAAAlAEAAAsAAAAA&#10;AAAAAAAAAAAALwEAAF9yZWxzLy5yZWxzUEsBAi0AFAAGAAgAAAAhAOLcnhgdAwAA5goAAA4AAAAA&#10;AAAAAAAAAAAALgIAAGRycy9lMm9Eb2MueG1sUEsBAi0AFAAGAAgAAAAhACdnFxjhAAAACgEAAA8A&#10;AAAAAAAAAAAAAAAAdwUAAGRycy9kb3ducmV2LnhtbFBLBQYAAAAABAAEAPMAAACFBgAAAAA=&#10;">
                <v:shape id="Graphic 274" o:spid="_x0000_s1252" style="position:absolute;width:57975;height:2076;visibility:visible;mso-wrap-style:square;v-text-anchor:top" coordsize="579755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7GUyxQAAANwAAAAPAAAAZHJzL2Rvd25yZXYueG1sRI9Ba8JA&#10;FITvgv9heYI33RiCltRVWqXgwYvR0vb2yL4mabNvQ3Y18d+7guBxmJlvmOW6N7W4UOsqywpm0wgE&#10;cW51xYWC0/Fj8gLCeWSNtWVScCUH69VwsMRU244PdMl8IQKEXYoKSu+bVEqXl2TQTW1DHLxf2xr0&#10;QbaF1C12AW5qGUfRXBqsOCyU2NCmpPw/OxsF+JW8H7Io6czse7/9iTfbs//8U2o86t9eQXjq/TP8&#10;aO+0gniRwP1MOAJydQMAAP//AwBQSwECLQAUAAYACAAAACEA2+H2y+4AAACFAQAAEwAAAAAAAAAA&#10;AAAAAAAAAAAAW0NvbnRlbnRfVHlwZXNdLnhtbFBLAQItABQABgAIAAAAIQBa9CxbvwAAABUBAAAL&#10;AAAAAAAAAAAAAAAAAB8BAABfcmVscy8ucmVsc1BLAQItABQABgAIAAAAIQAv7GUyxQAAANwAAAAP&#10;AAAAAAAAAAAAAAAAAAcCAABkcnMvZG93bnJldi54bWxQSwUGAAAAAAMAAwC3AAAA+QIAAAAA&#10;" path="m5797296,l,,,207263r5797296,l5797296,xe" fillcolor="navy" stroked="f">
                  <v:path arrowok="t"/>
                </v:shape>
                <v:shape id="Graphic 275" o:spid="_x0000_s1253" style="position:absolute;top:2072;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64MxQAAANwAAAAPAAAAZHJzL2Rvd25yZXYueG1sRI9Ba8JA&#10;FITvgv9heYIXqZsKqSW6SioonqRaCx4f2ddkafZtyK4a/70rCB6HmfmGmS87W4sLtd44VvA+TkAQ&#10;F04bLhUcf9ZvnyB8QNZYOyYFN/KwXPR7c8y0u/KeLodQighhn6GCKoQmk9IXFVn0Y9cQR+/PtRZD&#10;lG0pdYvXCLe1nCTJh7RoOC5U2NCqouL/cLYK8nSfmp3+PeXT3ddoc/s2iTuulBoOunwGIlAXXuFn&#10;e6sVTKYpPM7EIyAXdwAAAP//AwBQSwECLQAUAAYACAAAACEA2+H2y+4AAACFAQAAEwAAAAAAAAAA&#10;AAAAAAAAAAAAW0NvbnRlbnRfVHlwZXNdLnhtbFBLAQItABQABgAIAAAAIQBa9CxbvwAAABUBAAAL&#10;AAAAAAAAAAAAAAAAAB8BAABfcmVscy8ucmVsc1BLAQItABQABgAIAAAAIQCke64MxQAAANwAAAAP&#10;AAAAAAAAAAAAAAAAAAcCAABkcnMvZG93bnJldi54bWxQSwUGAAAAAAMAAwC3AAAA+QIAAAAA&#10;" path="m5797296,l,,,18288r5797296,l5797296,xe" fillcolor="#339" stroked="f">
                  <v:path arrowok="t"/>
                </v:shape>
                <v:shape id="Textbox 276" o:spid="_x0000_s1254" type="#_x0000_t202" style="position:absolute;width:57975;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H4BxQAAANwAAAAPAAAAZHJzL2Rvd25yZXYueG1sRI9Ba8JA&#10;FITvhf6H5RW81Y0eYo2uItJCQRBjPPT4mn0mi9m3MbvV+O9doeBxmJlvmPmyt424UOeNYwWjYQKC&#10;uHTacKXgUHy9f4DwAVlj45gU3MjDcvH6MsdMuyvndNmHSkQI+wwV1CG0mZS+rMmiH7qWOHpH11kM&#10;UXaV1B1eI9w2cpwkqbRoOC7U2NK6pvK0/7MKVj+cf5rz9neXH3NTFNOEN+lJqcFbv5qBCNSHZ/i/&#10;/a0VjCcpPM7EIyAXdwAAAP//AwBQSwECLQAUAAYACAAAACEA2+H2y+4AAACFAQAAEwAAAAAAAAAA&#10;AAAAAAAAAAAAW0NvbnRlbnRfVHlwZXNdLnhtbFBLAQItABQABgAIAAAAIQBa9CxbvwAAABUBAAAL&#10;AAAAAAAAAAAAAAAAAB8BAABfcmVscy8ucmVsc1BLAQItABQABgAIAAAAIQACWH4BxQAAANwAAAAP&#10;AAAAAAAAAAAAAAAAAAcCAABkcnMvZG93bnJldi54bWxQSwUGAAAAAAMAAwC3AAAA+QIAAAAA&#10;" filled="f" stroked="f">
                  <v:textbox inset="0,0,0,0">
                    <w:txbxContent>
                      <w:p w14:paraId="590C2BA1" w14:textId="77777777" w:rsidR="00A01084" w:rsidRDefault="00013AF0">
                        <w:pPr>
                          <w:spacing w:line="268" w:lineRule="exact"/>
                          <w:ind w:left="86"/>
                          <w:rPr>
                            <w:b/>
                          </w:rPr>
                        </w:pPr>
                        <w:bookmarkStart w:id="137" w:name="26._Additional_Condition(s)"/>
                        <w:bookmarkEnd w:id="137"/>
                        <w:r>
                          <w:rPr>
                            <w:b/>
                            <w:color w:val="FFFFFF"/>
                          </w:rPr>
                          <w:t>26.</w:t>
                        </w:r>
                        <w:r>
                          <w:rPr>
                            <w:b/>
                            <w:color w:val="FFFFFF"/>
                            <w:spacing w:val="-4"/>
                          </w:rPr>
                          <w:t xml:space="preserve"> </w:t>
                        </w:r>
                        <w:r>
                          <w:rPr>
                            <w:b/>
                            <w:color w:val="FFFFFF"/>
                          </w:rPr>
                          <w:t>ADDITIONAL</w:t>
                        </w:r>
                        <w:r>
                          <w:rPr>
                            <w:b/>
                            <w:color w:val="FFFFFF"/>
                            <w:spacing w:val="-6"/>
                          </w:rPr>
                          <w:t xml:space="preserve"> </w:t>
                        </w:r>
                        <w:r>
                          <w:rPr>
                            <w:b/>
                            <w:color w:val="FFFFFF"/>
                            <w:spacing w:val="-2"/>
                          </w:rPr>
                          <w:t>CONDITION(S)</w:t>
                        </w:r>
                      </w:p>
                    </w:txbxContent>
                  </v:textbox>
                </v:shape>
                <w10:wrap type="topAndBottom" anchorx="page"/>
              </v:group>
            </w:pict>
          </mc:Fallback>
        </mc:AlternateContent>
      </w:r>
    </w:p>
    <w:p w14:paraId="590C2987" w14:textId="6AA081F1" w:rsidR="00A01084" w:rsidRPr="005A5BE2" w:rsidRDefault="00013AF0" w:rsidP="00C46C76">
      <w:pPr>
        <w:pStyle w:val="BodyText"/>
        <w:spacing w:before="81"/>
        <w:ind w:left="958"/>
        <w:rPr>
          <w:rFonts w:asciiTheme="minorHAnsi" w:hAnsiTheme="minorHAnsi" w:cstheme="minorHAnsi"/>
        </w:rPr>
      </w:pPr>
      <w:r w:rsidRPr="005A5BE2">
        <w:rPr>
          <w:rFonts w:asciiTheme="minorHAnsi" w:hAnsiTheme="minorHAnsi" w:cstheme="minorHAnsi"/>
          <w:spacing w:val="-4"/>
        </w:rPr>
        <w:t xml:space="preserve"> </w:t>
      </w:r>
      <w:r w:rsidRPr="005A5BE2">
        <w:rPr>
          <w:rFonts w:asciiTheme="minorHAnsi" w:hAnsiTheme="minorHAnsi" w:cstheme="minorHAnsi"/>
        </w:rPr>
        <w:t>‘not</w:t>
      </w:r>
      <w:r w:rsidRPr="005A5BE2">
        <w:rPr>
          <w:rFonts w:asciiTheme="minorHAnsi" w:hAnsiTheme="minorHAnsi" w:cstheme="minorHAnsi"/>
          <w:spacing w:val="-2"/>
        </w:rPr>
        <w:t xml:space="preserve"> </w:t>
      </w:r>
      <w:r w:rsidRPr="005A5BE2">
        <w:rPr>
          <w:rFonts w:asciiTheme="minorHAnsi" w:hAnsiTheme="minorHAnsi" w:cstheme="minorHAnsi"/>
        </w:rPr>
        <w:t>used’</w:t>
      </w:r>
      <w:r w:rsidRPr="005A5BE2">
        <w:rPr>
          <w:rFonts w:asciiTheme="minorHAnsi" w:hAnsiTheme="minorHAnsi" w:cstheme="minorHAnsi"/>
          <w:spacing w:val="-3"/>
        </w:rPr>
        <w:t xml:space="preserve"> </w:t>
      </w:r>
    </w:p>
    <w:p w14:paraId="590C2988" w14:textId="77777777" w:rsidR="00A01084" w:rsidRPr="005A5BE2" w:rsidRDefault="00A01084">
      <w:pPr>
        <w:spacing w:line="276" w:lineRule="auto"/>
        <w:rPr>
          <w:rFonts w:asciiTheme="minorHAnsi" w:hAnsiTheme="minorHAnsi" w:cstheme="minorHAnsi"/>
        </w:rPr>
        <w:sectPr w:rsidR="00A01084" w:rsidRPr="005A5BE2">
          <w:pgSz w:w="11910" w:h="16850"/>
          <w:pgMar w:top="1080" w:right="1140" w:bottom="1060" w:left="1180" w:header="677" w:footer="865" w:gutter="0"/>
          <w:cols w:space="720"/>
        </w:sectPr>
      </w:pPr>
    </w:p>
    <w:p w14:paraId="590C2989" w14:textId="77777777" w:rsidR="00A01084" w:rsidRPr="005A5BE2" w:rsidRDefault="00A01084">
      <w:pPr>
        <w:pStyle w:val="BodyText"/>
        <w:spacing w:before="165"/>
        <w:rPr>
          <w:rFonts w:asciiTheme="minorHAnsi" w:hAnsiTheme="minorHAnsi" w:cstheme="minorHAnsi"/>
          <w:sz w:val="32"/>
        </w:rPr>
      </w:pPr>
    </w:p>
    <w:p w14:paraId="590C298A" w14:textId="77777777" w:rsidR="00A01084" w:rsidRPr="005A5BE2" w:rsidRDefault="00013AF0">
      <w:pPr>
        <w:pStyle w:val="Heading1"/>
        <w:spacing w:before="0"/>
        <w:ind w:left="260"/>
        <w:rPr>
          <w:rFonts w:asciiTheme="minorHAnsi" w:hAnsiTheme="minorHAnsi" w:cstheme="minorHAnsi"/>
        </w:rPr>
      </w:pPr>
      <w:bookmarkStart w:id="77" w:name="Schedule_B:__Goods:__The_Specification"/>
      <w:bookmarkEnd w:id="77"/>
      <w:r w:rsidRPr="005A5BE2">
        <w:rPr>
          <w:rFonts w:asciiTheme="minorHAnsi" w:hAnsiTheme="minorHAnsi" w:cstheme="minorHAnsi"/>
          <w:color w:val="333399"/>
        </w:rPr>
        <w:t>Schedule</w:t>
      </w:r>
      <w:r w:rsidRPr="005A5BE2">
        <w:rPr>
          <w:rFonts w:asciiTheme="minorHAnsi" w:hAnsiTheme="minorHAnsi" w:cstheme="minorHAnsi"/>
          <w:color w:val="333399"/>
          <w:spacing w:val="-6"/>
        </w:rPr>
        <w:t xml:space="preserve"> </w:t>
      </w:r>
      <w:r w:rsidRPr="005A5BE2">
        <w:rPr>
          <w:rFonts w:asciiTheme="minorHAnsi" w:hAnsiTheme="minorHAnsi" w:cstheme="minorHAnsi"/>
          <w:color w:val="333399"/>
        </w:rPr>
        <w:t>B:</w:t>
      </w:r>
      <w:r w:rsidRPr="005A5BE2">
        <w:rPr>
          <w:rFonts w:asciiTheme="minorHAnsi" w:hAnsiTheme="minorHAnsi" w:cstheme="minorHAnsi"/>
          <w:color w:val="333399"/>
          <w:spacing w:val="61"/>
        </w:rPr>
        <w:t xml:space="preserve"> </w:t>
      </w:r>
      <w:r w:rsidRPr="005A5BE2">
        <w:rPr>
          <w:rFonts w:asciiTheme="minorHAnsi" w:hAnsiTheme="minorHAnsi" w:cstheme="minorHAnsi"/>
          <w:color w:val="333399"/>
        </w:rPr>
        <w:t>Goods:</w:t>
      </w:r>
      <w:r w:rsidRPr="005A5BE2">
        <w:rPr>
          <w:rFonts w:asciiTheme="minorHAnsi" w:hAnsiTheme="minorHAnsi" w:cstheme="minorHAnsi"/>
          <w:color w:val="333399"/>
          <w:spacing w:val="63"/>
        </w:rPr>
        <w:t xml:space="preserve"> </w:t>
      </w:r>
      <w:r w:rsidRPr="005A5BE2">
        <w:rPr>
          <w:rFonts w:asciiTheme="minorHAnsi" w:hAnsiTheme="minorHAnsi" w:cstheme="minorHAnsi"/>
          <w:color w:val="333399"/>
        </w:rPr>
        <w:t>The</w:t>
      </w:r>
      <w:r w:rsidRPr="005A5BE2">
        <w:rPr>
          <w:rFonts w:asciiTheme="minorHAnsi" w:hAnsiTheme="minorHAnsi" w:cstheme="minorHAnsi"/>
          <w:color w:val="333399"/>
          <w:spacing w:val="-6"/>
        </w:rPr>
        <w:t xml:space="preserve"> </w:t>
      </w:r>
      <w:r w:rsidRPr="005A5BE2">
        <w:rPr>
          <w:rFonts w:asciiTheme="minorHAnsi" w:hAnsiTheme="minorHAnsi" w:cstheme="minorHAnsi"/>
          <w:color w:val="333399"/>
          <w:spacing w:val="-2"/>
        </w:rPr>
        <w:t>Specification</w:t>
      </w:r>
    </w:p>
    <w:p w14:paraId="590C298B"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2384" behindDoc="1" locked="0" layoutInCell="1" allowOverlap="1" wp14:anchorId="590C2B35" wp14:editId="590C2B36">
                <wp:simplePos x="0" y="0"/>
                <wp:positionH relativeFrom="page">
                  <wp:posOffset>896111</wp:posOffset>
                </wp:positionH>
                <wp:positionV relativeFrom="paragraph">
                  <wp:posOffset>49117</wp:posOffset>
                </wp:positionV>
                <wp:extent cx="5768340" cy="27940"/>
                <wp:effectExtent l="0" t="0" r="0" b="0"/>
                <wp:wrapTopAndBottom/>
                <wp:docPr id="277" name="Graphic 27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3A9EAF90" id="Graphic 277" o:spid="_x0000_s1026" style="position:absolute;margin-left:70.55pt;margin-top:3.85pt;width:454.2pt;height:2.2pt;z-index:-15684096;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rviRN9sAAAAJAQAADwAAAGRycy9kb3ducmV2LnhtbEyPwU7D&#10;MBBE70j8g7VI3KiTKqVpiFMhEB9A6aHcnHiJI+J1ZLtp+Hu2J7jtaEazb+r94kYxY4iDJwX5KgOB&#10;1HkzUK/g+PH2UIKISZPRoydU8IMR9s3tTa0r4y/0jvMh9YJLKFZagU1pqqSMnUWn48pPSOx9+eB0&#10;Yhl6aYK+cLkb5TrLHqXTA/EHqyd8sdh9H85OwWmwsyvp+Fp8lhu/W05tin1Q6v5ueX4CkXBJf2G4&#10;4jM6NMzU+jOZKEbWRZ5zVMF2C+LqZ8VuA6Lla52DbGr5f0HzCwAA//8DAFBLAQItABQABgAIAAAA&#10;IQC2gziS/gAAAOEBAAATAAAAAAAAAAAAAAAAAAAAAABbQ29udGVudF9UeXBlc10ueG1sUEsBAi0A&#10;FAAGAAgAAAAhADj9If/WAAAAlAEAAAsAAAAAAAAAAAAAAAAALwEAAF9yZWxzLy5yZWxzUEsBAi0A&#10;FAAGAAgAAAAhAHntAxkhAgAAwQQAAA4AAAAAAAAAAAAAAAAALgIAAGRycy9lMm9Eb2MueG1sUEsB&#10;Ai0AFAAGAAgAAAAhAK74kTfbAAAACQEAAA8AAAAAAAAAAAAAAAAAewQAAGRycy9kb3ducmV2Lnht&#10;bFBLBQYAAAAABAAEAPMAAACDBQAAAAA=&#10;" path="m5768340,l,,,27431r5768340,l5768340,xe" fillcolor="#339" stroked="f">
                <v:path arrowok="t"/>
                <w10:wrap type="topAndBottom" anchorx="page"/>
              </v:shape>
            </w:pict>
          </mc:Fallback>
        </mc:AlternateContent>
      </w:r>
    </w:p>
    <w:p w14:paraId="590C298C" w14:textId="77777777" w:rsidR="00A01084" w:rsidRPr="005A5BE2" w:rsidRDefault="00013AF0">
      <w:pPr>
        <w:pStyle w:val="BodyText"/>
        <w:spacing w:before="162"/>
        <w:ind w:left="260"/>
        <w:rPr>
          <w:rFonts w:asciiTheme="minorHAnsi" w:hAnsiTheme="minorHAnsi" w:cstheme="minorHAnsi"/>
        </w:rPr>
      </w:pP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when</w:t>
      </w:r>
      <w:r w:rsidRPr="005A5BE2">
        <w:rPr>
          <w:rFonts w:asciiTheme="minorHAnsi" w:hAnsiTheme="minorHAnsi" w:cstheme="minorHAnsi"/>
          <w:spacing w:val="-6"/>
        </w:rPr>
        <w:t xml:space="preserve"> </w:t>
      </w:r>
      <w:r w:rsidRPr="005A5BE2">
        <w:rPr>
          <w:rFonts w:asciiTheme="minorHAnsi" w:hAnsiTheme="minorHAnsi" w:cstheme="minorHAnsi"/>
        </w:rPr>
        <w:t>completing</w:t>
      </w:r>
      <w:r w:rsidRPr="005A5BE2">
        <w:rPr>
          <w:rFonts w:asciiTheme="minorHAnsi" w:hAnsiTheme="minorHAnsi" w:cstheme="minorHAnsi"/>
          <w:spacing w:val="-5"/>
        </w:rPr>
        <w:t xml:space="preserve"> </w:t>
      </w:r>
      <w:r w:rsidRPr="005A5BE2">
        <w:rPr>
          <w:rFonts w:asciiTheme="minorHAnsi" w:hAnsiTheme="minorHAnsi" w:cstheme="minorHAnsi"/>
          <w:spacing w:val="-2"/>
        </w:rPr>
        <w:t>contract]</w:t>
      </w:r>
    </w:p>
    <w:p w14:paraId="590C298D" w14:textId="77777777" w:rsidR="00A01084" w:rsidRPr="005A5BE2" w:rsidRDefault="00A01084">
      <w:pPr>
        <w:rPr>
          <w:rFonts w:asciiTheme="minorHAnsi" w:hAnsiTheme="minorHAnsi" w:cstheme="minorHAnsi"/>
        </w:rPr>
        <w:sectPr w:rsidR="00A01084" w:rsidRPr="005A5BE2">
          <w:pgSz w:w="11910" w:h="16840"/>
          <w:pgMar w:top="1080" w:right="1140" w:bottom="1060" w:left="1180" w:header="677" w:footer="865" w:gutter="0"/>
          <w:cols w:space="720"/>
        </w:sectPr>
      </w:pPr>
    </w:p>
    <w:p w14:paraId="590C298E" w14:textId="77777777" w:rsidR="00A01084" w:rsidRPr="005A5BE2" w:rsidRDefault="00A01084">
      <w:pPr>
        <w:pStyle w:val="BodyText"/>
        <w:spacing w:before="85"/>
        <w:rPr>
          <w:rFonts w:asciiTheme="minorHAnsi" w:hAnsiTheme="minorHAnsi" w:cstheme="minorHAnsi"/>
          <w:sz w:val="32"/>
        </w:rPr>
      </w:pPr>
    </w:p>
    <w:p w14:paraId="590C298F" w14:textId="77777777" w:rsidR="00A01084" w:rsidRPr="005A5BE2" w:rsidRDefault="00013AF0">
      <w:pPr>
        <w:pStyle w:val="Heading1"/>
        <w:spacing w:before="1"/>
        <w:ind w:left="260"/>
        <w:rPr>
          <w:rFonts w:asciiTheme="minorHAnsi" w:hAnsiTheme="minorHAnsi" w:cstheme="minorHAnsi"/>
        </w:rPr>
      </w:pPr>
      <w:bookmarkStart w:id="78" w:name="Schedule_C:__Charges"/>
      <w:bookmarkEnd w:id="78"/>
      <w:r w:rsidRPr="005A5BE2">
        <w:rPr>
          <w:rFonts w:asciiTheme="minorHAnsi" w:hAnsiTheme="minorHAnsi" w:cstheme="minorHAnsi"/>
          <w:color w:val="333399"/>
        </w:rPr>
        <w:t>Schedule</w:t>
      </w:r>
      <w:r w:rsidRPr="005A5BE2">
        <w:rPr>
          <w:rFonts w:asciiTheme="minorHAnsi" w:hAnsiTheme="minorHAnsi" w:cstheme="minorHAnsi"/>
          <w:color w:val="333399"/>
          <w:spacing w:val="-7"/>
        </w:rPr>
        <w:t xml:space="preserve"> </w:t>
      </w:r>
      <w:r w:rsidRPr="005A5BE2">
        <w:rPr>
          <w:rFonts w:asciiTheme="minorHAnsi" w:hAnsiTheme="minorHAnsi" w:cstheme="minorHAnsi"/>
          <w:color w:val="333399"/>
        </w:rPr>
        <w:t>C:</w:t>
      </w:r>
      <w:r w:rsidRPr="005A5BE2">
        <w:rPr>
          <w:rFonts w:asciiTheme="minorHAnsi" w:hAnsiTheme="minorHAnsi" w:cstheme="minorHAnsi"/>
          <w:color w:val="333399"/>
          <w:spacing w:val="62"/>
        </w:rPr>
        <w:t xml:space="preserve"> </w:t>
      </w:r>
      <w:r w:rsidRPr="005A5BE2">
        <w:rPr>
          <w:rFonts w:asciiTheme="minorHAnsi" w:hAnsiTheme="minorHAnsi" w:cstheme="minorHAnsi"/>
          <w:color w:val="333399"/>
          <w:spacing w:val="-2"/>
        </w:rPr>
        <w:t>Charges</w:t>
      </w:r>
    </w:p>
    <w:p w14:paraId="590C2990"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2896" behindDoc="1" locked="0" layoutInCell="1" allowOverlap="1" wp14:anchorId="590C2B37" wp14:editId="590C2B38">
                <wp:simplePos x="0" y="0"/>
                <wp:positionH relativeFrom="page">
                  <wp:posOffset>896111</wp:posOffset>
                </wp:positionH>
                <wp:positionV relativeFrom="paragraph">
                  <wp:posOffset>48990</wp:posOffset>
                </wp:positionV>
                <wp:extent cx="5768340" cy="27940"/>
                <wp:effectExtent l="0" t="0" r="0" b="0"/>
                <wp:wrapTopAndBottom/>
                <wp:docPr id="278" name="Graphic 27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79DFC3EF" id="Graphic 278" o:spid="_x0000_s1026" style="position:absolute;margin-left:70.55pt;margin-top:3.85pt;width:454.2pt;height:2.2pt;z-index:-15683584;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rviRN9sAAAAJAQAADwAAAGRycy9kb3ducmV2LnhtbEyPwU7D&#10;MBBE70j8g7VI3KiTKqVpiFMhEB9A6aHcnHiJI+J1ZLtp+Hu2J7jtaEazb+r94kYxY4iDJwX5KgOB&#10;1HkzUK/g+PH2UIKISZPRoydU8IMR9s3tTa0r4y/0jvMh9YJLKFZagU1pqqSMnUWn48pPSOx9+eB0&#10;Yhl6aYK+cLkb5TrLHqXTA/EHqyd8sdh9H85OwWmwsyvp+Fp8lhu/W05tin1Q6v5ueX4CkXBJf2G4&#10;4jM6NMzU+jOZKEbWRZ5zVMF2C+LqZ8VuA6Lla52DbGr5f0HzCwAA//8DAFBLAQItABQABgAIAAAA&#10;IQC2gziS/gAAAOEBAAATAAAAAAAAAAAAAAAAAAAAAABbQ29udGVudF9UeXBlc10ueG1sUEsBAi0A&#10;FAAGAAgAAAAhADj9If/WAAAAlAEAAAsAAAAAAAAAAAAAAAAALwEAAF9yZWxzLy5yZWxzUEsBAi0A&#10;FAAGAAgAAAAhAHntAxkhAgAAwQQAAA4AAAAAAAAAAAAAAAAALgIAAGRycy9lMm9Eb2MueG1sUEsB&#10;Ai0AFAAGAAgAAAAhAK74kTfbAAAACQEAAA8AAAAAAAAAAAAAAAAAewQAAGRycy9kb3ducmV2Lnht&#10;bFBLBQYAAAAABAAEAPMAAACDBQAAAAA=&#10;" path="m5768340,l,,,27431r5768340,l5768340,xe" fillcolor="#339" stroked="f">
                <v:path arrowok="t"/>
                <w10:wrap type="topAndBottom" anchorx="page"/>
              </v:shape>
            </w:pict>
          </mc:Fallback>
        </mc:AlternateContent>
      </w:r>
    </w:p>
    <w:p w14:paraId="590C2991" w14:textId="77777777" w:rsidR="00A01084" w:rsidRPr="005A5BE2" w:rsidRDefault="00013AF0">
      <w:pPr>
        <w:pStyle w:val="BodyText"/>
        <w:spacing w:before="162"/>
        <w:ind w:left="260"/>
        <w:rPr>
          <w:rFonts w:asciiTheme="minorHAnsi" w:hAnsiTheme="minorHAnsi" w:cstheme="minorHAnsi"/>
        </w:rPr>
      </w:pPr>
      <w:r w:rsidRPr="005A5BE2">
        <w:rPr>
          <w:rFonts w:asciiTheme="minorHAnsi" w:hAnsiTheme="minorHAnsi" w:cstheme="minorHAnsi"/>
        </w:rPr>
        <w:t>[Insert</w:t>
      </w:r>
      <w:r w:rsidRPr="005A5BE2">
        <w:rPr>
          <w:rFonts w:asciiTheme="minorHAnsi" w:hAnsiTheme="minorHAnsi" w:cstheme="minorHAnsi"/>
          <w:spacing w:val="-4"/>
        </w:rPr>
        <w:t xml:space="preserve"> </w:t>
      </w:r>
      <w:r w:rsidRPr="005A5BE2">
        <w:rPr>
          <w:rFonts w:asciiTheme="minorHAnsi" w:hAnsiTheme="minorHAnsi" w:cstheme="minorHAnsi"/>
        </w:rPr>
        <w:t>when</w:t>
      </w:r>
      <w:r w:rsidRPr="005A5BE2">
        <w:rPr>
          <w:rFonts w:asciiTheme="minorHAnsi" w:hAnsiTheme="minorHAnsi" w:cstheme="minorHAnsi"/>
          <w:spacing w:val="-6"/>
        </w:rPr>
        <w:t xml:space="preserve"> </w:t>
      </w:r>
      <w:r w:rsidRPr="005A5BE2">
        <w:rPr>
          <w:rFonts w:asciiTheme="minorHAnsi" w:hAnsiTheme="minorHAnsi" w:cstheme="minorHAnsi"/>
        </w:rPr>
        <w:t>completing</w:t>
      </w:r>
      <w:r w:rsidRPr="005A5BE2">
        <w:rPr>
          <w:rFonts w:asciiTheme="minorHAnsi" w:hAnsiTheme="minorHAnsi" w:cstheme="minorHAnsi"/>
          <w:spacing w:val="-5"/>
        </w:rPr>
        <w:t xml:space="preserve"> </w:t>
      </w:r>
      <w:r w:rsidRPr="005A5BE2">
        <w:rPr>
          <w:rFonts w:asciiTheme="minorHAnsi" w:hAnsiTheme="minorHAnsi" w:cstheme="minorHAnsi"/>
          <w:spacing w:val="-2"/>
        </w:rPr>
        <w:t>contract]</w:t>
      </w:r>
    </w:p>
    <w:p w14:paraId="590C2992" w14:textId="77777777" w:rsidR="00A01084" w:rsidRPr="005A5BE2" w:rsidRDefault="00A01084">
      <w:pPr>
        <w:rPr>
          <w:rFonts w:asciiTheme="minorHAnsi" w:hAnsiTheme="minorHAnsi" w:cstheme="minorHAnsi"/>
        </w:rPr>
        <w:sectPr w:rsidR="00A01084" w:rsidRPr="005A5BE2">
          <w:pgSz w:w="11910" w:h="16840"/>
          <w:pgMar w:top="1080" w:right="1140" w:bottom="1060" w:left="1180" w:header="677" w:footer="865" w:gutter="0"/>
          <w:cols w:space="720"/>
        </w:sectPr>
      </w:pPr>
    </w:p>
    <w:p w14:paraId="590C2993" w14:textId="77777777" w:rsidR="00A01084" w:rsidRPr="005A5BE2" w:rsidRDefault="00A01084">
      <w:pPr>
        <w:pStyle w:val="BodyText"/>
        <w:spacing w:before="165"/>
        <w:rPr>
          <w:rFonts w:asciiTheme="minorHAnsi" w:hAnsiTheme="minorHAnsi" w:cstheme="minorHAnsi"/>
          <w:sz w:val="32"/>
        </w:rPr>
      </w:pPr>
    </w:p>
    <w:p w14:paraId="590C2994" w14:textId="77777777" w:rsidR="00A01084" w:rsidRPr="005A5BE2" w:rsidRDefault="00013AF0">
      <w:pPr>
        <w:pStyle w:val="Heading1"/>
        <w:spacing w:before="0"/>
        <w:ind w:left="260"/>
        <w:rPr>
          <w:rFonts w:asciiTheme="minorHAnsi" w:hAnsiTheme="minorHAnsi" w:cstheme="minorHAnsi"/>
        </w:rPr>
      </w:pPr>
      <w:bookmarkStart w:id="79" w:name="Schedule_D:__Service_Levels"/>
      <w:bookmarkEnd w:id="79"/>
      <w:r w:rsidRPr="005A5BE2">
        <w:rPr>
          <w:rFonts w:asciiTheme="minorHAnsi" w:hAnsiTheme="minorHAnsi" w:cstheme="minorHAnsi"/>
          <w:color w:val="333399"/>
        </w:rPr>
        <w:t>Schedule</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rPr>
        <w:t>D:</w:t>
      </w:r>
      <w:r w:rsidRPr="005A5BE2">
        <w:rPr>
          <w:rFonts w:asciiTheme="minorHAnsi" w:hAnsiTheme="minorHAnsi" w:cstheme="minorHAnsi"/>
          <w:color w:val="333399"/>
          <w:spacing w:val="60"/>
        </w:rPr>
        <w:t xml:space="preserve"> </w:t>
      </w:r>
      <w:r w:rsidRPr="005A5BE2">
        <w:rPr>
          <w:rFonts w:asciiTheme="minorHAnsi" w:hAnsiTheme="minorHAnsi" w:cstheme="minorHAnsi"/>
          <w:color w:val="333399"/>
        </w:rPr>
        <w:t>Service</w:t>
      </w:r>
      <w:r w:rsidRPr="005A5BE2">
        <w:rPr>
          <w:rFonts w:asciiTheme="minorHAnsi" w:hAnsiTheme="minorHAnsi" w:cstheme="minorHAnsi"/>
          <w:color w:val="333399"/>
          <w:spacing w:val="-7"/>
        </w:rPr>
        <w:t xml:space="preserve"> </w:t>
      </w:r>
      <w:r w:rsidRPr="005A5BE2">
        <w:rPr>
          <w:rFonts w:asciiTheme="minorHAnsi" w:hAnsiTheme="minorHAnsi" w:cstheme="minorHAnsi"/>
          <w:color w:val="333399"/>
          <w:spacing w:val="-2"/>
        </w:rPr>
        <w:t>Levels</w:t>
      </w:r>
    </w:p>
    <w:p w14:paraId="590C2995"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3408" behindDoc="1" locked="0" layoutInCell="1" allowOverlap="1" wp14:anchorId="590C2B39" wp14:editId="590C2B3A">
                <wp:simplePos x="0" y="0"/>
                <wp:positionH relativeFrom="page">
                  <wp:posOffset>896111</wp:posOffset>
                </wp:positionH>
                <wp:positionV relativeFrom="paragraph">
                  <wp:posOffset>49117</wp:posOffset>
                </wp:positionV>
                <wp:extent cx="5768340" cy="27940"/>
                <wp:effectExtent l="0" t="0" r="0" b="0"/>
                <wp:wrapTopAndBottom/>
                <wp:docPr id="281" name="Graphic 28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53F180E6" id="Graphic 281" o:spid="_x0000_s1026" style="position:absolute;margin-left:70.55pt;margin-top:3.85pt;width:454.2pt;height:2.2pt;z-index:-15683072;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rviRN9sAAAAJAQAADwAAAGRycy9kb3ducmV2LnhtbEyPwU7D&#10;MBBE70j8g7VI3KiTKqVpiFMhEB9A6aHcnHiJI+J1ZLtp+Hu2J7jtaEazb+r94kYxY4iDJwX5KgOB&#10;1HkzUK/g+PH2UIKISZPRoydU8IMR9s3tTa0r4y/0jvMh9YJLKFZagU1pqqSMnUWn48pPSOx9+eB0&#10;Yhl6aYK+cLkb5TrLHqXTA/EHqyd8sdh9H85OwWmwsyvp+Fp8lhu/W05tin1Q6v5ueX4CkXBJf2G4&#10;4jM6NMzU+jOZKEbWRZ5zVMF2C+LqZ8VuA6Lla52DbGr5f0HzCwAA//8DAFBLAQItABQABgAIAAAA&#10;IQC2gziS/gAAAOEBAAATAAAAAAAAAAAAAAAAAAAAAABbQ29udGVudF9UeXBlc10ueG1sUEsBAi0A&#10;FAAGAAgAAAAhADj9If/WAAAAlAEAAAsAAAAAAAAAAAAAAAAALwEAAF9yZWxzLy5yZWxzUEsBAi0A&#10;FAAGAAgAAAAhAHntAxkhAgAAwQQAAA4AAAAAAAAAAAAAAAAALgIAAGRycy9lMm9Eb2MueG1sUEsB&#10;Ai0AFAAGAAgAAAAhAK74kTfbAAAACQEAAA8AAAAAAAAAAAAAAAAAewQAAGRycy9kb3ducmV2Lnht&#10;bFBLBQYAAAAABAAEAPMAAACDBQAAAAA=&#10;" path="m5768340,l,,,27431r5768340,l5768340,xe" fillcolor="#339" stroked="f">
                <v:path arrowok="t"/>
                <w10:wrap type="topAndBottom" anchorx="page"/>
              </v:shape>
            </w:pict>
          </mc:Fallback>
        </mc:AlternateContent>
      </w:r>
    </w:p>
    <w:p w14:paraId="590C2996" w14:textId="24CF9DAF" w:rsidR="00A01084" w:rsidRPr="005A5BE2" w:rsidRDefault="00C46C76">
      <w:pPr>
        <w:pStyle w:val="BodyText"/>
        <w:spacing w:before="162"/>
        <w:ind w:left="260"/>
        <w:rPr>
          <w:rFonts w:asciiTheme="minorHAnsi" w:hAnsiTheme="minorHAnsi" w:cstheme="minorHAnsi"/>
        </w:rPr>
      </w:pPr>
      <w:r w:rsidRPr="005A5BE2">
        <w:rPr>
          <w:rFonts w:asciiTheme="minorHAnsi" w:hAnsiTheme="minorHAnsi" w:cstheme="minorHAnsi"/>
        </w:rPr>
        <w:t xml:space="preserve">As defined in the Request for Tender document and any subsequent clarifications issued on eTenders </w:t>
      </w:r>
    </w:p>
    <w:p w14:paraId="590C2997" w14:textId="77777777" w:rsidR="00A01084" w:rsidRPr="005A5BE2" w:rsidRDefault="00A01084">
      <w:pPr>
        <w:rPr>
          <w:rFonts w:asciiTheme="minorHAnsi" w:hAnsiTheme="minorHAnsi" w:cstheme="minorHAnsi"/>
        </w:rPr>
        <w:sectPr w:rsidR="00A01084" w:rsidRPr="005A5BE2">
          <w:headerReference w:type="default" r:id="rId27"/>
          <w:footerReference w:type="default" r:id="rId28"/>
          <w:pgSz w:w="11910" w:h="16840"/>
          <w:pgMar w:top="1080" w:right="1140" w:bottom="1060" w:left="1180" w:header="677" w:footer="875" w:gutter="0"/>
          <w:cols w:space="720"/>
        </w:sectPr>
      </w:pPr>
    </w:p>
    <w:p w14:paraId="590C2998" w14:textId="77777777" w:rsidR="00A01084" w:rsidRPr="005A5BE2" w:rsidRDefault="00013AF0">
      <w:pPr>
        <w:pStyle w:val="Heading1"/>
        <w:tabs>
          <w:tab w:val="left" w:pos="2419"/>
        </w:tabs>
        <w:spacing w:before="356"/>
        <w:ind w:left="260"/>
        <w:rPr>
          <w:rFonts w:asciiTheme="minorHAnsi" w:hAnsiTheme="minorHAnsi" w:cstheme="minorHAnsi"/>
        </w:rPr>
      </w:pPr>
      <w:bookmarkStart w:id="80" w:name="Schedule_E:_Data_Protection"/>
      <w:bookmarkEnd w:id="80"/>
      <w:r w:rsidRPr="005A5BE2">
        <w:rPr>
          <w:rFonts w:asciiTheme="minorHAnsi" w:hAnsiTheme="minorHAnsi" w:cstheme="minorHAnsi"/>
          <w:color w:val="333399"/>
        </w:rPr>
        <w:lastRenderedPageBreak/>
        <w:t>Schedule</w:t>
      </w:r>
      <w:r w:rsidRPr="005A5BE2">
        <w:rPr>
          <w:rFonts w:asciiTheme="minorHAnsi" w:hAnsiTheme="minorHAnsi" w:cstheme="minorHAnsi"/>
          <w:color w:val="333399"/>
          <w:spacing w:val="-16"/>
        </w:rPr>
        <w:t xml:space="preserve"> </w:t>
      </w:r>
      <w:r w:rsidRPr="005A5BE2">
        <w:rPr>
          <w:rFonts w:asciiTheme="minorHAnsi" w:hAnsiTheme="minorHAnsi" w:cstheme="minorHAnsi"/>
          <w:color w:val="333399"/>
          <w:spacing w:val="-5"/>
        </w:rPr>
        <w:t>E:</w:t>
      </w:r>
      <w:r w:rsidRPr="005A5BE2">
        <w:rPr>
          <w:rFonts w:asciiTheme="minorHAnsi" w:hAnsiTheme="minorHAnsi" w:cstheme="minorHAnsi"/>
          <w:color w:val="333399"/>
        </w:rPr>
        <w:tab/>
        <w:t>Data</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spacing w:val="-2"/>
        </w:rPr>
        <w:t>Protection</w:t>
      </w:r>
    </w:p>
    <w:p w14:paraId="590C2999"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3920" behindDoc="1" locked="0" layoutInCell="1" allowOverlap="1" wp14:anchorId="590C2B3B" wp14:editId="590C2B3C">
                <wp:simplePos x="0" y="0"/>
                <wp:positionH relativeFrom="page">
                  <wp:posOffset>896111</wp:posOffset>
                </wp:positionH>
                <wp:positionV relativeFrom="paragraph">
                  <wp:posOffset>49387</wp:posOffset>
                </wp:positionV>
                <wp:extent cx="5768340" cy="27940"/>
                <wp:effectExtent l="0" t="0" r="0" b="0"/>
                <wp:wrapTopAndBottom/>
                <wp:docPr id="282" name="Graphic 28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1998E185" id="Graphic 282" o:spid="_x0000_s1026" style="position:absolute;margin-left:70.55pt;margin-top:3.9pt;width:454.2pt;height:2.2pt;z-index:-15682560;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prpTfNsAAAAJAQAADwAAAGRycy9kb3ducmV2LnhtbEyPwU7D&#10;MBBE70j8g7VI3KiTKKVpiFMhEB9A6aG9OfE2jojXUeym4e/ZnuC2oxnNvql2ixvEjFPoPSlIVwkI&#10;pNabnjoFh6+PpwJEiJqMHjyhgh8MsKvv7ypdGn+lT5z3sRNcQqHUCmyMYyllaC06HVZ+RGLv7Cen&#10;I8upk2bSVy53g8yS5Fk63RN/sHrEN4vt9/7iFBx7O7uCDu/5qVj77XJsYugmpR4fltcXEBGX+BeG&#10;Gz6jQ81Mjb+QCWJgnacpRxVseMHNT/LtGkTDV5aBrCv5f0H9CwAA//8DAFBLAQItABQABgAIAAAA&#10;IQC2gziS/gAAAOEBAAATAAAAAAAAAAAAAAAAAAAAAABbQ29udGVudF9UeXBlc10ueG1sUEsBAi0A&#10;FAAGAAgAAAAhADj9If/WAAAAlAEAAAsAAAAAAAAAAAAAAAAALwEAAF9yZWxzLy5yZWxzUEsBAi0A&#10;FAAGAAgAAAAhAHntAxkhAgAAwQQAAA4AAAAAAAAAAAAAAAAALgIAAGRycy9lMm9Eb2MueG1sUEsB&#10;Ai0AFAAGAAgAAAAhAKa6U3zbAAAACQEAAA8AAAAAAAAAAAAAAAAAewQAAGRycy9kb3ducmV2Lnht&#10;bFBLBQYAAAAABAAEAPMAAACDBQAAAAA=&#10;" path="m5768340,l,,,27431r5768340,l5768340,xe" fillcolor="#339" stroked="f">
                <v:path arrowok="t"/>
                <w10:wrap type="topAndBottom" anchorx="page"/>
              </v:shape>
            </w:pict>
          </mc:Fallback>
        </mc:AlternateContent>
      </w:r>
    </w:p>
    <w:p w14:paraId="67DDF7A9" w14:textId="77777777" w:rsidR="00025F03" w:rsidRPr="005A5BE2" w:rsidRDefault="00025F03" w:rsidP="00025F03">
      <w:pPr>
        <w:widowControl/>
        <w:adjustRightInd w:val="0"/>
        <w:rPr>
          <w:rFonts w:asciiTheme="minorHAnsi" w:eastAsiaTheme="minorHAnsi" w:hAnsiTheme="minorHAnsi" w:cstheme="minorHAnsi"/>
          <w:b/>
          <w:i/>
          <w:sz w:val="24"/>
          <w:szCs w:val="24"/>
          <w:u w:val="single"/>
          <w:lang w:val="en-IE"/>
        </w:rPr>
      </w:pPr>
      <w:r w:rsidRPr="005A5BE2">
        <w:rPr>
          <w:rFonts w:asciiTheme="minorHAnsi" w:eastAsiaTheme="minorHAnsi" w:hAnsiTheme="minorHAnsi" w:cstheme="minorHAnsi"/>
          <w:b/>
          <w:i/>
          <w:sz w:val="24"/>
          <w:szCs w:val="24"/>
          <w:u w:val="single"/>
          <w:lang w:val="en-IE"/>
        </w:rPr>
        <w:t>Schedule E: GDPR Requirements</w:t>
      </w:r>
    </w:p>
    <w:p w14:paraId="4972F68B" w14:textId="77777777" w:rsidR="00025F03" w:rsidRPr="005A5BE2" w:rsidRDefault="00025F03" w:rsidP="00025F03">
      <w:pPr>
        <w:widowControl/>
        <w:adjustRightInd w:val="0"/>
        <w:rPr>
          <w:rFonts w:asciiTheme="minorHAnsi" w:eastAsiaTheme="minorHAnsi" w:hAnsiTheme="minorHAnsi" w:cstheme="minorHAnsi"/>
          <w:b/>
          <w:i/>
          <w:sz w:val="24"/>
          <w:szCs w:val="24"/>
          <w:u w:val="single"/>
          <w:lang w:val="en-IE"/>
        </w:rPr>
      </w:pPr>
    </w:p>
    <w:p w14:paraId="3A3E7B80" w14:textId="77777777" w:rsidR="00025F03" w:rsidRPr="005A5BE2" w:rsidRDefault="00025F03" w:rsidP="00025F03">
      <w:pPr>
        <w:widowControl/>
        <w:autoSpaceDE/>
        <w:autoSpaceDN/>
        <w:spacing w:after="120" w:line="276" w:lineRule="auto"/>
        <w:jc w:val="both"/>
        <w:rPr>
          <w:rFonts w:asciiTheme="minorHAnsi" w:eastAsiaTheme="minorHAnsi" w:hAnsiTheme="minorHAnsi" w:cstheme="minorHAnsi"/>
          <w:bCs/>
          <w:u w:val="single"/>
          <w:lang w:val="en-IE"/>
        </w:rPr>
      </w:pPr>
      <w:r w:rsidRPr="005A5BE2">
        <w:rPr>
          <w:rFonts w:asciiTheme="minorHAnsi" w:eastAsiaTheme="minorHAnsi" w:hAnsiTheme="minorHAnsi" w:cstheme="minorHAnsi"/>
          <w:bCs/>
          <w:u w:val="single"/>
          <w:lang w:val="en-IE"/>
        </w:rPr>
        <w:t>Processing, Personal Data and Data Subjects</w:t>
      </w:r>
    </w:p>
    <w:p w14:paraId="0A14BB2A" w14:textId="77777777" w:rsidR="00025F03" w:rsidRPr="005A5BE2" w:rsidRDefault="00025F03" w:rsidP="00025F03">
      <w:pPr>
        <w:widowControl/>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 xml:space="preserve">Processing by the Contractor: </w:t>
      </w:r>
    </w:p>
    <w:p w14:paraId="585CEFAE" w14:textId="77777777" w:rsidR="00025F03" w:rsidRPr="005A5BE2" w:rsidRDefault="00025F03" w:rsidP="00025F03">
      <w:pPr>
        <w:widowControl/>
        <w:autoSpaceDE/>
        <w:autoSpaceDN/>
        <w:spacing w:after="120" w:line="276" w:lineRule="auto"/>
        <w:ind w:left="720"/>
        <w:contextualSpacing/>
        <w:rPr>
          <w:rFonts w:asciiTheme="minorHAnsi" w:eastAsiaTheme="minorHAnsi" w:hAnsiTheme="minorHAnsi" w:cstheme="minorHAnsi"/>
          <w:lang w:val="en-IE"/>
        </w:rPr>
      </w:pPr>
    </w:p>
    <w:p w14:paraId="0063D39C" w14:textId="77777777" w:rsidR="00025F03" w:rsidRPr="005A5BE2" w:rsidRDefault="00025F03" w:rsidP="00025F03">
      <w:pPr>
        <w:widowControl/>
        <w:numPr>
          <w:ilvl w:val="0"/>
          <w:numId w:val="46"/>
        </w:numPr>
        <w:autoSpaceDE/>
        <w:autoSpaceDN/>
        <w:spacing w:after="120" w:line="276" w:lineRule="auto"/>
        <w:contextualSpacing/>
        <w:jc w:val="both"/>
        <w:rPr>
          <w:rFonts w:asciiTheme="minorHAnsi" w:eastAsiaTheme="minorHAnsi" w:hAnsiTheme="minorHAnsi" w:cstheme="minorHAnsi"/>
          <w:b/>
          <w:lang w:val="en-IE"/>
        </w:rPr>
      </w:pPr>
      <w:r w:rsidRPr="005A5BE2">
        <w:rPr>
          <w:rFonts w:asciiTheme="minorHAnsi" w:eastAsiaTheme="minorHAnsi" w:hAnsiTheme="minorHAnsi" w:cstheme="minorHAnsi"/>
          <w:b/>
          <w:lang w:val="en-IE"/>
        </w:rPr>
        <w:t>Subject matter of processing:</w:t>
      </w:r>
      <w:r w:rsidRPr="005A5BE2">
        <w:rPr>
          <w:rFonts w:asciiTheme="minorHAnsi" w:eastAsiaTheme="minorHAnsi" w:hAnsiTheme="minorHAnsi" w:cstheme="minorHAnsi"/>
          <w:lang w:val="en-IE"/>
        </w:rPr>
        <w:t xml:space="preserve"> </w:t>
      </w:r>
      <w:r w:rsidRPr="005A5BE2">
        <w:rPr>
          <w:rFonts w:asciiTheme="minorHAnsi" w:eastAsiaTheme="minorHAnsi" w:hAnsiTheme="minorHAnsi" w:cstheme="minorHAnsi"/>
          <w:bCs/>
        </w:rPr>
        <w:t>all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the Agreement which relates to an identified or identifiable natural person;</w:t>
      </w:r>
    </w:p>
    <w:p w14:paraId="10B9C2A5" w14:textId="77777777" w:rsidR="00025F03" w:rsidRPr="005A5BE2" w:rsidRDefault="00025F03" w:rsidP="00025F03">
      <w:pPr>
        <w:widowControl/>
        <w:autoSpaceDE/>
        <w:autoSpaceDN/>
        <w:spacing w:after="120" w:line="276" w:lineRule="auto"/>
        <w:ind w:left="1134"/>
        <w:contextualSpacing/>
        <w:rPr>
          <w:rFonts w:asciiTheme="minorHAnsi" w:eastAsiaTheme="minorHAnsi" w:hAnsiTheme="minorHAnsi" w:cstheme="minorHAnsi"/>
          <w:b/>
          <w:lang w:val="en-IE"/>
        </w:rPr>
      </w:pPr>
    </w:p>
    <w:p w14:paraId="416CE58C" w14:textId="2F1716AB" w:rsidR="00025F03" w:rsidRPr="005A5BE2" w:rsidRDefault="00025F03" w:rsidP="00025F03">
      <w:pPr>
        <w:widowControl/>
        <w:numPr>
          <w:ilvl w:val="1"/>
          <w:numId w:val="47"/>
        </w:numPr>
        <w:autoSpaceDE/>
        <w:autoSpaceDN/>
        <w:spacing w:after="120" w:line="276" w:lineRule="auto"/>
        <w:contextualSpacing/>
        <w:rPr>
          <w:rFonts w:asciiTheme="minorHAnsi" w:eastAsiaTheme="minorHAnsi" w:hAnsiTheme="minorHAnsi" w:cstheme="minorHAnsi"/>
          <w:lang w:val="en-IE"/>
        </w:rPr>
      </w:pPr>
      <w:r w:rsidRPr="005A5BE2">
        <w:rPr>
          <w:rFonts w:asciiTheme="minorHAnsi" w:eastAsiaTheme="minorHAnsi" w:hAnsiTheme="minorHAnsi" w:cstheme="minorHAnsi"/>
          <w:lang w:val="en-IE"/>
        </w:rPr>
        <w:t xml:space="preserve">Nature of processing: The legitimate interests of </w:t>
      </w:r>
      <w:r w:rsidR="00263EF3" w:rsidRPr="005A5BE2">
        <w:rPr>
          <w:rFonts w:asciiTheme="minorHAnsi" w:eastAsiaTheme="minorHAnsi" w:hAnsiTheme="minorHAnsi" w:cstheme="minorHAnsi"/>
          <w:lang w:val="en-IE"/>
        </w:rPr>
        <w:t>Roscommon</w:t>
      </w:r>
      <w:r w:rsidRPr="005A5BE2">
        <w:rPr>
          <w:rFonts w:asciiTheme="minorHAnsi" w:eastAsiaTheme="minorHAnsi" w:hAnsiTheme="minorHAnsi" w:cstheme="minorHAnsi"/>
          <w:lang w:val="en-IE"/>
        </w:rPr>
        <w:t xml:space="preserve"> County Council.</w:t>
      </w:r>
      <w:r w:rsidRPr="005A5BE2">
        <w:rPr>
          <w:rFonts w:asciiTheme="minorHAnsi" w:eastAsiaTheme="minorHAnsi" w:hAnsiTheme="minorHAnsi" w:cstheme="minorHAnsi"/>
          <w:lang w:val="en-IE"/>
        </w:rPr>
        <w:br/>
      </w:r>
    </w:p>
    <w:p w14:paraId="09AEF726" w14:textId="77777777" w:rsidR="00025F03" w:rsidRPr="005A5BE2" w:rsidRDefault="00025F03" w:rsidP="00025F03">
      <w:pPr>
        <w:widowControl/>
        <w:numPr>
          <w:ilvl w:val="1"/>
          <w:numId w:val="47"/>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Purpose of processing: to allow the Contractor to provide the services under the Agreement;</w:t>
      </w:r>
    </w:p>
    <w:p w14:paraId="184C16D8" w14:textId="77777777" w:rsidR="00025F03" w:rsidRPr="005A5BE2" w:rsidRDefault="00025F03" w:rsidP="00025F03">
      <w:pPr>
        <w:widowControl/>
        <w:autoSpaceDE/>
        <w:autoSpaceDN/>
        <w:spacing w:after="120" w:line="276" w:lineRule="auto"/>
        <w:ind w:left="1440"/>
        <w:contextualSpacing/>
        <w:jc w:val="both"/>
        <w:rPr>
          <w:rFonts w:asciiTheme="minorHAnsi" w:eastAsiaTheme="minorHAnsi" w:hAnsiTheme="minorHAnsi" w:cstheme="minorHAnsi"/>
          <w:lang w:val="en-IE"/>
        </w:rPr>
      </w:pPr>
    </w:p>
    <w:p w14:paraId="3A150C20" w14:textId="77777777" w:rsidR="00025F03" w:rsidRPr="005A5BE2" w:rsidRDefault="00025F03" w:rsidP="00025F03">
      <w:pPr>
        <w:widowControl/>
        <w:numPr>
          <w:ilvl w:val="1"/>
          <w:numId w:val="47"/>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Duration of the processing: the Term of the Agreement.</w:t>
      </w:r>
    </w:p>
    <w:p w14:paraId="547EEF2E" w14:textId="77777777" w:rsidR="00025F03" w:rsidRPr="005A5BE2" w:rsidRDefault="00025F03" w:rsidP="00025F03">
      <w:pPr>
        <w:widowControl/>
        <w:autoSpaceDE/>
        <w:autoSpaceDN/>
        <w:spacing w:after="120" w:line="276" w:lineRule="auto"/>
        <w:ind w:left="720"/>
        <w:contextualSpacing/>
        <w:jc w:val="both"/>
        <w:rPr>
          <w:rFonts w:asciiTheme="minorHAnsi" w:eastAsiaTheme="minorHAnsi" w:hAnsiTheme="minorHAnsi" w:cstheme="minorHAnsi"/>
          <w:lang w:val="en-IE"/>
        </w:rPr>
      </w:pPr>
    </w:p>
    <w:p w14:paraId="24AAA376" w14:textId="45345A4E" w:rsidR="00025F03" w:rsidRPr="005A5BE2" w:rsidRDefault="00025F03" w:rsidP="00025F03">
      <w:pPr>
        <w:widowControl/>
        <w:numPr>
          <w:ilvl w:val="0"/>
          <w:numId w:val="46"/>
        </w:numPr>
        <w:autoSpaceDE/>
        <w:autoSpaceDN/>
        <w:spacing w:after="120" w:line="276" w:lineRule="auto"/>
        <w:contextualSpacing/>
        <w:jc w:val="both"/>
        <w:rPr>
          <w:rFonts w:asciiTheme="minorHAnsi" w:eastAsiaTheme="minorHAnsi" w:hAnsiTheme="minorHAnsi" w:cstheme="minorHAnsi"/>
          <w:b/>
          <w:lang w:val="en-IE"/>
        </w:rPr>
      </w:pPr>
      <w:r w:rsidRPr="005A5BE2">
        <w:rPr>
          <w:rFonts w:asciiTheme="minorHAnsi" w:eastAsiaTheme="minorHAnsi" w:hAnsiTheme="minorHAnsi" w:cstheme="minorHAnsi"/>
          <w:b/>
          <w:lang w:val="en-IE"/>
        </w:rPr>
        <w:t>Types of personal data:</w:t>
      </w:r>
      <w:r w:rsidRPr="005A5BE2">
        <w:rPr>
          <w:rFonts w:asciiTheme="minorHAnsi" w:eastAsiaTheme="minorHAnsi" w:hAnsiTheme="minorHAnsi" w:cstheme="minorHAnsi"/>
          <w:lang w:val="en-IE"/>
        </w:rPr>
        <w:t xml:space="preserve"> Name, Addresses, Emails, Phone Numbers, car registrations, photographs, duration of meetings other information available from </w:t>
      </w:r>
      <w:r w:rsidR="000C6322">
        <w:rPr>
          <w:rFonts w:asciiTheme="minorHAnsi" w:eastAsiaTheme="minorHAnsi" w:hAnsiTheme="minorHAnsi" w:cstheme="minorHAnsi"/>
          <w:lang w:val="en-IE"/>
        </w:rPr>
        <w:t>R</w:t>
      </w:r>
      <w:r w:rsidRPr="005A5BE2">
        <w:rPr>
          <w:rFonts w:asciiTheme="minorHAnsi" w:eastAsiaTheme="minorHAnsi" w:hAnsiTheme="minorHAnsi" w:cstheme="minorHAnsi"/>
          <w:lang w:val="en-IE"/>
        </w:rPr>
        <w:t xml:space="preserve">CC sources </w:t>
      </w:r>
    </w:p>
    <w:p w14:paraId="414DA0FC" w14:textId="77777777" w:rsidR="00025F03" w:rsidRPr="005A5BE2" w:rsidRDefault="00025F03" w:rsidP="00025F03">
      <w:pPr>
        <w:widowControl/>
        <w:autoSpaceDE/>
        <w:autoSpaceDN/>
        <w:spacing w:after="120" w:line="276" w:lineRule="auto"/>
        <w:ind w:left="720"/>
        <w:contextualSpacing/>
        <w:jc w:val="both"/>
        <w:rPr>
          <w:rFonts w:asciiTheme="minorHAnsi" w:eastAsiaTheme="minorHAnsi" w:hAnsiTheme="minorHAnsi" w:cstheme="minorHAnsi"/>
          <w:lang w:val="en-IE"/>
        </w:rPr>
      </w:pPr>
    </w:p>
    <w:p w14:paraId="5A25C973" w14:textId="77777777" w:rsidR="00025F03" w:rsidRPr="005A5BE2" w:rsidRDefault="00025F03" w:rsidP="00025F03">
      <w:pPr>
        <w:widowControl/>
        <w:numPr>
          <w:ilvl w:val="0"/>
          <w:numId w:val="46"/>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b/>
          <w:lang w:val="en-IE"/>
        </w:rPr>
        <w:t>Categories of data subject:</w:t>
      </w:r>
      <w:r w:rsidRPr="005A5BE2">
        <w:rPr>
          <w:rFonts w:asciiTheme="minorHAnsi" w:eastAsiaTheme="minorHAnsi" w:hAnsiTheme="minorHAnsi" w:cstheme="minorHAnsi"/>
          <w:lang w:val="en-IE"/>
        </w:rPr>
        <w:t xml:space="preserve"> Business Employees, Visitors and contractors.</w:t>
      </w:r>
    </w:p>
    <w:p w14:paraId="590C29A9" w14:textId="77777777" w:rsidR="00A01084" w:rsidRPr="005A5BE2" w:rsidRDefault="00A01084">
      <w:pPr>
        <w:rPr>
          <w:rFonts w:asciiTheme="minorHAnsi" w:hAnsiTheme="minorHAnsi" w:cstheme="minorHAnsi"/>
        </w:rPr>
        <w:sectPr w:rsidR="00A01084" w:rsidRPr="005A5BE2">
          <w:pgSz w:w="11910" w:h="16840"/>
          <w:pgMar w:top="1080" w:right="1140" w:bottom="1060" w:left="1180" w:header="677" w:footer="875" w:gutter="0"/>
          <w:cols w:space="720"/>
        </w:sectPr>
      </w:pPr>
    </w:p>
    <w:p w14:paraId="590C29AA" w14:textId="77777777" w:rsidR="00A01084" w:rsidRPr="005A5BE2" w:rsidRDefault="00A01084">
      <w:pPr>
        <w:pStyle w:val="BodyText"/>
        <w:spacing w:before="165"/>
        <w:rPr>
          <w:rFonts w:asciiTheme="minorHAnsi" w:hAnsiTheme="minorHAnsi" w:cstheme="minorHAnsi"/>
          <w:sz w:val="32"/>
        </w:rPr>
      </w:pPr>
    </w:p>
    <w:p w14:paraId="590C29AB" w14:textId="77777777" w:rsidR="00A01084" w:rsidRPr="005A5BE2" w:rsidRDefault="00013AF0">
      <w:pPr>
        <w:pStyle w:val="Heading1"/>
        <w:spacing w:before="0"/>
        <w:ind w:left="260"/>
        <w:rPr>
          <w:rFonts w:asciiTheme="minorHAnsi" w:hAnsiTheme="minorHAnsi" w:cstheme="minorHAnsi"/>
        </w:rPr>
      </w:pPr>
      <w:bookmarkStart w:id="81" w:name="Appendix_6:_Confidentiality_Agreement"/>
      <w:bookmarkEnd w:id="81"/>
      <w:r w:rsidRPr="005A5BE2">
        <w:rPr>
          <w:rFonts w:asciiTheme="minorHAnsi" w:hAnsiTheme="minorHAnsi" w:cstheme="minorHAnsi"/>
          <w:color w:val="333399"/>
        </w:rPr>
        <w:t>Appendix</w:t>
      </w:r>
      <w:r w:rsidRPr="005A5BE2">
        <w:rPr>
          <w:rFonts w:asciiTheme="minorHAnsi" w:hAnsiTheme="minorHAnsi" w:cstheme="minorHAnsi"/>
          <w:color w:val="333399"/>
          <w:spacing w:val="-13"/>
        </w:rPr>
        <w:t xml:space="preserve"> </w:t>
      </w:r>
      <w:r w:rsidRPr="005A5BE2">
        <w:rPr>
          <w:rFonts w:asciiTheme="minorHAnsi" w:hAnsiTheme="minorHAnsi" w:cstheme="minorHAnsi"/>
          <w:color w:val="333399"/>
        </w:rPr>
        <w:t>6:</w:t>
      </w:r>
      <w:r w:rsidRPr="005A5BE2">
        <w:rPr>
          <w:rFonts w:asciiTheme="minorHAnsi" w:hAnsiTheme="minorHAnsi" w:cstheme="minorHAnsi"/>
          <w:color w:val="333399"/>
          <w:spacing w:val="-13"/>
        </w:rPr>
        <w:t xml:space="preserve"> </w:t>
      </w:r>
      <w:r w:rsidRPr="005A5BE2">
        <w:rPr>
          <w:rFonts w:asciiTheme="minorHAnsi" w:hAnsiTheme="minorHAnsi" w:cstheme="minorHAnsi"/>
          <w:color w:val="333399"/>
        </w:rPr>
        <w:t>Confidentiality</w:t>
      </w:r>
      <w:r w:rsidRPr="005A5BE2">
        <w:rPr>
          <w:rFonts w:asciiTheme="minorHAnsi" w:hAnsiTheme="minorHAnsi" w:cstheme="minorHAnsi"/>
          <w:color w:val="333399"/>
          <w:spacing w:val="-14"/>
        </w:rPr>
        <w:t xml:space="preserve"> </w:t>
      </w:r>
      <w:r w:rsidRPr="005A5BE2">
        <w:rPr>
          <w:rFonts w:asciiTheme="minorHAnsi" w:hAnsiTheme="minorHAnsi" w:cstheme="minorHAnsi"/>
          <w:color w:val="333399"/>
          <w:spacing w:val="-2"/>
        </w:rPr>
        <w:t>Agreement</w:t>
      </w:r>
    </w:p>
    <w:p w14:paraId="590C29AC"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4432" behindDoc="1" locked="0" layoutInCell="1" allowOverlap="1" wp14:anchorId="590C2B3D" wp14:editId="590C2B3E">
                <wp:simplePos x="0" y="0"/>
                <wp:positionH relativeFrom="page">
                  <wp:posOffset>896111</wp:posOffset>
                </wp:positionH>
                <wp:positionV relativeFrom="paragraph">
                  <wp:posOffset>49117</wp:posOffset>
                </wp:positionV>
                <wp:extent cx="5768340" cy="27940"/>
                <wp:effectExtent l="0" t="0" r="0" b="0"/>
                <wp:wrapTopAndBottom/>
                <wp:docPr id="283" name="Graphic 28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3006D67B" id="Graphic 283" o:spid="_x0000_s1026" style="position:absolute;margin-left:70.55pt;margin-top:3.85pt;width:454.2pt;height:2.2pt;z-index:-15682048;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rviRN9sAAAAJAQAADwAAAGRycy9kb3ducmV2LnhtbEyPwU7D&#10;MBBE70j8g7VI3KiTKqVpiFMhEB9A6aHcnHiJI+J1ZLtp+Hu2J7jtaEazb+r94kYxY4iDJwX5KgOB&#10;1HkzUK/g+PH2UIKISZPRoydU8IMR9s3tTa0r4y/0jvMh9YJLKFZagU1pqqSMnUWn48pPSOx9+eB0&#10;Yhl6aYK+cLkb5TrLHqXTA/EHqyd8sdh9H85OwWmwsyvp+Fp8lhu/W05tin1Q6v5ueX4CkXBJf2G4&#10;4jM6NMzU+jOZKEbWRZ5zVMF2C+LqZ8VuA6Lla52DbGr5f0HzCwAA//8DAFBLAQItABQABgAIAAAA&#10;IQC2gziS/gAAAOEBAAATAAAAAAAAAAAAAAAAAAAAAABbQ29udGVudF9UeXBlc10ueG1sUEsBAi0A&#10;FAAGAAgAAAAhADj9If/WAAAAlAEAAAsAAAAAAAAAAAAAAAAALwEAAF9yZWxzLy5yZWxzUEsBAi0A&#10;FAAGAAgAAAAhAHntAxkhAgAAwQQAAA4AAAAAAAAAAAAAAAAALgIAAGRycy9lMm9Eb2MueG1sUEsB&#10;Ai0AFAAGAAgAAAAhAK74kTfbAAAACQEAAA8AAAAAAAAAAAAAAAAAewQAAGRycy9kb3ducmV2Lnht&#10;bFBLBQYAAAAABAAEAPMAAACDBQAAAAA=&#10;" path="m5768340,l,,,27431r5768340,l5768340,xe" fillcolor="#339" stroked="f">
                <v:path arrowok="t"/>
                <w10:wrap type="topAndBottom" anchorx="page"/>
              </v:shape>
            </w:pict>
          </mc:Fallback>
        </mc:AlternateContent>
      </w:r>
    </w:p>
    <w:p w14:paraId="590C29AD" w14:textId="77777777" w:rsidR="00A01084" w:rsidRPr="005A5BE2" w:rsidRDefault="00013AF0">
      <w:pPr>
        <w:pStyle w:val="BodyText"/>
        <w:spacing w:before="162"/>
        <w:ind w:left="260"/>
        <w:rPr>
          <w:rFonts w:asciiTheme="minorHAnsi" w:hAnsiTheme="minorHAnsi" w:cstheme="minorHAnsi"/>
        </w:rPr>
      </w:pPr>
      <w:r w:rsidRPr="005A5BE2">
        <w:rPr>
          <w:rFonts w:asciiTheme="minorHAnsi" w:hAnsiTheme="minorHAnsi" w:cstheme="minorHAnsi"/>
        </w:rPr>
        <w:t>THIS</w:t>
      </w:r>
      <w:r w:rsidRPr="005A5BE2">
        <w:rPr>
          <w:rFonts w:asciiTheme="minorHAnsi" w:hAnsiTheme="minorHAnsi" w:cstheme="minorHAnsi"/>
          <w:spacing w:val="-6"/>
        </w:rPr>
        <w:t xml:space="preserve"> </w:t>
      </w:r>
      <w:r w:rsidRPr="005A5BE2">
        <w:rPr>
          <w:rFonts w:asciiTheme="minorHAnsi" w:hAnsiTheme="minorHAnsi" w:cstheme="minorHAnsi"/>
        </w:rPr>
        <w:t>AGREEMENT</w:t>
      </w:r>
      <w:r w:rsidRPr="005A5BE2">
        <w:rPr>
          <w:rFonts w:asciiTheme="minorHAnsi" w:hAnsiTheme="minorHAnsi" w:cstheme="minorHAnsi"/>
          <w:spacing w:val="-1"/>
        </w:rPr>
        <w:t xml:space="preserve"> </w:t>
      </w:r>
      <w:r w:rsidRPr="005A5BE2">
        <w:rPr>
          <w:rFonts w:asciiTheme="minorHAnsi" w:hAnsiTheme="minorHAnsi" w:cstheme="minorHAnsi"/>
        </w:rPr>
        <w:t>is</w:t>
      </w:r>
      <w:r w:rsidRPr="005A5BE2">
        <w:rPr>
          <w:rFonts w:asciiTheme="minorHAnsi" w:hAnsiTheme="minorHAnsi" w:cstheme="minorHAnsi"/>
          <w:spacing w:val="-7"/>
        </w:rPr>
        <w:t xml:space="preserve"> </w:t>
      </w:r>
      <w:r w:rsidRPr="005A5BE2">
        <w:rPr>
          <w:rFonts w:asciiTheme="minorHAnsi" w:hAnsiTheme="minorHAnsi" w:cstheme="minorHAnsi"/>
        </w:rPr>
        <w:t>made</w:t>
      </w:r>
      <w:r w:rsidRPr="005A5BE2">
        <w:rPr>
          <w:rFonts w:asciiTheme="minorHAnsi" w:hAnsiTheme="minorHAnsi" w:cstheme="minorHAnsi"/>
          <w:spacing w:val="-4"/>
        </w:rPr>
        <w:t xml:space="preserve"> </w:t>
      </w:r>
      <w:r w:rsidRPr="005A5BE2">
        <w:rPr>
          <w:rFonts w:asciiTheme="minorHAnsi" w:hAnsiTheme="minorHAnsi" w:cstheme="minorHAnsi"/>
        </w:rPr>
        <w:t>on</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[date]</w:t>
      </w:r>
      <w:r w:rsidRPr="005A5BE2">
        <w:rPr>
          <w:rFonts w:asciiTheme="minorHAnsi" w:hAnsiTheme="minorHAnsi" w:cstheme="minorHAnsi"/>
          <w:spacing w:val="-3"/>
        </w:rPr>
        <w:t xml:space="preserve"> </w:t>
      </w:r>
      <w:r w:rsidRPr="005A5BE2">
        <w:rPr>
          <w:rFonts w:asciiTheme="minorHAnsi" w:hAnsiTheme="minorHAnsi" w:cstheme="minorHAnsi"/>
        </w:rPr>
        <w:t>day</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[month]</w:t>
      </w:r>
      <w:r w:rsidRPr="005A5BE2">
        <w:rPr>
          <w:rFonts w:asciiTheme="minorHAnsi" w:hAnsiTheme="minorHAnsi" w:cstheme="minorHAnsi"/>
          <w:spacing w:val="-2"/>
        </w:rPr>
        <w:t xml:space="preserve"> </w:t>
      </w:r>
      <w:r w:rsidRPr="005A5BE2">
        <w:rPr>
          <w:rFonts w:asciiTheme="minorHAnsi" w:hAnsiTheme="minorHAnsi" w:cstheme="minorHAnsi"/>
        </w:rPr>
        <w:t>20</w:t>
      </w:r>
      <w:r w:rsidRPr="005A5BE2">
        <w:rPr>
          <w:rFonts w:asciiTheme="minorHAnsi" w:hAnsiTheme="minorHAnsi" w:cstheme="minorHAnsi"/>
          <w:spacing w:val="-1"/>
        </w:rPr>
        <w:t xml:space="preserve"> </w:t>
      </w:r>
      <w:r w:rsidRPr="005A5BE2">
        <w:rPr>
          <w:rFonts w:asciiTheme="minorHAnsi" w:hAnsiTheme="minorHAnsi" w:cstheme="minorHAnsi"/>
        </w:rPr>
        <w:t>[year]</w:t>
      </w:r>
      <w:r w:rsidRPr="005A5BE2">
        <w:rPr>
          <w:rFonts w:asciiTheme="minorHAnsi" w:hAnsiTheme="minorHAnsi" w:cstheme="minorHAnsi"/>
          <w:spacing w:val="-5"/>
        </w:rPr>
        <w:t xml:space="preserve"> </w:t>
      </w:r>
      <w:r w:rsidRPr="005A5BE2">
        <w:rPr>
          <w:rFonts w:asciiTheme="minorHAnsi" w:hAnsiTheme="minorHAnsi" w:cstheme="minorHAnsi"/>
          <w:spacing w:val="-2"/>
        </w:rPr>
        <w:t>BETWEEN:</w:t>
      </w:r>
    </w:p>
    <w:p w14:paraId="590C29AE" w14:textId="77777777" w:rsidR="00A01084" w:rsidRPr="005A5BE2" w:rsidRDefault="00013AF0" w:rsidP="00AE781B">
      <w:pPr>
        <w:pStyle w:val="BodyText"/>
        <w:tabs>
          <w:tab w:val="left" w:pos="2959"/>
          <w:tab w:val="left" w:pos="4834"/>
          <w:tab w:val="left" w:pos="6823"/>
          <w:tab w:val="left" w:pos="8856"/>
        </w:tabs>
        <w:spacing w:before="161" w:line="276" w:lineRule="auto"/>
        <w:ind w:left="259" w:right="295"/>
        <w:jc w:val="both"/>
        <w:rPr>
          <w:rFonts w:asciiTheme="minorHAnsi" w:hAnsiTheme="minorHAnsi" w:cstheme="minorHAnsi"/>
        </w:rPr>
      </w:pPr>
      <w:r w:rsidRPr="005A5BE2">
        <w:rPr>
          <w:rFonts w:asciiTheme="minorHAnsi" w:hAnsiTheme="minorHAnsi" w:cstheme="minorHAnsi"/>
        </w:rPr>
        <w:t xml:space="preserve">The [insert name of Contracting Authority], of [insert address] (hereinafter “the Contracting </w:t>
      </w:r>
      <w:r w:rsidRPr="005A5BE2">
        <w:rPr>
          <w:rFonts w:asciiTheme="minorHAnsi" w:hAnsiTheme="minorHAnsi" w:cstheme="minorHAnsi"/>
          <w:spacing w:val="-2"/>
        </w:rPr>
        <w:t>Authority”)</w:t>
      </w:r>
      <w:r w:rsidRPr="005A5BE2">
        <w:rPr>
          <w:rFonts w:asciiTheme="minorHAnsi" w:hAnsiTheme="minorHAnsi" w:cstheme="minorHAnsi"/>
        </w:rPr>
        <w:tab/>
      </w:r>
      <w:r w:rsidRPr="005A5BE2">
        <w:rPr>
          <w:rFonts w:asciiTheme="minorHAnsi" w:hAnsiTheme="minorHAnsi" w:cstheme="minorHAnsi"/>
          <w:spacing w:val="-6"/>
        </w:rPr>
        <w:t>of</w:t>
      </w:r>
      <w:r w:rsidRPr="005A5BE2">
        <w:rPr>
          <w:rFonts w:asciiTheme="minorHAnsi" w:hAnsiTheme="minorHAnsi" w:cstheme="minorHAnsi"/>
        </w:rPr>
        <w:tab/>
      </w:r>
      <w:r w:rsidRPr="005A5BE2">
        <w:rPr>
          <w:rFonts w:asciiTheme="minorHAnsi" w:hAnsiTheme="minorHAnsi" w:cstheme="minorHAnsi"/>
          <w:spacing w:val="-4"/>
        </w:rPr>
        <w:t>the</w:t>
      </w:r>
      <w:r w:rsidRPr="005A5BE2">
        <w:rPr>
          <w:rFonts w:asciiTheme="minorHAnsi" w:hAnsiTheme="minorHAnsi" w:cstheme="minorHAnsi"/>
        </w:rPr>
        <w:tab/>
      </w:r>
      <w:r w:rsidRPr="005A5BE2">
        <w:rPr>
          <w:rFonts w:asciiTheme="minorHAnsi" w:hAnsiTheme="minorHAnsi" w:cstheme="minorHAnsi"/>
          <w:spacing w:val="-4"/>
        </w:rPr>
        <w:t>one</w:t>
      </w:r>
      <w:r w:rsidRPr="005A5BE2">
        <w:rPr>
          <w:rFonts w:asciiTheme="minorHAnsi" w:hAnsiTheme="minorHAnsi" w:cstheme="minorHAnsi"/>
        </w:rPr>
        <w:tab/>
      </w:r>
      <w:r w:rsidRPr="005A5BE2">
        <w:rPr>
          <w:rFonts w:asciiTheme="minorHAnsi" w:hAnsiTheme="minorHAnsi" w:cstheme="minorHAnsi"/>
          <w:spacing w:val="-2"/>
        </w:rPr>
        <w:t xml:space="preserve">part; </w:t>
      </w:r>
      <w:r w:rsidRPr="005A5BE2">
        <w:rPr>
          <w:rFonts w:asciiTheme="minorHAnsi" w:hAnsiTheme="minorHAnsi" w:cstheme="minorHAnsi"/>
          <w:spacing w:val="-4"/>
        </w:rPr>
        <w:t>and</w:t>
      </w:r>
    </w:p>
    <w:p w14:paraId="590C29AF" w14:textId="77777777" w:rsidR="00A01084" w:rsidRPr="005A5BE2" w:rsidRDefault="00013AF0">
      <w:pPr>
        <w:pStyle w:val="BodyText"/>
        <w:spacing w:before="120" w:line="276" w:lineRule="auto"/>
        <w:ind w:left="260" w:right="295"/>
        <w:jc w:val="both"/>
        <w:rPr>
          <w:rFonts w:asciiTheme="minorHAnsi" w:hAnsiTheme="minorHAnsi" w:cstheme="minorHAnsi"/>
        </w:rPr>
      </w:pPr>
      <w:r w:rsidRPr="005A5BE2">
        <w:rPr>
          <w:rFonts w:asciiTheme="minorHAnsi" w:hAnsiTheme="minorHAnsi" w:cstheme="minorHAnsi"/>
        </w:rPr>
        <w:t>[Contractor’s legal name: to be completed on signing.], of [address: to be completed on signing.] (hereinafter called “the Contractor”) of the other part.</w:t>
      </w:r>
    </w:p>
    <w:p w14:paraId="590C29B0" w14:textId="77777777" w:rsidR="00A01084" w:rsidRPr="005A5BE2" w:rsidRDefault="00013AF0">
      <w:pPr>
        <w:spacing w:before="119"/>
        <w:ind w:left="260"/>
        <w:rPr>
          <w:rFonts w:asciiTheme="minorHAnsi" w:hAnsiTheme="minorHAnsi" w:cstheme="minorHAnsi"/>
          <w:b/>
        </w:rPr>
      </w:pPr>
      <w:r w:rsidRPr="005A5BE2">
        <w:rPr>
          <w:rFonts w:asciiTheme="minorHAnsi" w:hAnsiTheme="minorHAnsi" w:cstheme="minorHAnsi"/>
          <w:b/>
          <w:spacing w:val="-2"/>
        </w:rPr>
        <w:t>WHEREAS</w:t>
      </w:r>
    </w:p>
    <w:p w14:paraId="590C29B1" w14:textId="77777777" w:rsidR="00A01084" w:rsidRPr="005A5BE2" w:rsidRDefault="00A01084">
      <w:pPr>
        <w:pStyle w:val="BodyText"/>
        <w:spacing w:before="10"/>
        <w:rPr>
          <w:rFonts w:asciiTheme="minorHAnsi" w:hAnsiTheme="minorHAnsi" w:cstheme="minorHAnsi"/>
          <w:b/>
          <w:sz w:val="16"/>
        </w:rPr>
      </w:pPr>
    </w:p>
    <w:tbl>
      <w:tblPr>
        <w:tblW w:w="0" w:type="auto"/>
        <w:tblInd w:w="325" w:type="dxa"/>
        <w:tblLayout w:type="fixed"/>
        <w:tblCellMar>
          <w:left w:w="0" w:type="dxa"/>
          <w:right w:w="0" w:type="dxa"/>
        </w:tblCellMar>
        <w:tblLook w:val="01E0" w:firstRow="1" w:lastRow="1" w:firstColumn="1" w:lastColumn="1" w:noHBand="0" w:noVBand="0"/>
      </w:tblPr>
      <w:tblGrid>
        <w:gridCol w:w="521"/>
        <w:gridCol w:w="8392"/>
      </w:tblGrid>
      <w:tr w:rsidR="00A01084" w:rsidRPr="005A5BE2" w14:paraId="590C29B6" w14:textId="77777777">
        <w:trPr>
          <w:trHeight w:val="1679"/>
        </w:trPr>
        <w:tc>
          <w:tcPr>
            <w:tcW w:w="521" w:type="dxa"/>
          </w:tcPr>
          <w:p w14:paraId="590C29B2"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333399"/>
                <w:spacing w:val="-5"/>
              </w:rPr>
              <w:t>A.</w:t>
            </w:r>
          </w:p>
        </w:tc>
        <w:tc>
          <w:tcPr>
            <w:tcW w:w="8392" w:type="dxa"/>
          </w:tcPr>
          <w:p w14:paraId="590C29B3" w14:textId="77777777" w:rsidR="00A01084" w:rsidRPr="005A5BE2" w:rsidRDefault="00013AF0">
            <w:pPr>
              <w:pStyle w:val="TableParagraph"/>
              <w:spacing w:line="225" w:lineRule="exact"/>
              <w:ind w:left="287"/>
              <w:jc w:val="both"/>
              <w:rPr>
                <w:rFonts w:asciiTheme="minorHAnsi" w:hAnsiTheme="minorHAnsi" w:cstheme="minorHAnsi"/>
              </w:rPr>
            </w:pPr>
            <w:r w:rsidRPr="005A5BE2">
              <w:rPr>
                <w:rFonts w:asciiTheme="minorHAnsi" w:hAnsiTheme="minorHAnsi" w:cstheme="minorHAnsi"/>
              </w:rPr>
              <w:t>By</w:t>
            </w:r>
            <w:r w:rsidRPr="005A5BE2">
              <w:rPr>
                <w:rFonts w:asciiTheme="minorHAnsi" w:hAnsiTheme="minorHAnsi" w:cstheme="minorHAnsi"/>
                <w:spacing w:val="-13"/>
              </w:rPr>
              <w:t xml:space="preserve"> </w:t>
            </w:r>
            <w:r w:rsidRPr="005A5BE2">
              <w:rPr>
                <w:rFonts w:asciiTheme="minorHAnsi" w:hAnsiTheme="minorHAnsi" w:cstheme="minorHAnsi"/>
              </w:rPr>
              <w:t>Request</w:t>
            </w:r>
            <w:r w:rsidRPr="005A5BE2">
              <w:rPr>
                <w:rFonts w:asciiTheme="minorHAnsi" w:hAnsiTheme="minorHAnsi" w:cstheme="minorHAnsi"/>
                <w:spacing w:val="-12"/>
              </w:rPr>
              <w:t xml:space="preserve"> </w:t>
            </w:r>
            <w:r w:rsidRPr="005A5BE2">
              <w:rPr>
                <w:rFonts w:asciiTheme="minorHAnsi" w:hAnsiTheme="minorHAnsi" w:cstheme="minorHAnsi"/>
              </w:rPr>
              <w:t>for</w:t>
            </w:r>
            <w:r w:rsidRPr="005A5BE2">
              <w:rPr>
                <w:rFonts w:asciiTheme="minorHAnsi" w:hAnsiTheme="minorHAnsi" w:cstheme="minorHAnsi"/>
                <w:spacing w:val="-13"/>
              </w:rPr>
              <w:t xml:space="preserve"> </w:t>
            </w:r>
            <w:r w:rsidRPr="005A5BE2">
              <w:rPr>
                <w:rFonts w:asciiTheme="minorHAnsi" w:hAnsiTheme="minorHAnsi" w:cstheme="minorHAnsi"/>
              </w:rPr>
              <w:t>Tenders</w:t>
            </w:r>
            <w:r w:rsidRPr="005A5BE2">
              <w:rPr>
                <w:rFonts w:asciiTheme="minorHAnsi" w:hAnsiTheme="minorHAnsi" w:cstheme="minorHAnsi"/>
                <w:spacing w:val="-12"/>
              </w:rPr>
              <w:t xml:space="preserve"> </w:t>
            </w:r>
            <w:r w:rsidRPr="005A5BE2">
              <w:rPr>
                <w:rFonts w:asciiTheme="minorHAnsi" w:hAnsiTheme="minorHAnsi" w:cstheme="minorHAnsi"/>
              </w:rPr>
              <w:t>dated</w:t>
            </w:r>
            <w:r w:rsidRPr="005A5BE2">
              <w:rPr>
                <w:rFonts w:asciiTheme="minorHAnsi" w:hAnsiTheme="minorHAnsi" w:cstheme="minorHAnsi"/>
                <w:spacing w:val="-13"/>
              </w:rPr>
              <w:t xml:space="preserve"> </w:t>
            </w:r>
            <w:r w:rsidRPr="005A5BE2">
              <w:rPr>
                <w:rFonts w:asciiTheme="minorHAnsi" w:hAnsiTheme="minorHAnsi" w:cstheme="minorHAnsi"/>
              </w:rPr>
              <w:t>[insert</w:t>
            </w:r>
            <w:r w:rsidRPr="005A5BE2">
              <w:rPr>
                <w:rFonts w:asciiTheme="minorHAnsi" w:hAnsiTheme="minorHAnsi" w:cstheme="minorHAnsi"/>
                <w:spacing w:val="-12"/>
              </w:rPr>
              <w:t xml:space="preserve"> </w:t>
            </w:r>
            <w:r w:rsidRPr="005A5BE2">
              <w:rPr>
                <w:rFonts w:asciiTheme="minorHAnsi" w:hAnsiTheme="minorHAnsi" w:cstheme="minorHAnsi"/>
              </w:rPr>
              <w:t>date]</w:t>
            </w:r>
            <w:r w:rsidRPr="005A5BE2">
              <w:rPr>
                <w:rFonts w:asciiTheme="minorHAnsi" w:hAnsiTheme="minorHAnsi" w:cstheme="minorHAnsi"/>
                <w:spacing w:val="14"/>
              </w:rPr>
              <w:t xml:space="preserve"> </w:t>
            </w:r>
            <w:r w:rsidRPr="005A5BE2">
              <w:rPr>
                <w:rFonts w:asciiTheme="minorHAnsi" w:hAnsiTheme="minorHAnsi" w:cstheme="minorHAnsi"/>
              </w:rPr>
              <w:t>entitled</w:t>
            </w:r>
            <w:r w:rsidRPr="005A5BE2">
              <w:rPr>
                <w:rFonts w:asciiTheme="minorHAnsi" w:hAnsiTheme="minorHAnsi" w:cstheme="minorHAnsi"/>
                <w:spacing w:val="-12"/>
              </w:rPr>
              <w:t xml:space="preserve"> </w:t>
            </w:r>
            <w:r w:rsidRPr="005A5BE2">
              <w:rPr>
                <w:rFonts w:asciiTheme="minorHAnsi" w:hAnsiTheme="minorHAnsi" w:cstheme="minorHAnsi"/>
              </w:rPr>
              <w:t>[insert</w:t>
            </w:r>
            <w:r w:rsidRPr="005A5BE2">
              <w:rPr>
                <w:rFonts w:asciiTheme="minorHAnsi" w:hAnsiTheme="minorHAnsi" w:cstheme="minorHAnsi"/>
                <w:spacing w:val="-13"/>
              </w:rPr>
              <w:t xml:space="preserve"> </w:t>
            </w:r>
            <w:r w:rsidRPr="005A5BE2">
              <w:rPr>
                <w:rFonts w:asciiTheme="minorHAnsi" w:hAnsiTheme="minorHAnsi" w:cstheme="minorHAnsi"/>
              </w:rPr>
              <w:t>title]</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“RFT”)</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spacing w:val="-2"/>
              </w:rPr>
              <w:t>Contracting</w:t>
            </w:r>
          </w:p>
          <w:p w14:paraId="590C29B4" w14:textId="77777777" w:rsidR="00A01084" w:rsidRPr="005A5BE2" w:rsidRDefault="00013AF0">
            <w:pPr>
              <w:pStyle w:val="TableParagraph"/>
              <w:spacing w:before="41" w:line="276" w:lineRule="auto"/>
              <w:ind w:left="287" w:right="48"/>
              <w:jc w:val="both"/>
              <w:rPr>
                <w:rFonts w:asciiTheme="minorHAnsi" w:hAnsiTheme="minorHAnsi" w:cstheme="minorHAnsi"/>
              </w:rPr>
            </w:pPr>
            <w:r w:rsidRPr="005A5BE2">
              <w:rPr>
                <w:rFonts w:asciiTheme="minorHAnsi" w:hAnsiTheme="minorHAnsi" w:cstheme="minorHAnsi"/>
              </w:rPr>
              <w:t>Authority</w:t>
            </w:r>
            <w:r w:rsidRPr="005A5BE2">
              <w:rPr>
                <w:rFonts w:asciiTheme="minorHAnsi" w:hAnsiTheme="minorHAnsi" w:cstheme="minorHAnsi"/>
                <w:spacing w:val="-2"/>
              </w:rPr>
              <w:t xml:space="preserve"> </w:t>
            </w:r>
            <w:r w:rsidRPr="005A5BE2">
              <w:rPr>
                <w:rFonts w:asciiTheme="minorHAnsi" w:hAnsiTheme="minorHAnsi" w:cstheme="minorHAnsi"/>
              </w:rPr>
              <w:t>invited</w:t>
            </w:r>
            <w:r w:rsidRPr="005A5BE2">
              <w:rPr>
                <w:rFonts w:asciiTheme="minorHAnsi" w:hAnsiTheme="minorHAnsi" w:cstheme="minorHAnsi"/>
                <w:spacing w:val="-1"/>
              </w:rPr>
              <w:t xml:space="preserve"> </w:t>
            </w:r>
            <w:r w:rsidRPr="005A5BE2">
              <w:rPr>
                <w:rFonts w:asciiTheme="minorHAnsi" w:hAnsiTheme="minorHAnsi" w:cstheme="minorHAnsi"/>
              </w:rPr>
              <w:t>tenders (“Tenders”)</w:t>
            </w:r>
            <w:r w:rsidRPr="005A5BE2">
              <w:rPr>
                <w:rFonts w:asciiTheme="minorHAnsi" w:hAnsiTheme="minorHAnsi" w:cstheme="minorHAnsi"/>
                <w:spacing w:val="-3"/>
              </w:rPr>
              <w:t xml:space="preserve"> </w:t>
            </w: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the provision</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color w:val="000000"/>
                <w:highlight w:val="lightGray"/>
              </w:rPr>
              <w:t>Goods/Services</w:t>
            </w:r>
            <w:r w:rsidRPr="005A5BE2">
              <w:rPr>
                <w:rFonts w:asciiTheme="minorHAnsi" w:hAnsiTheme="minorHAnsi" w:cstheme="minorHAnsi"/>
                <w:color w:val="000000"/>
              </w:rPr>
              <w:t xml:space="preserve"> described</w:t>
            </w:r>
            <w:r w:rsidRPr="005A5BE2">
              <w:rPr>
                <w:rFonts w:asciiTheme="minorHAnsi" w:hAnsiTheme="minorHAnsi" w:cstheme="minorHAnsi"/>
                <w:color w:val="000000"/>
                <w:spacing w:val="-1"/>
              </w:rPr>
              <w:t xml:space="preserve"> </w:t>
            </w:r>
            <w:r w:rsidRPr="005A5BE2">
              <w:rPr>
                <w:rFonts w:asciiTheme="minorHAnsi" w:hAnsiTheme="minorHAnsi" w:cstheme="minorHAnsi"/>
                <w:color w:val="000000"/>
              </w:rPr>
              <w:t xml:space="preserve">in Appendix 1 to the RFT (the </w:t>
            </w:r>
            <w:r w:rsidRPr="005A5BE2">
              <w:rPr>
                <w:rFonts w:asciiTheme="minorHAnsi" w:hAnsiTheme="minorHAnsi" w:cstheme="minorHAnsi"/>
                <w:color w:val="000000"/>
                <w:highlight w:val="lightGray"/>
              </w:rPr>
              <w:t>“Goods” “Services</w:t>
            </w:r>
            <w:r w:rsidRPr="005A5BE2">
              <w:rPr>
                <w:rFonts w:asciiTheme="minorHAnsi" w:hAnsiTheme="minorHAnsi" w:cstheme="minorHAnsi"/>
                <w:color w:val="000000"/>
              </w:rPr>
              <w:t>”) (“the Competition”).</w:t>
            </w:r>
            <w:r w:rsidRPr="005A5BE2">
              <w:rPr>
                <w:rFonts w:asciiTheme="minorHAnsi" w:hAnsiTheme="minorHAnsi" w:cstheme="minorHAnsi"/>
                <w:color w:val="000000"/>
                <w:spacing w:val="40"/>
              </w:rPr>
              <w:t xml:space="preserve"> </w:t>
            </w:r>
            <w:r w:rsidRPr="005A5BE2">
              <w:rPr>
                <w:rFonts w:asciiTheme="minorHAnsi" w:hAnsiTheme="minorHAnsi" w:cstheme="minorHAnsi"/>
                <w:color w:val="000000"/>
              </w:rPr>
              <w:t>The Contractor submitted a response to the RFT dated the [insert date of Tender].</w:t>
            </w:r>
          </w:p>
          <w:p w14:paraId="590C29B5" w14:textId="77777777" w:rsidR="00A01084" w:rsidRPr="005A5BE2" w:rsidRDefault="00013AF0">
            <w:pPr>
              <w:pStyle w:val="TableParagraph"/>
              <w:spacing w:before="120"/>
              <w:ind w:left="287"/>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5"/>
              </w:rPr>
              <w:t xml:space="preserve"> </w:t>
            </w:r>
            <w:r w:rsidRPr="005A5BE2">
              <w:rPr>
                <w:rFonts w:asciiTheme="minorHAnsi" w:hAnsiTheme="minorHAnsi" w:cstheme="minorHAnsi"/>
              </w:rPr>
              <w:t>been</w:t>
            </w:r>
            <w:r w:rsidRPr="005A5BE2">
              <w:rPr>
                <w:rFonts w:asciiTheme="minorHAnsi" w:hAnsiTheme="minorHAnsi" w:cstheme="minorHAnsi"/>
                <w:spacing w:val="-4"/>
              </w:rPr>
              <w:t xml:space="preserve"> </w:t>
            </w:r>
            <w:r w:rsidRPr="005A5BE2">
              <w:rPr>
                <w:rFonts w:asciiTheme="minorHAnsi" w:hAnsiTheme="minorHAnsi" w:cstheme="minorHAnsi"/>
              </w:rPr>
              <w:t>identified</w:t>
            </w:r>
            <w:r w:rsidRPr="005A5BE2">
              <w:rPr>
                <w:rFonts w:asciiTheme="minorHAnsi" w:hAnsiTheme="minorHAnsi" w:cstheme="minorHAnsi"/>
                <w:spacing w:val="-4"/>
              </w:rPr>
              <w:t xml:space="preserve"> </w:t>
            </w:r>
            <w:r w:rsidRPr="005A5BE2">
              <w:rPr>
                <w:rFonts w:asciiTheme="minorHAnsi" w:hAnsiTheme="minorHAnsi" w:cstheme="minorHAnsi"/>
              </w:rPr>
              <w:t>as</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preferred</w:t>
            </w:r>
            <w:r w:rsidRPr="005A5BE2">
              <w:rPr>
                <w:rFonts w:asciiTheme="minorHAnsi" w:hAnsiTheme="minorHAnsi" w:cstheme="minorHAnsi"/>
                <w:spacing w:val="-6"/>
              </w:rPr>
              <w:t xml:space="preserve"> </w:t>
            </w:r>
            <w:r w:rsidRPr="005A5BE2">
              <w:rPr>
                <w:rFonts w:asciiTheme="minorHAnsi" w:hAnsiTheme="minorHAnsi" w:cstheme="minorHAnsi"/>
              </w:rPr>
              <w:t>bidder</w:t>
            </w:r>
            <w:r w:rsidRPr="005A5BE2">
              <w:rPr>
                <w:rFonts w:asciiTheme="minorHAnsi" w:hAnsiTheme="minorHAnsi" w:cstheme="minorHAnsi"/>
                <w:spacing w:val="-3"/>
              </w:rPr>
              <w:t xml:space="preserve"> </w:t>
            </w:r>
            <w:r w:rsidRPr="005A5BE2">
              <w:rPr>
                <w:rFonts w:asciiTheme="minorHAnsi" w:hAnsiTheme="minorHAnsi" w:cstheme="minorHAnsi"/>
              </w:rPr>
              <w:t>in</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Competition.</w:t>
            </w:r>
          </w:p>
        </w:tc>
      </w:tr>
      <w:tr w:rsidR="00A01084" w:rsidRPr="005A5BE2" w14:paraId="590C29BA" w14:textId="77777777">
        <w:trPr>
          <w:trHeight w:val="1250"/>
        </w:trPr>
        <w:tc>
          <w:tcPr>
            <w:tcW w:w="521" w:type="dxa"/>
          </w:tcPr>
          <w:p w14:paraId="590C29B7"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333399"/>
                <w:spacing w:val="-5"/>
              </w:rPr>
              <w:t>B.</w:t>
            </w:r>
          </w:p>
        </w:tc>
        <w:tc>
          <w:tcPr>
            <w:tcW w:w="8392" w:type="dxa"/>
          </w:tcPr>
          <w:p w14:paraId="590C29B8" w14:textId="77777777" w:rsidR="00A01084" w:rsidRPr="005A5BE2" w:rsidRDefault="00013AF0">
            <w:pPr>
              <w:pStyle w:val="TableParagraph"/>
              <w:spacing w:before="59" w:line="276" w:lineRule="auto"/>
              <w:ind w:left="287" w:right="50"/>
              <w:jc w:val="both"/>
              <w:rPr>
                <w:rFonts w:asciiTheme="minorHAnsi" w:hAnsiTheme="minorHAnsi" w:cstheme="minorHAnsi"/>
              </w:rPr>
            </w:pPr>
            <w:r w:rsidRPr="005A5BE2">
              <w:rPr>
                <w:rFonts w:asciiTheme="minorHAnsi" w:hAnsiTheme="minorHAnsi" w:cstheme="minorHAnsi"/>
              </w:rPr>
              <w:t>For</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purposes</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2"/>
              </w:rPr>
              <w:t xml:space="preserve"> </w:t>
            </w:r>
            <w:r w:rsidRPr="005A5BE2">
              <w:rPr>
                <w:rFonts w:asciiTheme="minorHAnsi" w:hAnsiTheme="minorHAnsi" w:cstheme="minorHAnsi"/>
              </w:rPr>
              <w:t>Competition</w:t>
            </w:r>
            <w:r w:rsidRPr="005A5BE2">
              <w:rPr>
                <w:rFonts w:asciiTheme="minorHAnsi" w:hAnsiTheme="minorHAnsi" w:cstheme="minorHAnsi"/>
                <w:spacing w:val="-3"/>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any</w:t>
            </w:r>
            <w:r w:rsidRPr="005A5BE2">
              <w:rPr>
                <w:rFonts w:asciiTheme="minorHAnsi" w:hAnsiTheme="minorHAnsi" w:cstheme="minorHAnsi"/>
                <w:spacing w:val="-2"/>
              </w:rPr>
              <w:t xml:space="preserve"> </w:t>
            </w:r>
            <w:r w:rsidRPr="005A5BE2">
              <w:rPr>
                <w:rFonts w:asciiTheme="minorHAnsi" w:hAnsiTheme="minorHAnsi" w:cstheme="minorHAnsi"/>
              </w:rPr>
              <w:t>subsequent</w:t>
            </w:r>
            <w:r w:rsidRPr="005A5BE2">
              <w:rPr>
                <w:rFonts w:asciiTheme="minorHAnsi" w:hAnsiTheme="minorHAnsi" w:cstheme="minorHAnsi"/>
                <w:spacing w:val="-2"/>
              </w:rPr>
              <w:t xml:space="preserve"> </w:t>
            </w:r>
            <w:r w:rsidRPr="005A5BE2">
              <w:rPr>
                <w:rFonts w:asciiTheme="minorHAnsi" w:hAnsiTheme="minorHAnsi" w:cstheme="minorHAnsi"/>
              </w:rPr>
              <w:t>contract</w:t>
            </w:r>
            <w:r w:rsidRPr="005A5BE2">
              <w:rPr>
                <w:rFonts w:asciiTheme="minorHAnsi" w:hAnsiTheme="minorHAnsi" w:cstheme="minorHAnsi"/>
                <w:spacing w:val="-2"/>
              </w:rPr>
              <w:t xml:space="preserve"> </w:t>
            </w:r>
            <w:r w:rsidRPr="005A5BE2">
              <w:rPr>
                <w:rFonts w:asciiTheme="minorHAnsi" w:hAnsiTheme="minorHAnsi" w:cstheme="minorHAnsi"/>
              </w:rPr>
              <w:t>awarded</w:t>
            </w:r>
            <w:r w:rsidRPr="005A5BE2">
              <w:rPr>
                <w:rFonts w:asciiTheme="minorHAnsi" w:hAnsiTheme="minorHAnsi" w:cstheme="minorHAnsi"/>
                <w:spacing w:val="-4"/>
              </w:rPr>
              <w:t xml:space="preserve"> </w:t>
            </w:r>
            <w:r w:rsidRPr="005A5BE2">
              <w:rPr>
                <w:rFonts w:asciiTheme="minorHAnsi" w:hAnsiTheme="minorHAnsi" w:cstheme="minorHAnsi"/>
              </w:rPr>
              <w:t>thereunder</w:t>
            </w:r>
            <w:r w:rsidRPr="005A5BE2">
              <w:rPr>
                <w:rFonts w:asciiTheme="minorHAnsi" w:hAnsiTheme="minorHAnsi" w:cstheme="minorHAnsi"/>
                <w:spacing w:val="-3"/>
              </w:rPr>
              <w:t xml:space="preserve"> </w:t>
            </w:r>
            <w:r w:rsidRPr="005A5BE2">
              <w:rPr>
                <w:rFonts w:asciiTheme="minorHAnsi" w:hAnsiTheme="minorHAnsi" w:cstheme="minorHAnsi"/>
              </w:rPr>
              <w:t>(if any) (“the Contract”), certain confidential information as defined at clause 2 of this Agreement,</w:t>
            </w:r>
            <w:r w:rsidRPr="005A5BE2">
              <w:rPr>
                <w:rFonts w:asciiTheme="minorHAnsi" w:hAnsiTheme="minorHAnsi" w:cstheme="minorHAnsi"/>
                <w:spacing w:val="-14"/>
              </w:rPr>
              <w:t xml:space="preserve"> </w:t>
            </w:r>
            <w:r w:rsidRPr="005A5BE2">
              <w:rPr>
                <w:rFonts w:asciiTheme="minorHAnsi" w:hAnsiTheme="minorHAnsi" w:cstheme="minorHAnsi"/>
              </w:rPr>
              <w:t>will</w:t>
            </w:r>
            <w:r w:rsidRPr="005A5BE2">
              <w:rPr>
                <w:rFonts w:asciiTheme="minorHAnsi" w:hAnsiTheme="minorHAnsi" w:cstheme="minorHAnsi"/>
                <w:spacing w:val="-13"/>
              </w:rPr>
              <w:t xml:space="preserve"> </w:t>
            </w:r>
            <w:r w:rsidRPr="005A5BE2">
              <w:rPr>
                <w:rFonts w:asciiTheme="minorHAnsi" w:hAnsiTheme="minorHAnsi" w:cstheme="minorHAnsi"/>
              </w:rPr>
              <w:t>be</w:t>
            </w:r>
            <w:r w:rsidRPr="005A5BE2">
              <w:rPr>
                <w:rFonts w:asciiTheme="minorHAnsi" w:hAnsiTheme="minorHAnsi" w:cstheme="minorHAnsi"/>
                <w:spacing w:val="-14"/>
              </w:rPr>
              <w:t xml:space="preserve"> </w:t>
            </w:r>
            <w:r w:rsidRPr="005A5BE2">
              <w:rPr>
                <w:rFonts w:asciiTheme="minorHAnsi" w:hAnsiTheme="minorHAnsi" w:cstheme="minorHAnsi"/>
              </w:rPr>
              <w:t>furnished</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Contractor.</w:t>
            </w:r>
            <w:r w:rsidRPr="005A5BE2">
              <w:rPr>
                <w:rFonts w:asciiTheme="minorHAnsi" w:hAnsiTheme="minorHAnsi" w:cstheme="minorHAnsi"/>
                <w:spacing w:val="-15"/>
              </w:rPr>
              <w:t xml:space="preserve"> </w:t>
            </w:r>
            <w:r w:rsidRPr="005A5BE2">
              <w:rPr>
                <w:rFonts w:asciiTheme="minorHAnsi" w:hAnsiTheme="minorHAnsi" w:cstheme="minorHAnsi"/>
              </w:rPr>
              <w:t>The</w:t>
            </w:r>
            <w:r w:rsidRPr="005A5BE2">
              <w:rPr>
                <w:rFonts w:asciiTheme="minorHAnsi" w:hAnsiTheme="minorHAnsi" w:cstheme="minorHAnsi"/>
                <w:spacing w:val="-14"/>
              </w:rPr>
              <w:t xml:space="preserve"> </w:t>
            </w:r>
            <w:r w:rsidRPr="005A5BE2">
              <w:rPr>
                <w:rFonts w:asciiTheme="minorHAnsi" w:hAnsiTheme="minorHAnsi" w:cstheme="minorHAnsi"/>
              </w:rPr>
              <w:t>Confidential</w:t>
            </w:r>
            <w:r w:rsidRPr="005A5BE2">
              <w:rPr>
                <w:rFonts w:asciiTheme="minorHAnsi" w:hAnsiTheme="minorHAnsi" w:cstheme="minorHAnsi"/>
                <w:spacing w:val="-13"/>
              </w:rPr>
              <w:t xml:space="preserve"> </w:t>
            </w:r>
            <w:r w:rsidRPr="005A5BE2">
              <w:rPr>
                <w:rFonts w:asciiTheme="minorHAnsi" w:hAnsiTheme="minorHAnsi" w:cstheme="minorHAnsi"/>
              </w:rPr>
              <w:t>Information</w:t>
            </w:r>
            <w:r w:rsidRPr="005A5BE2">
              <w:rPr>
                <w:rFonts w:asciiTheme="minorHAnsi" w:hAnsiTheme="minorHAnsi" w:cstheme="minorHAnsi"/>
                <w:spacing w:val="-13"/>
              </w:rPr>
              <w:t xml:space="preserve"> </w:t>
            </w:r>
            <w:r w:rsidRPr="005A5BE2">
              <w:rPr>
                <w:rFonts w:asciiTheme="minorHAnsi" w:hAnsiTheme="minorHAnsi" w:cstheme="minorHAnsi"/>
              </w:rPr>
              <w:t>is</w:t>
            </w:r>
            <w:r w:rsidRPr="005A5BE2">
              <w:rPr>
                <w:rFonts w:asciiTheme="minorHAnsi" w:hAnsiTheme="minorHAnsi" w:cstheme="minorHAnsi"/>
                <w:spacing w:val="-12"/>
              </w:rPr>
              <w:t xml:space="preserve"> </w:t>
            </w:r>
            <w:r w:rsidRPr="005A5BE2">
              <w:rPr>
                <w:rFonts w:asciiTheme="minorHAnsi" w:hAnsiTheme="minorHAnsi" w:cstheme="minorHAnsi"/>
              </w:rPr>
              <w:t>confidential</w:t>
            </w:r>
          </w:p>
          <w:p w14:paraId="590C29B9" w14:textId="77777777" w:rsidR="00A01084" w:rsidRPr="005A5BE2" w:rsidRDefault="00013AF0">
            <w:pPr>
              <w:pStyle w:val="TableParagraph"/>
              <w:spacing w:line="244" w:lineRule="exact"/>
              <w:ind w:left="287"/>
              <w:jc w:val="both"/>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Contracting</w:t>
            </w:r>
            <w:r w:rsidRPr="005A5BE2">
              <w:rPr>
                <w:rFonts w:asciiTheme="minorHAnsi" w:hAnsiTheme="minorHAnsi" w:cstheme="minorHAnsi"/>
                <w:spacing w:val="-4"/>
              </w:rPr>
              <w:t xml:space="preserve"> </w:t>
            </w:r>
            <w:r w:rsidRPr="005A5BE2">
              <w:rPr>
                <w:rFonts w:asciiTheme="minorHAnsi" w:hAnsiTheme="minorHAnsi" w:cstheme="minorHAnsi"/>
                <w:spacing w:val="-2"/>
              </w:rPr>
              <w:t>Authority.</w:t>
            </w:r>
          </w:p>
        </w:tc>
      </w:tr>
    </w:tbl>
    <w:p w14:paraId="590C29BB" w14:textId="77777777" w:rsidR="00A01084" w:rsidRPr="005A5BE2" w:rsidRDefault="00013AF0">
      <w:pPr>
        <w:pStyle w:val="BodyText"/>
        <w:spacing w:before="166" w:line="276" w:lineRule="auto"/>
        <w:ind w:left="260" w:right="295"/>
        <w:jc w:val="both"/>
        <w:rPr>
          <w:rFonts w:asciiTheme="minorHAnsi" w:hAnsiTheme="minorHAnsi" w:cstheme="minorHAnsi"/>
        </w:rPr>
      </w:pPr>
      <w:r w:rsidRPr="005A5BE2">
        <w:rPr>
          <w:rFonts w:asciiTheme="minorHAnsi" w:hAnsiTheme="minorHAnsi" w:cstheme="minorHAnsi"/>
          <w:b/>
        </w:rPr>
        <w:t xml:space="preserve">NOW IT IS HEREBY AGREED </w:t>
      </w:r>
      <w:r w:rsidRPr="005A5BE2">
        <w:rPr>
          <w:rFonts w:asciiTheme="minorHAnsi" w:hAnsiTheme="minorHAnsi" w:cstheme="minorHAnsi"/>
        </w:rPr>
        <w:t>in consideration of the sum of €2.00 (the receipt of which is hereby acknowledged by the Contractor) as follows:</w:t>
      </w:r>
    </w:p>
    <w:p w14:paraId="590C29BC" w14:textId="77777777" w:rsidR="00A01084" w:rsidRPr="005A5BE2" w:rsidRDefault="00A01084">
      <w:pPr>
        <w:pStyle w:val="BodyText"/>
        <w:spacing w:before="7"/>
        <w:rPr>
          <w:rFonts w:asciiTheme="minorHAnsi" w:hAnsiTheme="minorHAnsi" w:cstheme="minorHAnsi"/>
          <w:sz w:val="13"/>
        </w:rPr>
      </w:pPr>
    </w:p>
    <w:tbl>
      <w:tblPr>
        <w:tblW w:w="0" w:type="auto"/>
        <w:tblInd w:w="325" w:type="dxa"/>
        <w:tblLayout w:type="fixed"/>
        <w:tblCellMar>
          <w:left w:w="0" w:type="dxa"/>
          <w:right w:w="0" w:type="dxa"/>
        </w:tblCellMar>
        <w:tblLook w:val="01E0" w:firstRow="1" w:lastRow="1" w:firstColumn="1" w:lastColumn="1" w:noHBand="0" w:noVBand="0"/>
      </w:tblPr>
      <w:tblGrid>
        <w:gridCol w:w="484"/>
        <w:gridCol w:w="755"/>
        <w:gridCol w:w="7674"/>
      </w:tblGrid>
      <w:tr w:rsidR="00A01084" w:rsidRPr="005A5BE2" w14:paraId="590C29C0" w14:textId="77777777">
        <w:trPr>
          <w:trHeight w:val="941"/>
        </w:trPr>
        <w:tc>
          <w:tcPr>
            <w:tcW w:w="484" w:type="dxa"/>
          </w:tcPr>
          <w:p w14:paraId="590C29BD" w14:textId="77777777" w:rsidR="00A01084" w:rsidRPr="005A5BE2" w:rsidRDefault="00013AF0">
            <w:pPr>
              <w:pStyle w:val="TableParagraph"/>
              <w:spacing w:line="225" w:lineRule="exact"/>
              <w:ind w:left="50"/>
              <w:rPr>
                <w:rFonts w:asciiTheme="minorHAnsi" w:hAnsiTheme="minorHAnsi" w:cstheme="minorHAnsi"/>
              </w:rPr>
            </w:pPr>
            <w:r w:rsidRPr="005A5BE2">
              <w:rPr>
                <w:rFonts w:asciiTheme="minorHAnsi" w:hAnsiTheme="minorHAnsi" w:cstheme="minorHAnsi"/>
                <w:color w:val="333399"/>
                <w:spacing w:val="-5"/>
              </w:rPr>
              <w:t>1.</w:t>
            </w:r>
          </w:p>
        </w:tc>
        <w:tc>
          <w:tcPr>
            <w:tcW w:w="8429" w:type="dxa"/>
            <w:gridSpan w:val="2"/>
          </w:tcPr>
          <w:p w14:paraId="590C29BE" w14:textId="77777777" w:rsidR="00A01084" w:rsidRPr="005A5BE2" w:rsidRDefault="00013AF0">
            <w:pPr>
              <w:pStyle w:val="TableParagraph"/>
              <w:spacing w:line="225" w:lineRule="exact"/>
              <w:ind w:left="264"/>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4"/>
              </w:rPr>
              <w:t xml:space="preserve"> </w:t>
            </w:r>
            <w:r w:rsidRPr="005A5BE2">
              <w:rPr>
                <w:rFonts w:asciiTheme="minorHAnsi" w:hAnsiTheme="minorHAnsi" w:cstheme="minorHAnsi"/>
              </w:rPr>
              <w:t>Contractor</w:t>
            </w:r>
            <w:r w:rsidRPr="005A5BE2">
              <w:rPr>
                <w:rFonts w:asciiTheme="minorHAnsi" w:hAnsiTheme="minorHAnsi" w:cstheme="minorHAnsi"/>
                <w:spacing w:val="14"/>
              </w:rPr>
              <w:t xml:space="preserve"> </w:t>
            </w:r>
            <w:r w:rsidRPr="005A5BE2">
              <w:rPr>
                <w:rFonts w:asciiTheme="minorHAnsi" w:hAnsiTheme="minorHAnsi" w:cstheme="minorHAnsi"/>
              </w:rPr>
              <w:t>acknowledges</w:t>
            </w:r>
            <w:r w:rsidRPr="005A5BE2">
              <w:rPr>
                <w:rFonts w:asciiTheme="minorHAnsi" w:hAnsiTheme="minorHAnsi" w:cstheme="minorHAnsi"/>
                <w:spacing w:val="13"/>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Confidential</w:t>
            </w:r>
            <w:r w:rsidRPr="005A5BE2">
              <w:rPr>
                <w:rFonts w:asciiTheme="minorHAnsi" w:hAnsiTheme="minorHAnsi" w:cstheme="minorHAnsi"/>
                <w:spacing w:val="12"/>
              </w:rPr>
              <w:t xml:space="preserve"> </w:t>
            </w:r>
            <w:r w:rsidRPr="005A5BE2">
              <w:rPr>
                <w:rFonts w:asciiTheme="minorHAnsi" w:hAnsiTheme="minorHAnsi" w:cstheme="minorHAnsi"/>
              </w:rPr>
              <w:t>Information</w:t>
            </w:r>
            <w:r w:rsidRPr="005A5BE2">
              <w:rPr>
                <w:rFonts w:asciiTheme="minorHAnsi" w:hAnsiTheme="minorHAnsi" w:cstheme="minorHAnsi"/>
                <w:spacing w:val="11"/>
              </w:rPr>
              <w:t xml:space="preserve"> </w:t>
            </w:r>
            <w:r w:rsidRPr="005A5BE2">
              <w:rPr>
                <w:rFonts w:asciiTheme="minorHAnsi" w:hAnsiTheme="minorHAnsi" w:cstheme="minorHAnsi"/>
              </w:rPr>
              <w:t>may</w:t>
            </w:r>
            <w:r w:rsidRPr="005A5BE2">
              <w:rPr>
                <w:rFonts w:asciiTheme="minorHAnsi" w:hAnsiTheme="minorHAnsi" w:cstheme="minorHAnsi"/>
                <w:spacing w:val="14"/>
              </w:rPr>
              <w:t xml:space="preserve"> </w:t>
            </w:r>
            <w:r w:rsidRPr="005A5BE2">
              <w:rPr>
                <w:rFonts w:asciiTheme="minorHAnsi" w:hAnsiTheme="minorHAnsi" w:cstheme="minorHAnsi"/>
              </w:rPr>
              <w:t>be</w:t>
            </w:r>
            <w:r w:rsidRPr="005A5BE2">
              <w:rPr>
                <w:rFonts w:asciiTheme="minorHAnsi" w:hAnsiTheme="minorHAnsi" w:cstheme="minorHAnsi"/>
                <w:spacing w:val="15"/>
              </w:rPr>
              <w:t xml:space="preserve"> </w:t>
            </w:r>
            <w:r w:rsidRPr="005A5BE2">
              <w:rPr>
                <w:rFonts w:asciiTheme="minorHAnsi" w:hAnsiTheme="minorHAnsi" w:cstheme="minorHAnsi"/>
              </w:rPr>
              <w:t>provided</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them</w:t>
            </w:r>
            <w:r w:rsidRPr="005A5BE2">
              <w:rPr>
                <w:rFonts w:asciiTheme="minorHAnsi" w:hAnsiTheme="minorHAnsi" w:cstheme="minorHAnsi"/>
                <w:spacing w:val="16"/>
              </w:rPr>
              <w:t xml:space="preserve"> </w:t>
            </w:r>
            <w:r w:rsidRPr="005A5BE2">
              <w:rPr>
                <w:rFonts w:asciiTheme="minorHAnsi" w:hAnsiTheme="minorHAnsi" w:cstheme="minorHAnsi"/>
                <w:spacing w:val="-5"/>
              </w:rPr>
              <w:t>by</w:t>
            </w:r>
          </w:p>
          <w:p w14:paraId="590C29BF" w14:textId="77777777" w:rsidR="00A01084" w:rsidRPr="005A5BE2" w:rsidRDefault="00013AF0">
            <w:pPr>
              <w:pStyle w:val="TableParagraph"/>
              <w:spacing w:before="38" w:line="276" w:lineRule="auto"/>
              <w:ind w:left="264"/>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Contracting</w:t>
            </w:r>
            <w:r w:rsidRPr="005A5BE2">
              <w:rPr>
                <w:rFonts w:asciiTheme="minorHAnsi" w:hAnsiTheme="minorHAnsi" w:cstheme="minorHAnsi"/>
                <w:spacing w:val="-6"/>
              </w:rPr>
              <w:t xml:space="preserve"> </w:t>
            </w:r>
            <w:r w:rsidRPr="005A5BE2">
              <w:rPr>
                <w:rFonts w:asciiTheme="minorHAnsi" w:hAnsiTheme="minorHAnsi" w:cstheme="minorHAnsi"/>
              </w:rPr>
              <w:t>Authority</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6"/>
              </w:rPr>
              <w:t xml:space="preserve"> </w:t>
            </w:r>
            <w:r w:rsidRPr="005A5BE2">
              <w:rPr>
                <w:rFonts w:asciiTheme="minorHAnsi" w:hAnsiTheme="minorHAnsi" w:cstheme="minorHAnsi"/>
              </w:rPr>
              <w:t>that</w:t>
            </w:r>
            <w:r w:rsidRPr="005A5BE2">
              <w:rPr>
                <w:rFonts w:asciiTheme="minorHAnsi" w:hAnsiTheme="minorHAnsi" w:cstheme="minorHAnsi"/>
                <w:spacing w:val="-5"/>
              </w:rPr>
              <w:t xml:space="preserve"> </w:t>
            </w:r>
            <w:r w:rsidRPr="005A5BE2">
              <w:rPr>
                <w:rFonts w:asciiTheme="minorHAnsi" w:hAnsiTheme="minorHAnsi" w:cstheme="minorHAnsi"/>
              </w:rPr>
              <w:t>each</w:t>
            </w:r>
            <w:r w:rsidRPr="005A5BE2">
              <w:rPr>
                <w:rFonts w:asciiTheme="minorHAnsi" w:hAnsiTheme="minorHAnsi" w:cstheme="minorHAnsi"/>
                <w:spacing w:val="-9"/>
              </w:rPr>
              <w:t xml:space="preserve"> </w:t>
            </w:r>
            <w:r w:rsidRPr="005A5BE2">
              <w:rPr>
                <w:rFonts w:asciiTheme="minorHAnsi" w:hAnsiTheme="minorHAnsi" w:cstheme="minorHAnsi"/>
              </w:rPr>
              <w:t>item</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Confidential</w:t>
            </w:r>
            <w:r w:rsidRPr="005A5BE2">
              <w:rPr>
                <w:rFonts w:asciiTheme="minorHAnsi" w:hAnsiTheme="minorHAnsi" w:cstheme="minorHAnsi"/>
                <w:spacing w:val="-6"/>
              </w:rPr>
              <w:t xml:space="preserve"> </w:t>
            </w:r>
            <w:r w:rsidRPr="005A5BE2">
              <w:rPr>
                <w:rFonts w:asciiTheme="minorHAnsi" w:hAnsiTheme="minorHAnsi" w:cstheme="minorHAnsi"/>
              </w:rPr>
              <w:t>Information</w:t>
            </w:r>
            <w:r w:rsidRPr="005A5BE2">
              <w:rPr>
                <w:rFonts w:asciiTheme="minorHAnsi" w:hAnsiTheme="minorHAnsi" w:cstheme="minorHAnsi"/>
                <w:spacing w:val="-6"/>
              </w:rPr>
              <w:t xml:space="preserve"> </w:t>
            </w:r>
            <w:r w:rsidRPr="005A5BE2">
              <w:rPr>
                <w:rFonts w:asciiTheme="minorHAnsi" w:hAnsiTheme="minorHAnsi" w:cstheme="minorHAnsi"/>
              </w:rPr>
              <w:t>shall</w:t>
            </w:r>
            <w:r w:rsidRPr="005A5BE2">
              <w:rPr>
                <w:rFonts w:asciiTheme="minorHAnsi" w:hAnsiTheme="minorHAnsi" w:cstheme="minorHAnsi"/>
                <w:spacing w:val="-6"/>
              </w:rPr>
              <w:t xml:space="preserve"> </w:t>
            </w:r>
            <w:r w:rsidRPr="005A5BE2">
              <w:rPr>
                <w:rFonts w:asciiTheme="minorHAnsi" w:hAnsiTheme="minorHAnsi" w:cstheme="minorHAnsi"/>
              </w:rPr>
              <w:t>be</w:t>
            </w:r>
            <w:r w:rsidRPr="005A5BE2">
              <w:rPr>
                <w:rFonts w:asciiTheme="minorHAnsi" w:hAnsiTheme="minorHAnsi" w:cstheme="minorHAnsi"/>
                <w:spacing w:val="-7"/>
              </w:rPr>
              <w:t xml:space="preserve"> </w:t>
            </w:r>
            <w:r w:rsidRPr="005A5BE2">
              <w:rPr>
                <w:rFonts w:asciiTheme="minorHAnsi" w:hAnsiTheme="minorHAnsi" w:cstheme="minorHAnsi"/>
              </w:rPr>
              <w:t>governed by the terms of this Agreement.</w:t>
            </w:r>
          </w:p>
        </w:tc>
      </w:tr>
      <w:tr w:rsidR="00A01084" w:rsidRPr="005A5BE2" w14:paraId="590C29C3" w14:textId="77777777">
        <w:trPr>
          <w:trHeight w:val="428"/>
        </w:trPr>
        <w:tc>
          <w:tcPr>
            <w:tcW w:w="484" w:type="dxa"/>
          </w:tcPr>
          <w:p w14:paraId="590C29C1"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333399"/>
                <w:spacing w:val="-5"/>
              </w:rPr>
              <w:t>2.</w:t>
            </w:r>
          </w:p>
        </w:tc>
        <w:tc>
          <w:tcPr>
            <w:tcW w:w="8429" w:type="dxa"/>
            <w:gridSpan w:val="2"/>
          </w:tcPr>
          <w:p w14:paraId="590C29C2"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rPr>
              <w:t>For</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purposes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6"/>
              </w:rPr>
              <w:t xml:space="preserve"> </w:t>
            </w:r>
            <w:r w:rsidRPr="005A5BE2">
              <w:rPr>
                <w:rFonts w:asciiTheme="minorHAnsi" w:hAnsiTheme="minorHAnsi" w:cstheme="minorHAnsi"/>
              </w:rPr>
              <w:t>this</w:t>
            </w:r>
            <w:r w:rsidRPr="005A5BE2">
              <w:rPr>
                <w:rFonts w:asciiTheme="minorHAnsi" w:hAnsiTheme="minorHAnsi" w:cstheme="minorHAnsi"/>
                <w:spacing w:val="-5"/>
              </w:rPr>
              <w:t xml:space="preserve"> </w:t>
            </w:r>
            <w:r w:rsidRPr="005A5BE2">
              <w:rPr>
                <w:rFonts w:asciiTheme="minorHAnsi" w:hAnsiTheme="minorHAnsi" w:cstheme="minorHAnsi"/>
              </w:rPr>
              <w:t>Agreement</w:t>
            </w:r>
            <w:r w:rsidRPr="005A5BE2">
              <w:rPr>
                <w:rFonts w:asciiTheme="minorHAnsi" w:hAnsiTheme="minorHAnsi" w:cstheme="minorHAnsi"/>
                <w:spacing w:val="-6"/>
              </w:rPr>
              <w:t xml:space="preserve"> </w:t>
            </w:r>
            <w:r w:rsidRPr="005A5BE2">
              <w:rPr>
                <w:rFonts w:asciiTheme="minorHAnsi" w:hAnsiTheme="minorHAnsi" w:cstheme="minorHAnsi"/>
              </w:rPr>
              <w:t>"Confidential</w:t>
            </w:r>
            <w:r w:rsidRPr="005A5BE2">
              <w:rPr>
                <w:rFonts w:asciiTheme="minorHAnsi" w:hAnsiTheme="minorHAnsi" w:cstheme="minorHAnsi"/>
                <w:spacing w:val="-4"/>
              </w:rPr>
              <w:t xml:space="preserve"> </w:t>
            </w:r>
            <w:r w:rsidRPr="005A5BE2">
              <w:rPr>
                <w:rFonts w:asciiTheme="minorHAnsi" w:hAnsiTheme="minorHAnsi" w:cstheme="minorHAnsi"/>
              </w:rPr>
              <w:t>Information"</w:t>
            </w:r>
            <w:r w:rsidRPr="005A5BE2">
              <w:rPr>
                <w:rFonts w:asciiTheme="minorHAnsi" w:hAnsiTheme="minorHAnsi" w:cstheme="minorHAnsi"/>
                <w:spacing w:val="-6"/>
              </w:rPr>
              <w:t xml:space="preserve"> </w:t>
            </w:r>
            <w:r w:rsidRPr="005A5BE2">
              <w:rPr>
                <w:rFonts w:asciiTheme="minorHAnsi" w:hAnsiTheme="minorHAnsi" w:cstheme="minorHAnsi"/>
                <w:spacing w:val="-2"/>
              </w:rPr>
              <w:t>means:</w:t>
            </w:r>
          </w:p>
        </w:tc>
      </w:tr>
      <w:tr w:rsidR="00A01084" w:rsidRPr="005A5BE2" w14:paraId="590C29C7" w14:textId="77777777">
        <w:trPr>
          <w:trHeight w:val="2899"/>
        </w:trPr>
        <w:tc>
          <w:tcPr>
            <w:tcW w:w="484" w:type="dxa"/>
          </w:tcPr>
          <w:p w14:paraId="590C29C4" w14:textId="77777777" w:rsidR="00A01084" w:rsidRPr="005A5BE2" w:rsidRDefault="00A01084">
            <w:pPr>
              <w:pStyle w:val="TableParagraph"/>
              <w:rPr>
                <w:rFonts w:asciiTheme="minorHAnsi" w:hAnsiTheme="minorHAnsi" w:cstheme="minorHAnsi"/>
              </w:rPr>
            </w:pPr>
          </w:p>
        </w:tc>
        <w:tc>
          <w:tcPr>
            <w:tcW w:w="755" w:type="dxa"/>
          </w:tcPr>
          <w:p w14:paraId="590C29C5" w14:textId="77777777" w:rsidR="00A01084" w:rsidRPr="005A5BE2" w:rsidRDefault="00013AF0">
            <w:pPr>
              <w:pStyle w:val="TableParagraph"/>
              <w:spacing w:before="59"/>
              <w:ind w:left="53"/>
              <w:jc w:val="center"/>
              <w:rPr>
                <w:rFonts w:asciiTheme="minorHAnsi" w:hAnsiTheme="minorHAnsi" w:cstheme="minorHAnsi"/>
              </w:rPr>
            </w:pPr>
            <w:r w:rsidRPr="005A5BE2">
              <w:rPr>
                <w:rFonts w:asciiTheme="minorHAnsi" w:hAnsiTheme="minorHAnsi" w:cstheme="minorHAnsi"/>
                <w:color w:val="1F487C"/>
                <w:spacing w:val="-5"/>
              </w:rPr>
              <w:t>2.1</w:t>
            </w:r>
          </w:p>
        </w:tc>
        <w:tc>
          <w:tcPr>
            <w:tcW w:w="7674" w:type="dxa"/>
          </w:tcPr>
          <w:p w14:paraId="590C29C6" w14:textId="77777777" w:rsidR="00A01084" w:rsidRPr="005A5BE2" w:rsidRDefault="00013AF0">
            <w:pPr>
              <w:pStyle w:val="TableParagraph"/>
              <w:spacing w:before="59" w:line="276" w:lineRule="auto"/>
              <w:ind w:left="210" w:right="48"/>
              <w:jc w:val="both"/>
              <w:rPr>
                <w:rFonts w:asciiTheme="minorHAnsi" w:hAnsiTheme="minorHAnsi" w:cstheme="minorHAnsi"/>
              </w:rPr>
            </w:pPr>
            <w:r w:rsidRPr="005A5BE2">
              <w:rPr>
                <w:rFonts w:asciiTheme="minorHAnsi" w:hAnsiTheme="minorHAnsi" w:cstheme="minorHAnsi"/>
              </w:rPr>
              <w:t>unless specified in writing to the contrary by the Contracting Authority all and any information (whether in documentary form, oral, electronic, audio-visual, audio- recorded</w:t>
            </w:r>
            <w:r w:rsidRPr="005A5BE2">
              <w:rPr>
                <w:rFonts w:asciiTheme="minorHAnsi" w:hAnsiTheme="minorHAnsi" w:cstheme="minorHAnsi"/>
                <w:spacing w:val="-1"/>
              </w:rPr>
              <w:t xml:space="preserve"> </w:t>
            </w:r>
            <w:r w:rsidRPr="005A5BE2">
              <w:rPr>
                <w:rFonts w:asciiTheme="minorHAnsi" w:hAnsiTheme="minorHAnsi" w:cstheme="minorHAnsi"/>
              </w:rPr>
              <w:t>or</w:t>
            </w:r>
            <w:r w:rsidRPr="005A5BE2">
              <w:rPr>
                <w:rFonts w:asciiTheme="minorHAnsi" w:hAnsiTheme="minorHAnsi" w:cstheme="minorHAnsi"/>
                <w:spacing w:val="-1"/>
              </w:rPr>
              <w:t xml:space="preserve"> </w:t>
            </w:r>
            <w:r w:rsidRPr="005A5BE2">
              <w:rPr>
                <w:rFonts w:asciiTheme="minorHAnsi" w:hAnsiTheme="minorHAnsi" w:cstheme="minorHAnsi"/>
              </w:rPr>
              <w:t>otherwise including</w:t>
            </w:r>
            <w:r w:rsidRPr="005A5BE2">
              <w:rPr>
                <w:rFonts w:asciiTheme="minorHAnsi" w:hAnsiTheme="minorHAnsi" w:cstheme="minorHAnsi"/>
                <w:spacing w:val="-1"/>
              </w:rPr>
              <w:t xml:space="preserve"> </w:t>
            </w:r>
            <w:r w:rsidRPr="005A5BE2">
              <w:rPr>
                <w:rFonts w:asciiTheme="minorHAnsi" w:hAnsiTheme="minorHAnsi" w:cstheme="minorHAnsi"/>
              </w:rPr>
              <w:t>any copy or</w:t>
            </w:r>
            <w:r w:rsidRPr="005A5BE2">
              <w:rPr>
                <w:rFonts w:asciiTheme="minorHAnsi" w:hAnsiTheme="minorHAnsi" w:cstheme="minorHAnsi"/>
                <w:spacing w:val="-1"/>
              </w:rPr>
              <w:t xml:space="preserve"> </w:t>
            </w:r>
            <w:r w:rsidRPr="005A5BE2">
              <w:rPr>
                <w:rFonts w:asciiTheme="minorHAnsi" w:hAnsiTheme="minorHAnsi" w:cstheme="minorHAnsi"/>
              </w:rPr>
              <w:t>copies thereof</w:t>
            </w:r>
            <w:r w:rsidRPr="005A5BE2">
              <w:rPr>
                <w:rFonts w:asciiTheme="minorHAnsi" w:hAnsiTheme="minorHAnsi" w:cstheme="minorHAnsi"/>
                <w:spacing w:val="-1"/>
              </w:rPr>
              <w:t xml:space="preserve"> </w:t>
            </w:r>
            <w:r w:rsidRPr="005A5BE2">
              <w:rPr>
                <w:rFonts w:asciiTheme="minorHAnsi" w:hAnsiTheme="minorHAnsi" w:cstheme="minorHAnsi"/>
              </w:rPr>
              <w:t>and</w:t>
            </w:r>
            <w:r w:rsidRPr="005A5BE2">
              <w:rPr>
                <w:rFonts w:asciiTheme="minorHAnsi" w:hAnsiTheme="minorHAnsi" w:cstheme="minorHAnsi"/>
                <w:spacing w:val="-1"/>
              </w:rPr>
              <w:t xml:space="preserve"> </w:t>
            </w:r>
            <w:r w:rsidRPr="005A5BE2">
              <w:rPr>
                <w:rFonts w:asciiTheme="minorHAnsi" w:hAnsiTheme="minorHAnsi" w:cstheme="minorHAnsi"/>
              </w:rPr>
              <w:t>whether</w:t>
            </w:r>
            <w:r w:rsidRPr="005A5BE2">
              <w:rPr>
                <w:rFonts w:asciiTheme="minorHAnsi" w:hAnsiTheme="minorHAnsi" w:cstheme="minorHAnsi"/>
                <w:spacing w:val="-1"/>
              </w:rPr>
              <w:t xml:space="preserve"> </w:t>
            </w:r>
            <w:r w:rsidRPr="005A5BE2">
              <w:rPr>
                <w:rFonts w:asciiTheme="minorHAnsi" w:hAnsiTheme="minorHAnsi" w:cstheme="minorHAnsi"/>
              </w:rPr>
              <w:t>scientific, commercial, financial, technical, operational or otherwise) relating to the Contracting</w:t>
            </w:r>
            <w:r w:rsidRPr="005A5BE2">
              <w:rPr>
                <w:rFonts w:asciiTheme="minorHAnsi" w:hAnsiTheme="minorHAnsi" w:cstheme="minorHAnsi"/>
                <w:spacing w:val="-4"/>
              </w:rPr>
              <w:t xml:space="preserve"> </w:t>
            </w:r>
            <w:r w:rsidRPr="005A5BE2">
              <w:rPr>
                <w:rFonts w:asciiTheme="minorHAnsi" w:hAnsiTheme="minorHAnsi" w:cstheme="minorHAnsi"/>
              </w:rPr>
              <w:t>Authority,</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supply</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3"/>
              </w:rPr>
              <w:t xml:space="preserve"> </w:t>
            </w:r>
            <w:r w:rsidRPr="005A5BE2">
              <w:rPr>
                <w:rFonts w:asciiTheme="minorHAnsi" w:hAnsiTheme="minorHAnsi" w:cstheme="minorHAnsi"/>
                <w:color w:val="000000"/>
                <w:highlight w:val="lightGray"/>
              </w:rPr>
              <w:t>Goods/Services</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under</w:t>
            </w:r>
            <w:r w:rsidRPr="005A5BE2">
              <w:rPr>
                <w:rFonts w:asciiTheme="minorHAnsi" w:hAnsiTheme="minorHAnsi" w:cstheme="minorHAnsi"/>
                <w:color w:val="000000"/>
                <w:spacing w:val="-3"/>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5"/>
              </w:rPr>
              <w:t xml:space="preserve"> </w:t>
            </w:r>
            <w:r w:rsidRPr="005A5BE2">
              <w:rPr>
                <w:rFonts w:asciiTheme="minorHAnsi" w:hAnsiTheme="minorHAnsi" w:cstheme="minorHAnsi"/>
                <w:color w:val="000000"/>
              </w:rPr>
              <w:t>Contract</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and</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all</w:t>
            </w:r>
            <w:r w:rsidRPr="005A5BE2">
              <w:rPr>
                <w:rFonts w:asciiTheme="minorHAnsi" w:hAnsiTheme="minorHAnsi" w:cstheme="minorHAnsi"/>
                <w:color w:val="000000"/>
                <w:spacing w:val="-6"/>
              </w:rPr>
              <w:t xml:space="preserve"> </w:t>
            </w:r>
            <w:r w:rsidRPr="005A5BE2">
              <w:rPr>
                <w:rFonts w:asciiTheme="minorHAnsi" w:hAnsiTheme="minorHAnsi" w:cstheme="minorHAnsi"/>
                <w:color w:val="000000"/>
              </w:rPr>
              <w:t>and any information supplied or made available to the Contractor (to include employees, agents, Subcontractors and other suppliers) for the purposes of the Contract(s)</w:t>
            </w:r>
            <w:r w:rsidRPr="005A5BE2">
              <w:rPr>
                <w:rFonts w:asciiTheme="minorHAnsi" w:hAnsiTheme="minorHAnsi" w:cstheme="minorHAnsi"/>
                <w:color w:val="000000"/>
                <w:spacing w:val="-2"/>
              </w:rPr>
              <w:t xml:space="preserve"> </w:t>
            </w:r>
            <w:r w:rsidRPr="005A5BE2">
              <w:rPr>
                <w:rFonts w:asciiTheme="minorHAnsi" w:hAnsiTheme="minorHAnsi" w:cstheme="minorHAnsi"/>
                <w:color w:val="000000"/>
              </w:rPr>
              <w:t>including</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personal</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data</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within</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meaning</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of</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the</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Data</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Protection</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 xml:space="preserve">Laws; </w:t>
            </w:r>
            <w:r w:rsidRPr="005A5BE2">
              <w:rPr>
                <w:rFonts w:asciiTheme="minorHAnsi" w:hAnsiTheme="minorHAnsi" w:cstheme="minorHAnsi"/>
                <w:color w:val="000000"/>
                <w:spacing w:val="-4"/>
              </w:rPr>
              <w:t>and</w:t>
            </w:r>
          </w:p>
        </w:tc>
      </w:tr>
      <w:tr w:rsidR="00A01084" w:rsidRPr="005A5BE2" w14:paraId="590C29CB" w14:textId="77777777">
        <w:trPr>
          <w:trHeight w:val="951"/>
        </w:trPr>
        <w:tc>
          <w:tcPr>
            <w:tcW w:w="484" w:type="dxa"/>
          </w:tcPr>
          <w:p w14:paraId="590C29C8" w14:textId="77777777" w:rsidR="00A01084" w:rsidRPr="005A5BE2" w:rsidRDefault="00A01084">
            <w:pPr>
              <w:pStyle w:val="TableParagraph"/>
              <w:rPr>
                <w:rFonts w:asciiTheme="minorHAnsi" w:hAnsiTheme="minorHAnsi" w:cstheme="minorHAnsi"/>
              </w:rPr>
            </w:pPr>
          </w:p>
        </w:tc>
        <w:tc>
          <w:tcPr>
            <w:tcW w:w="755" w:type="dxa"/>
          </w:tcPr>
          <w:p w14:paraId="590C29C9" w14:textId="77777777" w:rsidR="00A01084" w:rsidRPr="005A5BE2" w:rsidRDefault="00013AF0">
            <w:pPr>
              <w:pStyle w:val="TableParagraph"/>
              <w:spacing w:before="59"/>
              <w:ind w:left="53"/>
              <w:jc w:val="center"/>
              <w:rPr>
                <w:rFonts w:asciiTheme="minorHAnsi" w:hAnsiTheme="minorHAnsi" w:cstheme="minorHAnsi"/>
              </w:rPr>
            </w:pPr>
            <w:r w:rsidRPr="005A5BE2">
              <w:rPr>
                <w:rFonts w:asciiTheme="minorHAnsi" w:hAnsiTheme="minorHAnsi" w:cstheme="minorHAnsi"/>
                <w:color w:val="1F487C"/>
                <w:spacing w:val="-5"/>
              </w:rPr>
              <w:t>2.2</w:t>
            </w:r>
          </w:p>
        </w:tc>
        <w:tc>
          <w:tcPr>
            <w:tcW w:w="7674" w:type="dxa"/>
          </w:tcPr>
          <w:p w14:paraId="590C29CA" w14:textId="77777777" w:rsidR="00A01084" w:rsidRPr="005A5BE2" w:rsidRDefault="00013AF0">
            <w:pPr>
              <w:pStyle w:val="TableParagraph"/>
              <w:spacing w:before="59" w:line="276" w:lineRule="auto"/>
              <w:ind w:left="210"/>
              <w:rPr>
                <w:rFonts w:asciiTheme="minorHAnsi" w:hAnsiTheme="minorHAnsi" w:cstheme="minorHAnsi"/>
              </w:rPr>
            </w:pPr>
            <w:r w:rsidRPr="005A5BE2">
              <w:rPr>
                <w:rFonts w:asciiTheme="minorHAnsi" w:hAnsiTheme="minorHAnsi" w:cstheme="minorHAnsi"/>
              </w:rPr>
              <w:t>any</w:t>
            </w:r>
            <w:r w:rsidRPr="005A5BE2">
              <w:rPr>
                <w:rFonts w:asciiTheme="minorHAnsi" w:hAnsiTheme="minorHAnsi" w:cstheme="minorHAnsi"/>
                <w:spacing w:val="40"/>
              </w:rPr>
              <w:t xml:space="preserve"> </w:t>
            </w:r>
            <w:r w:rsidRPr="005A5BE2">
              <w:rPr>
                <w:rFonts w:asciiTheme="minorHAnsi" w:hAnsiTheme="minorHAnsi" w:cstheme="minorHAnsi"/>
              </w:rPr>
              <w:t>and</w:t>
            </w:r>
            <w:r w:rsidRPr="005A5BE2">
              <w:rPr>
                <w:rFonts w:asciiTheme="minorHAnsi" w:hAnsiTheme="minorHAnsi" w:cstheme="minorHAnsi"/>
                <w:spacing w:val="39"/>
              </w:rPr>
              <w:t xml:space="preserve"> </w:t>
            </w:r>
            <w:r w:rsidRPr="005A5BE2">
              <w:rPr>
                <w:rFonts w:asciiTheme="minorHAnsi" w:hAnsiTheme="minorHAnsi" w:cstheme="minorHAnsi"/>
              </w:rPr>
              <w:t>all</w:t>
            </w:r>
            <w:r w:rsidRPr="005A5BE2">
              <w:rPr>
                <w:rFonts w:asciiTheme="minorHAnsi" w:hAnsiTheme="minorHAnsi" w:cstheme="minorHAnsi"/>
                <w:spacing w:val="39"/>
              </w:rPr>
              <w:t xml:space="preserve"> </w:t>
            </w:r>
            <w:r w:rsidRPr="005A5BE2">
              <w:rPr>
                <w:rFonts w:asciiTheme="minorHAnsi" w:hAnsiTheme="minorHAnsi" w:cstheme="minorHAnsi"/>
              </w:rPr>
              <w:t>information</w:t>
            </w:r>
            <w:r w:rsidRPr="005A5BE2">
              <w:rPr>
                <w:rFonts w:asciiTheme="minorHAnsi" w:hAnsiTheme="minorHAnsi" w:cstheme="minorHAnsi"/>
                <w:spacing w:val="36"/>
              </w:rPr>
              <w:t xml:space="preserve"> </w:t>
            </w:r>
            <w:r w:rsidRPr="005A5BE2">
              <w:rPr>
                <w:rFonts w:asciiTheme="minorHAnsi" w:hAnsiTheme="minorHAnsi" w:cstheme="minorHAnsi"/>
              </w:rPr>
              <w:t>which</w:t>
            </w:r>
            <w:r w:rsidRPr="005A5BE2">
              <w:rPr>
                <w:rFonts w:asciiTheme="minorHAnsi" w:hAnsiTheme="minorHAnsi" w:cstheme="minorHAnsi"/>
                <w:spacing w:val="39"/>
              </w:rPr>
              <w:t xml:space="preserve"> </w:t>
            </w:r>
            <w:r w:rsidRPr="005A5BE2">
              <w:rPr>
                <w:rFonts w:asciiTheme="minorHAnsi" w:hAnsiTheme="minorHAnsi" w:cstheme="minorHAnsi"/>
              </w:rPr>
              <w:t>has</w:t>
            </w:r>
            <w:r w:rsidRPr="005A5BE2">
              <w:rPr>
                <w:rFonts w:asciiTheme="minorHAnsi" w:hAnsiTheme="minorHAnsi" w:cstheme="minorHAnsi"/>
                <w:spacing w:val="40"/>
              </w:rPr>
              <w:t xml:space="preserve"> </w:t>
            </w:r>
            <w:r w:rsidRPr="005A5BE2">
              <w:rPr>
                <w:rFonts w:asciiTheme="minorHAnsi" w:hAnsiTheme="minorHAnsi" w:cstheme="minorHAnsi"/>
              </w:rPr>
              <w:t>been</w:t>
            </w:r>
            <w:r w:rsidRPr="005A5BE2">
              <w:rPr>
                <w:rFonts w:asciiTheme="minorHAnsi" w:hAnsiTheme="minorHAnsi" w:cstheme="minorHAnsi"/>
                <w:spacing w:val="39"/>
              </w:rPr>
              <w:t xml:space="preserve"> </w:t>
            </w:r>
            <w:r w:rsidRPr="005A5BE2">
              <w:rPr>
                <w:rFonts w:asciiTheme="minorHAnsi" w:hAnsiTheme="minorHAnsi" w:cstheme="minorHAnsi"/>
              </w:rPr>
              <w:t>derived</w:t>
            </w:r>
            <w:r w:rsidRPr="005A5BE2">
              <w:rPr>
                <w:rFonts w:asciiTheme="minorHAnsi" w:hAnsiTheme="minorHAnsi" w:cstheme="minorHAnsi"/>
                <w:spacing w:val="39"/>
              </w:rPr>
              <w:t xml:space="preserve"> </w:t>
            </w:r>
            <w:r w:rsidRPr="005A5BE2">
              <w:rPr>
                <w:rFonts w:asciiTheme="minorHAnsi" w:hAnsiTheme="minorHAnsi" w:cstheme="minorHAnsi"/>
              </w:rPr>
              <w:t>or</w:t>
            </w:r>
            <w:r w:rsidRPr="005A5BE2">
              <w:rPr>
                <w:rFonts w:asciiTheme="minorHAnsi" w:hAnsiTheme="minorHAnsi" w:cstheme="minorHAnsi"/>
                <w:spacing w:val="40"/>
              </w:rPr>
              <w:t xml:space="preserve"> </w:t>
            </w:r>
            <w:r w:rsidRPr="005A5BE2">
              <w:rPr>
                <w:rFonts w:asciiTheme="minorHAnsi" w:hAnsiTheme="minorHAnsi" w:cstheme="minorHAnsi"/>
              </w:rPr>
              <w:t>obtained</w:t>
            </w:r>
            <w:r w:rsidRPr="005A5BE2">
              <w:rPr>
                <w:rFonts w:asciiTheme="minorHAnsi" w:hAnsiTheme="minorHAnsi" w:cstheme="minorHAnsi"/>
                <w:spacing w:val="39"/>
              </w:rPr>
              <w:t xml:space="preserve"> </w:t>
            </w:r>
            <w:r w:rsidRPr="005A5BE2">
              <w:rPr>
                <w:rFonts w:asciiTheme="minorHAnsi" w:hAnsiTheme="minorHAnsi" w:cstheme="minorHAnsi"/>
              </w:rPr>
              <w:t>from</w:t>
            </w:r>
            <w:r w:rsidRPr="005A5BE2">
              <w:rPr>
                <w:rFonts w:asciiTheme="minorHAnsi" w:hAnsiTheme="minorHAnsi" w:cstheme="minorHAnsi"/>
                <w:spacing w:val="40"/>
              </w:rPr>
              <w:t xml:space="preserve"> </w:t>
            </w:r>
            <w:r w:rsidRPr="005A5BE2">
              <w:rPr>
                <w:rFonts w:asciiTheme="minorHAnsi" w:hAnsiTheme="minorHAnsi" w:cstheme="minorHAnsi"/>
              </w:rPr>
              <w:t>information described in sub-paragraph 2.1.</w:t>
            </w:r>
          </w:p>
        </w:tc>
      </w:tr>
      <w:tr w:rsidR="00A01084" w:rsidRPr="005A5BE2" w14:paraId="590C29CF" w14:textId="77777777">
        <w:trPr>
          <w:trHeight w:val="1157"/>
        </w:trPr>
        <w:tc>
          <w:tcPr>
            <w:tcW w:w="484" w:type="dxa"/>
          </w:tcPr>
          <w:p w14:paraId="590C29CC" w14:textId="77777777" w:rsidR="00A01084" w:rsidRPr="005A5BE2" w:rsidRDefault="00A01084">
            <w:pPr>
              <w:pStyle w:val="TableParagraph"/>
              <w:spacing w:before="5"/>
              <w:rPr>
                <w:rFonts w:asciiTheme="minorHAnsi" w:hAnsiTheme="minorHAnsi" w:cstheme="minorHAnsi"/>
              </w:rPr>
            </w:pPr>
          </w:p>
          <w:p w14:paraId="590C29CD" w14:textId="77777777" w:rsidR="00A01084" w:rsidRPr="005A5BE2" w:rsidRDefault="00013AF0">
            <w:pPr>
              <w:pStyle w:val="TableParagraph"/>
              <w:ind w:left="50"/>
              <w:rPr>
                <w:rFonts w:asciiTheme="minorHAnsi" w:hAnsiTheme="minorHAnsi" w:cstheme="minorHAnsi"/>
              </w:rPr>
            </w:pPr>
            <w:r w:rsidRPr="005A5BE2">
              <w:rPr>
                <w:rFonts w:asciiTheme="minorHAnsi" w:hAnsiTheme="minorHAnsi" w:cstheme="minorHAnsi"/>
                <w:color w:val="333399"/>
                <w:spacing w:val="-5"/>
              </w:rPr>
              <w:t>3.</w:t>
            </w:r>
          </w:p>
        </w:tc>
        <w:tc>
          <w:tcPr>
            <w:tcW w:w="8429" w:type="dxa"/>
            <w:gridSpan w:val="2"/>
          </w:tcPr>
          <w:p w14:paraId="590C29CE" w14:textId="77777777" w:rsidR="00A01084" w:rsidRPr="005A5BE2" w:rsidRDefault="00013AF0">
            <w:pPr>
              <w:pStyle w:val="TableParagraph"/>
              <w:spacing w:before="208" w:line="310" w:lineRule="atLeast"/>
              <w:ind w:left="657" w:right="91"/>
              <w:jc w:val="both"/>
              <w:rPr>
                <w:rFonts w:asciiTheme="minorHAnsi" w:hAnsiTheme="minorHAnsi" w:cstheme="minorHAnsi"/>
              </w:rPr>
            </w:pPr>
            <w:r w:rsidRPr="005A5BE2">
              <w:rPr>
                <w:rFonts w:asciiTheme="minorHAnsi" w:hAnsiTheme="minorHAnsi" w:cstheme="minorHAnsi"/>
              </w:rPr>
              <w:t>For the purposes of this Agreement “Data Protection Laws” means all applicable national and EU data protection laws, regulations and guidelines, including but not limited</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Regulation</w:t>
            </w:r>
            <w:r w:rsidRPr="005A5BE2">
              <w:rPr>
                <w:rFonts w:asciiTheme="minorHAnsi" w:hAnsiTheme="minorHAnsi" w:cstheme="minorHAnsi"/>
                <w:spacing w:val="1"/>
              </w:rPr>
              <w:t xml:space="preserve"> </w:t>
            </w:r>
            <w:r w:rsidRPr="005A5BE2">
              <w:rPr>
                <w:rFonts w:asciiTheme="minorHAnsi" w:hAnsiTheme="minorHAnsi" w:cstheme="minorHAnsi"/>
              </w:rPr>
              <w:t>(EU)</w:t>
            </w:r>
            <w:r w:rsidRPr="005A5BE2">
              <w:rPr>
                <w:rFonts w:asciiTheme="minorHAnsi" w:hAnsiTheme="minorHAnsi" w:cstheme="minorHAnsi"/>
                <w:spacing w:val="2"/>
              </w:rPr>
              <w:t xml:space="preserve"> </w:t>
            </w:r>
            <w:r w:rsidRPr="005A5BE2">
              <w:rPr>
                <w:rFonts w:asciiTheme="minorHAnsi" w:hAnsiTheme="minorHAnsi" w:cstheme="minorHAnsi"/>
              </w:rPr>
              <w:t>2016/679 on</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protection</w:t>
            </w:r>
            <w:r w:rsidRPr="005A5BE2">
              <w:rPr>
                <w:rFonts w:asciiTheme="minorHAnsi" w:hAnsiTheme="minorHAnsi" w:cstheme="minorHAnsi"/>
                <w:spacing w:val="1"/>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natural</w:t>
            </w:r>
            <w:r w:rsidRPr="005A5BE2">
              <w:rPr>
                <w:rFonts w:asciiTheme="minorHAnsi" w:hAnsiTheme="minorHAnsi" w:cstheme="minorHAnsi"/>
                <w:spacing w:val="2"/>
              </w:rPr>
              <w:t xml:space="preserve"> </w:t>
            </w:r>
            <w:r w:rsidRPr="005A5BE2">
              <w:rPr>
                <w:rFonts w:asciiTheme="minorHAnsi" w:hAnsiTheme="minorHAnsi" w:cstheme="minorHAnsi"/>
              </w:rPr>
              <w:t>persons with</w:t>
            </w:r>
            <w:r w:rsidRPr="005A5BE2">
              <w:rPr>
                <w:rFonts w:asciiTheme="minorHAnsi" w:hAnsiTheme="minorHAnsi" w:cstheme="minorHAnsi"/>
                <w:spacing w:val="2"/>
              </w:rPr>
              <w:t xml:space="preserve"> </w:t>
            </w:r>
            <w:r w:rsidRPr="005A5BE2">
              <w:rPr>
                <w:rFonts w:asciiTheme="minorHAnsi" w:hAnsiTheme="minorHAnsi" w:cstheme="minorHAnsi"/>
                <w:spacing w:val="-2"/>
              </w:rPr>
              <w:t>regard</w:t>
            </w:r>
          </w:p>
        </w:tc>
      </w:tr>
    </w:tbl>
    <w:p w14:paraId="590C29D0" w14:textId="77777777" w:rsidR="00A01084" w:rsidRPr="005A5BE2" w:rsidRDefault="00A01084">
      <w:pPr>
        <w:spacing w:line="310" w:lineRule="atLeast"/>
        <w:jc w:val="both"/>
        <w:rPr>
          <w:rFonts w:asciiTheme="minorHAnsi" w:hAnsiTheme="minorHAnsi" w:cstheme="minorHAnsi"/>
        </w:rPr>
        <w:sectPr w:rsidR="00A01084" w:rsidRPr="005A5BE2">
          <w:pgSz w:w="11910" w:h="16840"/>
          <w:pgMar w:top="1080" w:right="1140" w:bottom="1060" w:left="1180" w:header="677" w:footer="875" w:gutter="0"/>
          <w:cols w:space="720"/>
        </w:sectPr>
      </w:pPr>
    </w:p>
    <w:p w14:paraId="590C29D1" w14:textId="77777777" w:rsidR="00A01084" w:rsidRPr="005A5BE2" w:rsidRDefault="00A01084">
      <w:pPr>
        <w:pStyle w:val="BodyText"/>
        <w:spacing w:before="155"/>
        <w:rPr>
          <w:rFonts w:asciiTheme="minorHAnsi" w:hAnsiTheme="minorHAnsi" w:cstheme="minorHAnsi"/>
          <w:sz w:val="20"/>
        </w:rPr>
      </w:pPr>
    </w:p>
    <w:tbl>
      <w:tblPr>
        <w:tblW w:w="0" w:type="auto"/>
        <w:tblInd w:w="325" w:type="dxa"/>
        <w:tblLayout w:type="fixed"/>
        <w:tblCellMar>
          <w:left w:w="0" w:type="dxa"/>
          <w:right w:w="0" w:type="dxa"/>
        </w:tblCellMar>
        <w:tblLook w:val="01E0" w:firstRow="1" w:lastRow="1" w:firstColumn="1" w:lastColumn="1" w:noHBand="0" w:noVBand="0"/>
      </w:tblPr>
      <w:tblGrid>
        <w:gridCol w:w="484"/>
        <w:gridCol w:w="755"/>
        <w:gridCol w:w="524"/>
        <w:gridCol w:w="7151"/>
      </w:tblGrid>
      <w:tr w:rsidR="00A01084" w:rsidRPr="005A5BE2" w14:paraId="590C29D4" w14:textId="77777777">
        <w:trPr>
          <w:trHeight w:val="1774"/>
        </w:trPr>
        <w:tc>
          <w:tcPr>
            <w:tcW w:w="8914" w:type="dxa"/>
            <w:gridSpan w:val="4"/>
          </w:tcPr>
          <w:p w14:paraId="590C29D2" w14:textId="77777777" w:rsidR="00A01084" w:rsidRPr="005A5BE2" w:rsidRDefault="00013AF0">
            <w:pPr>
              <w:pStyle w:val="TableParagraph"/>
              <w:spacing w:line="225" w:lineRule="exact"/>
              <w:ind w:left="1141"/>
              <w:jc w:val="both"/>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36"/>
              </w:rPr>
              <w:t xml:space="preserve"> </w:t>
            </w:r>
            <w:r w:rsidRPr="005A5BE2">
              <w:rPr>
                <w:rFonts w:asciiTheme="minorHAnsi" w:hAnsiTheme="minorHAnsi" w:cstheme="minorHAnsi"/>
              </w:rPr>
              <w:t>the</w:t>
            </w:r>
            <w:r w:rsidRPr="005A5BE2">
              <w:rPr>
                <w:rFonts w:asciiTheme="minorHAnsi" w:hAnsiTheme="minorHAnsi" w:cstheme="minorHAnsi"/>
                <w:spacing w:val="39"/>
              </w:rPr>
              <w:t xml:space="preserve"> </w:t>
            </w:r>
            <w:r w:rsidRPr="005A5BE2">
              <w:rPr>
                <w:rFonts w:asciiTheme="minorHAnsi" w:hAnsiTheme="minorHAnsi" w:cstheme="minorHAnsi"/>
              </w:rPr>
              <w:t>processing</w:t>
            </w:r>
            <w:r w:rsidRPr="005A5BE2">
              <w:rPr>
                <w:rFonts w:asciiTheme="minorHAnsi" w:hAnsiTheme="minorHAnsi" w:cstheme="minorHAnsi"/>
                <w:spacing w:val="37"/>
              </w:rPr>
              <w:t xml:space="preserve"> </w:t>
            </w:r>
            <w:r w:rsidRPr="005A5BE2">
              <w:rPr>
                <w:rFonts w:asciiTheme="minorHAnsi" w:hAnsiTheme="minorHAnsi" w:cstheme="minorHAnsi"/>
              </w:rPr>
              <w:t>of</w:t>
            </w:r>
            <w:r w:rsidRPr="005A5BE2">
              <w:rPr>
                <w:rFonts w:asciiTheme="minorHAnsi" w:hAnsiTheme="minorHAnsi" w:cstheme="minorHAnsi"/>
                <w:spacing w:val="38"/>
              </w:rPr>
              <w:t xml:space="preserve"> </w:t>
            </w:r>
            <w:r w:rsidRPr="005A5BE2">
              <w:rPr>
                <w:rFonts w:asciiTheme="minorHAnsi" w:hAnsiTheme="minorHAnsi" w:cstheme="minorHAnsi"/>
              </w:rPr>
              <w:t>personal</w:t>
            </w:r>
            <w:r w:rsidRPr="005A5BE2">
              <w:rPr>
                <w:rFonts w:asciiTheme="minorHAnsi" w:hAnsiTheme="minorHAnsi" w:cstheme="minorHAnsi"/>
                <w:spacing w:val="39"/>
              </w:rPr>
              <w:t xml:space="preserve"> </w:t>
            </w:r>
            <w:r w:rsidRPr="005A5BE2">
              <w:rPr>
                <w:rFonts w:asciiTheme="minorHAnsi" w:hAnsiTheme="minorHAnsi" w:cstheme="minorHAnsi"/>
              </w:rPr>
              <w:t>data</w:t>
            </w:r>
            <w:r w:rsidRPr="005A5BE2">
              <w:rPr>
                <w:rFonts w:asciiTheme="minorHAnsi" w:hAnsiTheme="minorHAnsi" w:cstheme="minorHAnsi"/>
                <w:spacing w:val="41"/>
              </w:rPr>
              <w:t xml:space="preserve"> </w:t>
            </w:r>
            <w:r w:rsidRPr="005A5BE2">
              <w:rPr>
                <w:rFonts w:asciiTheme="minorHAnsi" w:hAnsiTheme="minorHAnsi" w:cstheme="minorHAnsi"/>
              </w:rPr>
              <w:t>and</w:t>
            </w:r>
            <w:r w:rsidRPr="005A5BE2">
              <w:rPr>
                <w:rFonts w:asciiTheme="minorHAnsi" w:hAnsiTheme="minorHAnsi" w:cstheme="minorHAnsi"/>
                <w:spacing w:val="36"/>
              </w:rPr>
              <w:t xml:space="preserve"> </w:t>
            </w:r>
            <w:r w:rsidRPr="005A5BE2">
              <w:rPr>
                <w:rFonts w:asciiTheme="minorHAnsi" w:hAnsiTheme="minorHAnsi" w:cstheme="minorHAnsi"/>
              </w:rPr>
              <w:t>on</w:t>
            </w:r>
            <w:r w:rsidRPr="005A5BE2">
              <w:rPr>
                <w:rFonts w:asciiTheme="minorHAnsi" w:hAnsiTheme="minorHAnsi" w:cstheme="minorHAnsi"/>
                <w:spacing w:val="37"/>
              </w:rPr>
              <w:t xml:space="preserve"> </w:t>
            </w:r>
            <w:r w:rsidRPr="005A5BE2">
              <w:rPr>
                <w:rFonts w:asciiTheme="minorHAnsi" w:hAnsiTheme="minorHAnsi" w:cstheme="minorHAnsi"/>
              </w:rPr>
              <w:t>the</w:t>
            </w:r>
            <w:r w:rsidRPr="005A5BE2">
              <w:rPr>
                <w:rFonts w:asciiTheme="minorHAnsi" w:hAnsiTheme="minorHAnsi" w:cstheme="minorHAnsi"/>
                <w:spacing w:val="39"/>
              </w:rPr>
              <w:t xml:space="preserve"> </w:t>
            </w:r>
            <w:r w:rsidRPr="005A5BE2">
              <w:rPr>
                <w:rFonts w:asciiTheme="minorHAnsi" w:hAnsiTheme="minorHAnsi" w:cstheme="minorHAnsi"/>
              </w:rPr>
              <w:t>free</w:t>
            </w:r>
            <w:r w:rsidRPr="005A5BE2">
              <w:rPr>
                <w:rFonts w:asciiTheme="minorHAnsi" w:hAnsiTheme="minorHAnsi" w:cstheme="minorHAnsi"/>
                <w:spacing w:val="38"/>
              </w:rPr>
              <w:t xml:space="preserve"> </w:t>
            </w:r>
            <w:r w:rsidRPr="005A5BE2">
              <w:rPr>
                <w:rFonts w:asciiTheme="minorHAnsi" w:hAnsiTheme="minorHAnsi" w:cstheme="minorHAnsi"/>
              </w:rPr>
              <w:t>movement</w:t>
            </w:r>
            <w:r w:rsidRPr="005A5BE2">
              <w:rPr>
                <w:rFonts w:asciiTheme="minorHAnsi" w:hAnsiTheme="minorHAnsi" w:cstheme="minorHAnsi"/>
                <w:spacing w:val="39"/>
              </w:rPr>
              <w:t xml:space="preserve"> </w:t>
            </w:r>
            <w:r w:rsidRPr="005A5BE2">
              <w:rPr>
                <w:rFonts w:asciiTheme="minorHAnsi" w:hAnsiTheme="minorHAnsi" w:cstheme="minorHAnsi"/>
              </w:rPr>
              <w:t>of</w:t>
            </w:r>
            <w:r w:rsidRPr="005A5BE2">
              <w:rPr>
                <w:rFonts w:asciiTheme="minorHAnsi" w:hAnsiTheme="minorHAnsi" w:cstheme="minorHAnsi"/>
                <w:spacing w:val="37"/>
              </w:rPr>
              <w:t xml:space="preserve"> </w:t>
            </w:r>
            <w:r w:rsidRPr="005A5BE2">
              <w:rPr>
                <w:rFonts w:asciiTheme="minorHAnsi" w:hAnsiTheme="minorHAnsi" w:cstheme="minorHAnsi"/>
              </w:rPr>
              <w:t>such</w:t>
            </w:r>
            <w:r w:rsidRPr="005A5BE2">
              <w:rPr>
                <w:rFonts w:asciiTheme="minorHAnsi" w:hAnsiTheme="minorHAnsi" w:cstheme="minorHAnsi"/>
                <w:spacing w:val="37"/>
              </w:rPr>
              <w:t xml:space="preserve"> </w:t>
            </w:r>
            <w:r w:rsidRPr="005A5BE2">
              <w:rPr>
                <w:rFonts w:asciiTheme="minorHAnsi" w:hAnsiTheme="minorHAnsi" w:cstheme="minorHAnsi"/>
              </w:rPr>
              <w:t>data,</w:t>
            </w:r>
            <w:r w:rsidRPr="005A5BE2">
              <w:rPr>
                <w:rFonts w:asciiTheme="minorHAnsi" w:hAnsiTheme="minorHAnsi" w:cstheme="minorHAnsi"/>
                <w:spacing w:val="41"/>
              </w:rPr>
              <w:t xml:space="preserve"> </w:t>
            </w:r>
            <w:r w:rsidRPr="005A5BE2">
              <w:rPr>
                <w:rFonts w:asciiTheme="minorHAnsi" w:hAnsiTheme="minorHAnsi" w:cstheme="minorHAnsi"/>
                <w:spacing w:val="-5"/>
              </w:rPr>
              <w:t>and</w:t>
            </w:r>
          </w:p>
          <w:p w14:paraId="590C29D3" w14:textId="77777777" w:rsidR="00A01084" w:rsidRPr="005A5BE2" w:rsidRDefault="00013AF0">
            <w:pPr>
              <w:pStyle w:val="TableParagraph"/>
              <w:spacing w:before="41" w:line="276" w:lineRule="auto"/>
              <w:ind w:left="1141" w:right="91"/>
              <w:jc w:val="both"/>
              <w:rPr>
                <w:rFonts w:asciiTheme="minorHAnsi" w:hAnsiTheme="minorHAnsi" w:cstheme="minorHAnsi"/>
              </w:rPr>
            </w:pPr>
            <w:r w:rsidRPr="005A5BE2">
              <w:rPr>
                <w:rFonts w:asciiTheme="minorHAnsi" w:hAnsiTheme="minorHAnsi" w:cstheme="minorHAnsi"/>
              </w:rPr>
              <w:t>repealing</w:t>
            </w:r>
            <w:r w:rsidRPr="005A5BE2">
              <w:rPr>
                <w:rFonts w:asciiTheme="minorHAnsi" w:hAnsiTheme="minorHAnsi" w:cstheme="minorHAnsi"/>
                <w:spacing w:val="40"/>
              </w:rPr>
              <w:t xml:space="preserve"> </w:t>
            </w:r>
            <w:r w:rsidRPr="005A5BE2">
              <w:rPr>
                <w:rFonts w:asciiTheme="minorHAnsi" w:hAnsiTheme="minorHAnsi" w:cstheme="minorHAnsi"/>
              </w:rPr>
              <w:t>Directive 95/46/EC (the “General Data Protection Regulation”), and any guidelines and codes of practice issued by the Office of the Data Protection Commission</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other</w:t>
            </w:r>
            <w:r w:rsidRPr="005A5BE2">
              <w:rPr>
                <w:rFonts w:asciiTheme="minorHAnsi" w:hAnsiTheme="minorHAnsi" w:cstheme="minorHAnsi"/>
                <w:spacing w:val="-2"/>
              </w:rPr>
              <w:t xml:space="preserve"> </w:t>
            </w:r>
            <w:r w:rsidRPr="005A5BE2">
              <w:rPr>
                <w:rFonts w:asciiTheme="minorHAnsi" w:hAnsiTheme="minorHAnsi" w:cstheme="minorHAnsi"/>
              </w:rPr>
              <w:t>supervisory</w:t>
            </w:r>
            <w:r w:rsidRPr="005A5BE2">
              <w:rPr>
                <w:rFonts w:asciiTheme="minorHAnsi" w:hAnsiTheme="minorHAnsi" w:cstheme="minorHAnsi"/>
                <w:spacing w:val="-1"/>
              </w:rPr>
              <w:t xml:space="preserve"> </w:t>
            </w:r>
            <w:r w:rsidRPr="005A5BE2">
              <w:rPr>
                <w:rFonts w:asciiTheme="minorHAnsi" w:hAnsiTheme="minorHAnsi" w:cstheme="minorHAnsi"/>
              </w:rPr>
              <w:t>authority</w:t>
            </w:r>
            <w:r w:rsidRPr="005A5BE2">
              <w:rPr>
                <w:rFonts w:asciiTheme="minorHAnsi" w:hAnsiTheme="minorHAnsi" w:cstheme="minorHAnsi"/>
                <w:spacing w:val="-1"/>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data</w:t>
            </w:r>
            <w:r w:rsidRPr="005A5BE2">
              <w:rPr>
                <w:rFonts w:asciiTheme="minorHAnsi" w:hAnsiTheme="minorHAnsi" w:cstheme="minorHAnsi"/>
                <w:spacing w:val="-2"/>
              </w:rPr>
              <w:t xml:space="preserve"> </w:t>
            </w:r>
            <w:r w:rsidRPr="005A5BE2">
              <w:rPr>
                <w:rFonts w:asciiTheme="minorHAnsi" w:hAnsiTheme="minorHAnsi" w:cstheme="minorHAnsi"/>
              </w:rPr>
              <w:t>protection</w:t>
            </w:r>
            <w:r w:rsidRPr="005A5BE2">
              <w:rPr>
                <w:rFonts w:asciiTheme="minorHAnsi" w:hAnsiTheme="minorHAnsi" w:cstheme="minorHAnsi"/>
                <w:spacing w:val="-3"/>
              </w:rPr>
              <w:t xml:space="preserve"> </w:t>
            </w:r>
            <w:r w:rsidRPr="005A5BE2">
              <w:rPr>
                <w:rFonts w:asciiTheme="minorHAnsi" w:hAnsiTheme="minorHAnsi" w:cstheme="minorHAnsi"/>
              </w:rPr>
              <w:t>in Ireland from</w:t>
            </w:r>
            <w:r w:rsidRPr="005A5BE2">
              <w:rPr>
                <w:rFonts w:asciiTheme="minorHAnsi" w:hAnsiTheme="minorHAnsi" w:cstheme="minorHAnsi"/>
                <w:spacing w:val="-1"/>
              </w:rPr>
              <w:t xml:space="preserve"> </w:t>
            </w:r>
            <w:r w:rsidRPr="005A5BE2">
              <w:rPr>
                <w:rFonts w:asciiTheme="minorHAnsi" w:hAnsiTheme="minorHAnsi" w:cstheme="minorHAnsi"/>
              </w:rPr>
              <w:t>time</w:t>
            </w:r>
            <w:r w:rsidRPr="005A5BE2">
              <w:rPr>
                <w:rFonts w:asciiTheme="minorHAnsi" w:hAnsiTheme="minorHAnsi" w:cstheme="minorHAnsi"/>
                <w:spacing w:val="-1"/>
              </w:rPr>
              <w:t xml:space="preserve"> </w:t>
            </w:r>
            <w:r w:rsidRPr="005A5BE2">
              <w:rPr>
                <w:rFonts w:asciiTheme="minorHAnsi" w:hAnsiTheme="minorHAnsi" w:cstheme="minorHAnsi"/>
              </w:rPr>
              <w:t xml:space="preserve">to </w:t>
            </w:r>
            <w:r w:rsidRPr="005A5BE2">
              <w:rPr>
                <w:rFonts w:asciiTheme="minorHAnsi" w:hAnsiTheme="minorHAnsi" w:cstheme="minorHAnsi"/>
                <w:spacing w:val="-4"/>
              </w:rPr>
              <w:t>time</w:t>
            </w:r>
          </w:p>
        </w:tc>
      </w:tr>
      <w:tr w:rsidR="00A01084" w:rsidRPr="005A5BE2" w14:paraId="590C29D9" w14:textId="77777777">
        <w:trPr>
          <w:trHeight w:val="951"/>
        </w:trPr>
        <w:tc>
          <w:tcPr>
            <w:tcW w:w="484" w:type="dxa"/>
          </w:tcPr>
          <w:p w14:paraId="590C29D5" w14:textId="77777777" w:rsidR="00A01084" w:rsidRPr="005A5BE2" w:rsidRDefault="00A01084">
            <w:pPr>
              <w:pStyle w:val="TableParagraph"/>
              <w:spacing w:before="5"/>
              <w:rPr>
                <w:rFonts w:asciiTheme="minorHAnsi" w:hAnsiTheme="minorHAnsi" w:cstheme="minorHAnsi"/>
              </w:rPr>
            </w:pPr>
          </w:p>
          <w:p w14:paraId="590C29D6" w14:textId="77777777" w:rsidR="00A01084" w:rsidRPr="005A5BE2" w:rsidRDefault="00013AF0">
            <w:pPr>
              <w:pStyle w:val="TableParagraph"/>
              <w:ind w:left="50"/>
              <w:rPr>
                <w:rFonts w:asciiTheme="minorHAnsi" w:hAnsiTheme="minorHAnsi" w:cstheme="minorHAnsi"/>
              </w:rPr>
            </w:pPr>
            <w:r w:rsidRPr="005A5BE2">
              <w:rPr>
                <w:rFonts w:asciiTheme="minorHAnsi" w:hAnsiTheme="minorHAnsi" w:cstheme="minorHAnsi"/>
                <w:color w:val="333399"/>
                <w:spacing w:val="-5"/>
              </w:rPr>
              <w:t>4.</w:t>
            </w:r>
          </w:p>
        </w:tc>
        <w:tc>
          <w:tcPr>
            <w:tcW w:w="8430" w:type="dxa"/>
            <w:gridSpan w:val="3"/>
          </w:tcPr>
          <w:p w14:paraId="590C29D7" w14:textId="77777777" w:rsidR="00A01084" w:rsidRPr="005A5BE2" w:rsidRDefault="00A01084">
            <w:pPr>
              <w:pStyle w:val="TableParagraph"/>
              <w:spacing w:before="5"/>
              <w:rPr>
                <w:rFonts w:asciiTheme="minorHAnsi" w:hAnsiTheme="minorHAnsi" w:cstheme="minorHAnsi"/>
              </w:rPr>
            </w:pPr>
          </w:p>
          <w:p w14:paraId="590C29D8" w14:textId="77777777" w:rsidR="00A01084" w:rsidRPr="005A5BE2" w:rsidRDefault="00013AF0">
            <w:pPr>
              <w:pStyle w:val="TableParagraph"/>
              <w:spacing w:line="276" w:lineRule="auto"/>
              <w:ind w:left="264"/>
              <w:rPr>
                <w:rFonts w:asciiTheme="minorHAnsi" w:hAnsiTheme="minorHAnsi" w:cstheme="minorHAnsi"/>
              </w:rPr>
            </w:pPr>
            <w:r w:rsidRPr="005A5BE2">
              <w:rPr>
                <w:rFonts w:asciiTheme="minorHAnsi" w:hAnsiTheme="minorHAnsi" w:cstheme="minorHAnsi"/>
              </w:rPr>
              <w:t>Save</w:t>
            </w:r>
            <w:r w:rsidRPr="005A5BE2">
              <w:rPr>
                <w:rFonts w:asciiTheme="minorHAnsi" w:hAnsiTheme="minorHAnsi" w:cstheme="minorHAnsi"/>
                <w:spacing w:val="39"/>
              </w:rPr>
              <w:t xml:space="preserve"> </w:t>
            </w:r>
            <w:r w:rsidRPr="005A5BE2">
              <w:rPr>
                <w:rFonts w:asciiTheme="minorHAnsi" w:hAnsiTheme="minorHAnsi" w:cstheme="minorHAnsi"/>
              </w:rPr>
              <w:t>as</w:t>
            </w:r>
            <w:r w:rsidRPr="005A5BE2">
              <w:rPr>
                <w:rFonts w:asciiTheme="minorHAnsi" w:hAnsiTheme="minorHAnsi" w:cstheme="minorHAnsi"/>
                <w:spacing w:val="38"/>
              </w:rPr>
              <w:t xml:space="preserve"> </w:t>
            </w:r>
            <w:r w:rsidRPr="005A5BE2">
              <w:rPr>
                <w:rFonts w:asciiTheme="minorHAnsi" w:hAnsiTheme="minorHAnsi" w:cstheme="minorHAnsi"/>
              </w:rPr>
              <w:t>may</w:t>
            </w:r>
            <w:r w:rsidRPr="005A5BE2">
              <w:rPr>
                <w:rFonts w:asciiTheme="minorHAnsi" w:hAnsiTheme="minorHAnsi" w:cstheme="minorHAnsi"/>
                <w:spacing w:val="40"/>
              </w:rPr>
              <w:t xml:space="preserve"> </w:t>
            </w:r>
            <w:r w:rsidRPr="005A5BE2">
              <w:rPr>
                <w:rFonts w:asciiTheme="minorHAnsi" w:hAnsiTheme="minorHAnsi" w:cstheme="minorHAnsi"/>
              </w:rPr>
              <w:t>be</w:t>
            </w:r>
            <w:r w:rsidRPr="005A5BE2">
              <w:rPr>
                <w:rFonts w:asciiTheme="minorHAnsi" w:hAnsiTheme="minorHAnsi" w:cstheme="minorHAnsi"/>
                <w:spacing w:val="39"/>
              </w:rPr>
              <w:t xml:space="preserve"> </w:t>
            </w:r>
            <w:r w:rsidRPr="005A5BE2">
              <w:rPr>
                <w:rFonts w:asciiTheme="minorHAnsi" w:hAnsiTheme="minorHAnsi" w:cstheme="minorHAnsi"/>
              </w:rPr>
              <w:t>required</w:t>
            </w:r>
            <w:r w:rsidRPr="005A5BE2">
              <w:rPr>
                <w:rFonts w:asciiTheme="minorHAnsi" w:hAnsiTheme="minorHAnsi" w:cstheme="minorHAnsi"/>
                <w:spacing w:val="35"/>
              </w:rPr>
              <w:t xml:space="preserve"> </w:t>
            </w:r>
            <w:r w:rsidRPr="005A5BE2">
              <w:rPr>
                <w:rFonts w:asciiTheme="minorHAnsi" w:hAnsiTheme="minorHAnsi" w:cstheme="minorHAnsi"/>
              </w:rPr>
              <w:t>by</w:t>
            </w:r>
            <w:r w:rsidRPr="005A5BE2">
              <w:rPr>
                <w:rFonts w:asciiTheme="minorHAnsi" w:hAnsiTheme="minorHAnsi" w:cstheme="minorHAnsi"/>
                <w:spacing w:val="40"/>
              </w:rPr>
              <w:t xml:space="preserve"> </w:t>
            </w:r>
            <w:r w:rsidRPr="005A5BE2">
              <w:rPr>
                <w:rFonts w:asciiTheme="minorHAnsi" w:hAnsiTheme="minorHAnsi" w:cstheme="minorHAnsi"/>
              </w:rPr>
              <w:t>law,</w:t>
            </w:r>
            <w:r w:rsidRPr="005A5BE2">
              <w:rPr>
                <w:rFonts w:asciiTheme="minorHAnsi" w:hAnsiTheme="minorHAnsi" w:cstheme="minorHAnsi"/>
                <w:spacing w:val="38"/>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Contractor</w:t>
            </w:r>
            <w:r w:rsidRPr="005A5BE2">
              <w:rPr>
                <w:rFonts w:asciiTheme="minorHAnsi" w:hAnsiTheme="minorHAnsi" w:cstheme="minorHAnsi"/>
                <w:spacing w:val="38"/>
              </w:rPr>
              <w:t xml:space="preserve"> </w:t>
            </w:r>
            <w:r w:rsidRPr="005A5BE2">
              <w:rPr>
                <w:rFonts w:asciiTheme="minorHAnsi" w:hAnsiTheme="minorHAnsi" w:cstheme="minorHAnsi"/>
              </w:rPr>
              <w:t>agrees</w:t>
            </w:r>
            <w:r w:rsidRPr="005A5BE2">
              <w:rPr>
                <w:rFonts w:asciiTheme="minorHAnsi" w:hAnsiTheme="minorHAnsi" w:cstheme="minorHAnsi"/>
                <w:spacing w:val="40"/>
              </w:rPr>
              <w:t xml:space="preserve"> </w:t>
            </w:r>
            <w:r w:rsidRPr="005A5BE2">
              <w:rPr>
                <w:rFonts w:asciiTheme="minorHAnsi" w:hAnsiTheme="minorHAnsi" w:cstheme="minorHAnsi"/>
              </w:rPr>
              <w:t>in</w:t>
            </w:r>
            <w:r w:rsidRPr="005A5BE2">
              <w:rPr>
                <w:rFonts w:asciiTheme="minorHAnsi" w:hAnsiTheme="minorHAnsi" w:cstheme="minorHAnsi"/>
                <w:spacing w:val="37"/>
              </w:rPr>
              <w:t xml:space="preserve"> </w:t>
            </w:r>
            <w:r w:rsidRPr="005A5BE2">
              <w:rPr>
                <w:rFonts w:asciiTheme="minorHAnsi" w:hAnsiTheme="minorHAnsi" w:cstheme="minorHAnsi"/>
              </w:rPr>
              <w:t>respect</w:t>
            </w:r>
            <w:r w:rsidRPr="005A5BE2">
              <w:rPr>
                <w:rFonts w:asciiTheme="minorHAnsi" w:hAnsiTheme="minorHAnsi" w:cstheme="minorHAnsi"/>
                <w:spacing w:val="39"/>
              </w:rPr>
              <w:t xml:space="preserve"> </w:t>
            </w:r>
            <w:r w:rsidRPr="005A5BE2">
              <w:rPr>
                <w:rFonts w:asciiTheme="minorHAnsi" w:hAnsiTheme="minorHAnsi" w:cstheme="minorHAnsi"/>
              </w:rPr>
              <w:t>of</w:t>
            </w:r>
            <w:r w:rsidRPr="005A5BE2">
              <w:rPr>
                <w:rFonts w:asciiTheme="minorHAnsi" w:hAnsiTheme="minorHAnsi" w:cstheme="minorHAnsi"/>
                <w:spacing w:val="38"/>
              </w:rPr>
              <w:t xml:space="preserve"> </w:t>
            </w:r>
            <w:r w:rsidRPr="005A5BE2">
              <w:rPr>
                <w:rFonts w:asciiTheme="minorHAnsi" w:hAnsiTheme="minorHAnsi" w:cstheme="minorHAnsi"/>
              </w:rPr>
              <w:t>the</w:t>
            </w:r>
            <w:r w:rsidRPr="005A5BE2">
              <w:rPr>
                <w:rFonts w:asciiTheme="minorHAnsi" w:hAnsiTheme="minorHAnsi" w:cstheme="minorHAnsi"/>
                <w:spacing w:val="39"/>
              </w:rPr>
              <w:t xml:space="preserve"> </w:t>
            </w:r>
            <w:r w:rsidRPr="005A5BE2">
              <w:rPr>
                <w:rFonts w:asciiTheme="minorHAnsi" w:hAnsiTheme="minorHAnsi" w:cstheme="minorHAnsi"/>
              </w:rPr>
              <w:t xml:space="preserve">Confidential </w:t>
            </w:r>
            <w:r w:rsidRPr="005A5BE2">
              <w:rPr>
                <w:rFonts w:asciiTheme="minorHAnsi" w:hAnsiTheme="minorHAnsi" w:cstheme="minorHAnsi"/>
                <w:spacing w:val="-2"/>
              </w:rPr>
              <w:t>Information:</w:t>
            </w:r>
          </w:p>
        </w:tc>
      </w:tr>
      <w:tr w:rsidR="00A01084" w:rsidRPr="005A5BE2" w14:paraId="590C29DD" w14:textId="77777777">
        <w:trPr>
          <w:trHeight w:val="738"/>
        </w:trPr>
        <w:tc>
          <w:tcPr>
            <w:tcW w:w="484" w:type="dxa"/>
          </w:tcPr>
          <w:p w14:paraId="590C29DA" w14:textId="77777777" w:rsidR="00A01084" w:rsidRPr="005A5BE2" w:rsidRDefault="00A01084">
            <w:pPr>
              <w:pStyle w:val="TableParagraph"/>
              <w:rPr>
                <w:rFonts w:asciiTheme="minorHAnsi" w:hAnsiTheme="minorHAnsi" w:cstheme="minorHAnsi"/>
              </w:rPr>
            </w:pPr>
          </w:p>
        </w:tc>
        <w:tc>
          <w:tcPr>
            <w:tcW w:w="755" w:type="dxa"/>
          </w:tcPr>
          <w:p w14:paraId="590C29DB" w14:textId="77777777" w:rsidR="00A01084" w:rsidRPr="005A5BE2" w:rsidRDefault="00013AF0">
            <w:pPr>
              <w:pStyle w:val="TableParagraph"/>
              <w:spacing w:before="59"/>
              <w:ind w:left="264"/>
              <w:rPr>
                <w:rFonts w:asciiTheme="minorHAnsi" w:hAnsiTheme="minorHAnsi" w:cstheme="minorHAnsi"/>
              </w:rPr>
            </w:pPr>
            <w:r w:rsidRPr="005A5BE2">
              <w:rPr>
                <w:rFonts w:asciiTheme="minorHAnsi" w:hAnsiTheme="minorHAnsi" w:cstheme="minorHAnsi"/>
                <w:color w:val="1F487C"/>
                <w:spacing w:val="-5"/>
              </w:rPr>
              <w:t>4.1</w:t>
            </w:r>
          </w:p>
        </w:tc>
        <w:tc>
          <w:tcPr>
            <w:tcW w:w="7675" w:type="dxa"/>
            <w:gridSpan w:val="2"/>
          </w:tcPr>
          <w:p w14:paraId="590C29DC" w14:textId="77777777" w:rsidR="00A01084" w:rsidRPr="005A5BE2" w:rsidRDefault="00013AF0">
            <w:pPr>
              <w:pStyle w:val="TableParagraph"/>
              <w:spacing w:before="59" w:line="276" w:lineRule="auto"/>
              <w:ind w:left="210"/>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13"/>
              </w:rPr>
              <w:t xml:space="preserve"> </w:t>
            </w:r>
            <w:r w:rsidRPr="005A5BE2">
              <w:rPr>
                <w:rFonts w:asciiTheme="minorHAnsi" w:hAnsiTheme="minorHAnsi" w:cstheme="minorHAnsi"/>
              </w:rPr>
              <w:t>treat</w:t>
            </w:r>
            <w:r w:rsidRPr="005A5BE2">
              <w:rPr>
                <w:rFonts w:asciiTheme="minorHAnsi" w:hAnsiTheme="minorHAnsi" w:cstheme="minorHAnsi"/>
                <w:spacing w:val="-12"/>
              </w:rPr>
              <w:t xml:space="preserve"> </w:t>
            </w:r>
            <w:r w:rsidRPr="005A5BE2">
              <w:rPr>
                <w:rFonts w:asciiTheme="minorHAnsi" w:hAnsiTheme="minorHAnsi" w:cstheme="minorHAnsi"/>
              </w:rPr>
              <w:t>such</w:t>
            </w:r>
            <w:r w:rsidRPr="005A5BE2">
              <w:rPr>
                <w:rFonts w:asciiTheme="minorHAnsi" w:hAnsiTheme="minorHAnsi" w:cstheme="minorHAnsi"/>
                <w:spacing w:val="-13"/>
              </w:rPr>
              <w:t xml:space="preserve"> </w:t>
            </w:r>
            <w:r w:rsidRPr="005A5BE2">
              <w:rPr>
                <w:rFonts w:asciiTheme="minorHAnsi" w:hAnsiTheme="minorHAnsi" w:cstheme="minorHAnsi"/>
              </w:rPr>
              <w:t>Confidential</w:t>
            </w:r>
            <w:r w:rsidRPr="005A5BE2">
              <w:rPr>
                <w:rFonts w:asciiTheme="minorHAnsi" w:hAnsiTheme="minorHAnsi" w:cstheme="minorHAnsi"/>
                <w:spacing w:val="-12"/>
              </w:rPr>
              <w:t xml:space="preserve"> </w:t>
            </w:r>
            <w:r w:rsidRPr="005A5BE2">
              <w:rPr>
                <w:rFonts w:asciiTheme="minorHAnsi" w:hAnsiTheme="minorHAnsi" w:cstheme="minorHAnsi"/>
              </w:rPr>
              <w:t>Information</w:t>
            </w:r>
            <w:r w:rsidRPr="005A5BE2">
              <w:rPr>
                <w:rFonts w:asciiTheme="minorHAnsi" w:hAnsiTheme="minorHAnsi" w:cstheme="minorHAnsi"/>
                <w:spacing w:val="-13"/>
              </w:rPr>
              <w:t xml:space="preserve"> </w:t>
            </w:r>
            <w:r w:rsidRPr="005A5BE2">
              <w:rPr>
                <w:rFonts w:asciiTheme="minorHAnsi" w:hAnsiTheme="minorHAnsi" w:cstheme="minorHAnsi"/>
              </w:rPr>
              <w:t>as</w:t>
            </w:r>
            <w:r w:rsidRPr="005A5BE2">
              <w:rPr>
                <w:rFonts w:asciiTheme="minorHAnsi" w:hAnsiTheme="minorHAnsi" w:cstheme="minorHAnsi"/>
                <w:spacing w:val="-12"/>
              </w:rPr>
              <w:t xml:space="preserve"> </w:t>
            </w:r>
            <w:r w:rsidRPr="005A5BE2">
              <w:rPr>
                <w:rFonts w:asciiTheme="minorHAnsi" w:hAnsiTheme="minorHAnsi" w:cstheme="minorHAnsi"/>
              </w:rPr>
              <w:t>confidential</w:t>
            </w:r>
            <w:r w:rsidRPr="005A5BE2">
              <w:rPr>
                <w:rFonts w:asciiTheme="minorHAnsi" w:hAnsiTheme="minorHAnsi" w:cstheme="minorHAnsi"/>
                <w:spacing w:val="-13"/>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1"/>
              </w:rPr>
              <w:t xml:space="preserve"> </w:t>
            </w:r>
            <w:r w:rsidRPr="005A5BE2">
              <w:rPr>
                <w:rFonts w:asciiTheme="minorHAnsi" w:hAnsiTheme="minorHAnsi" w:cstheme="minorHAnsi"/>
              </w:rPr>
              <w:t>take</w:t>
            </w:r>
            <w:r w:rsidRPr="005A5BE2">
              <w:rPr>
                <w:rFonts w:asciiTheme="minorHAnsi" w:hAnsiTheme="minorHAnsi" w:cstheme="minorHAnsi"/>
                <w:spacing w:val="-11"/>
              </w:rPr>
              <w:t xml:space="preserve"> </w:t>
            </w:r>
            <w:r w:rsidRPr="005A5BE2">
              <w:rPr>
                <w:rFonts w:asciiTheme="minorHAnsi" w:hAnsiTheme="minorHAnsi" w:cstheme="minorHAnsi"/>
              </w:rPr>
              <w:t>all</w:t>
            </w:r>
            <w:r w:rsidRPr="005A5BE2">
              <w:rPr>
                <w:rFonts w:asciiTheme="minorHAnsi" w:hAnsiTheme="minorHAnsi" w:cstheme="minorHAnsi"/>
                <w:spacing w:val="-13"/>
              </w:rPr>
              <w:t xml:space="preserve"> </w:t>
            </w:r>
            <w:r w:rsidRPr="005A5BE2">
              <w:rPr>
                <w:rFonts w:asciiTheme="minorHAnsi" w:hAnsiTheme="minorHAnsi" w:cstheme="minorHAnsi"/>
              </w:rPr>
              <w:t>necessary</w:t>
            </w:r>
            <w:r w:rsidRPr="005A5BE2">
              <w:rPr>
                <w:rFonts w:asciiTheme="minorHAnsi" w:hAnsiTheme="minorHAnsi" w:cstheme="minorHAnsi"/>
                <w:spacing w:val="-11"/>
              </w:rPr>
              <w:t xml:space="preserve"> </w:t>
            </w:r>
            <w:r w:rsidRPr="005A5BE2">
              <w:rPr>
                <w:rFonts w:asciiTheme="minorHAnsi" w:hAnsiTheme="minorHAnsi" w:cstheme="minorHAnsi"/>
              </w:rPr>
              <w:t>steps to ensure that such confidentiality is maintained;</w:t>
            </w:r>
          </w:p>
        </w:tc>
      </w:tr>
      <w:tr w:rsidR="00A01084" w:rsidRPr="005A5BE2" w14:paraId="590C29E1" w14:textId="77777777">
        <w:trPr>
          <w:trHeight w:val="1046"/>
        </w:trPr>
        <w:tc>
          <w:tcPr>
            <w:tcW w:w="484" w:type="dxa"/>
          </w:tcPr>
          <w:p w14:paraId="590C29DE" w14:textId="77777777" w:rsidR="00A01084" w:rsidRPr="005A5BE2" w:rsidRDefault="00A01084">
            <w:pPr>
              <w:pStyle w:val="TableParagraph"/>
              <w:rPr>
                <w:rFonts w:asciiTheme="minorHAnsi" w:hAnsiTheme="minorHAnsi" w:cstheme="minorHAnsi"/>
              </w:rPr>
            </w:pPr>
          </w:p>
        </w:tc>
        <w:tc>
          <w:tcPr>
            <w:tcW w:w="755" w:type="dxa"/>
          </w:tcPr>
          <w:p w14:paraId="590C29DF"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color w:val="1F487C"/>
                <w:spacing w:val="-5"/>
              </w:rPr>
              <w:t>4.2</w:t>
            </w:r>
          </w:p>
        </w:tc>
        <w:tc>
          <w:tcPr>
            <w:tcW w:w="7675" w:type="dxa"/>
            <w:gridSpan w:val="2"/>
          </w:tcPr>
          <w:p w14:paraId="590C29E0" w14:textId="77777777" w:rsidR="00A01084" w:rsidRPr="005A5BE2" w:rsidRDefault="00013AF0">
            <w:pPr>
              <w:pStyle w:val="TableParagraph"/>
              <w:spacing w:before="60" w:line="276" w:lineRule="auto"/>
              <w:ind w:left="210" w:right="50"/>
              <w:jc w:val="both"/>
              <w:rPr>
                <w:rFonts w:asciiTheme="minorHAnsi" w:hAnsiTheme="minorHAnsi" w:cstheme="minorHAnsi"/>
              </w:rPr>
            </w:pPr>
            <w:r w:rsidRPr="005A5BE2">
              <w:rPr>
                <w:rFonts w:asciiTheme="minorHAnsi" w:hAnsiTheme="minorHAnsi" w:cstheme="minorHAnsi"/>
              </w:rPr>
              <w:t>not, without the</w:t>
            </w:r>
            <w:r w:rsidRPr="005A5BE2">
              <w:rPr>
                <w:rFonts w:asciiTheme="minorHAnsi" w:hAnsiTheme="minorHAnsi" w:cstheme="minorHAnsi"/>
                <w:spacing w:val="40"/>
              </w:rPr>
              <w:t xml:space="preserve"> </w:t>
            </w:r>
            <w:r w:rsidRPr="005A5BE2">
              <w:rPr>
                <w:rFonts w:asciiTheme="minorHAnsi" w:hAnsiTheme="minorHAnsi" w:cstheme="minorHAnsi"/>
              </w:rPr>
              <w:t xml:space="preserve">prior written consent of the Contracting Authority, to communicate or disclose any part of such Confidential Information to any person </w:t>
            </w:r>
            <w:r w:rsidRPr="005A5BE2">
              <w:rPr>
                <w:rFonts w:asciiTheme="minorHAnsi" w:hAnsiTheme="minorHAnsi" w:cstheme="minorHAnsi"/>
                <w:spacing w:val="-2"/>
              </w:rPr>
              <w:t>except:</w:t>
            </w:r>
          </w:p>
        </w:tc>
      </w:tr>
      <w:tr w:rsidR="00A01084" w:rsidRPr="005A5BE2" w14:paraId="590C29E6" w14:textId="77777777">
        <w:trPr>
          <w:trHeight w:val="738"/>
        </w:trPr>
        <w:tc>
          <w:tcPr>
            <w:tcW w:w="484" w:type="dxa"/>
          </w:tcPr>
          <w:p w14:paraId="590C29E2" w14:textId="77777777" w:rsidR="00A01084" w:rsidRPr="005A5BE2" w:rsidRDefault="00A01084">
            <w:pPr>
              <w:pStyle w:val="TableParagraph"/>
              <w:rPr>
                <w:rFonts w:asciiTheme="minorHAnsi" w:hAnsiTheme="minorHAnsi" w:cstheme="minorHAnsi"/>
              </w:rPr>
            </w:pPr>
          </w:p>
        </w:tc>
        <w:tc>
          <w:tcPr>
            <w:tcW w:w="755" w:type="dxa"/>
          </w:tcPr>
          <w:p w14:paraId="590C29E3" w14:textId="77777777" w:rsidR="00A01084" w:rsidRPr="005A5BE2" w:rsidRDefault="00A01084">
            <w:pPr>
              <w:pStyle w:val="TableParagraph"/>
              <w:rPr>
                <w:rFonts w:asciiTheme="minorHAnsi" w:hAnsiTheme="minorHAnsi" w:cstheme="minorHAnsi"/>
              </w:rPr>
            </w:pPr>
          </w:p>
        </w:tc>
        <w:tc>
          <w:tcPr>
            <w:tcW w:w="524" w:type="dxa"/>
          </w:tcPr>
          <w:p w14:paraId="590C29E4" w14:textId="77777777" w:rsidR="00A01084" w:rsidRPr="005A5BE2" w:rsidRDefault="00013AF0">
            <w:pPr>
              <w:pStyle w:val="TableParagraph"/>
              <w:spacing w:before="60"/>
              <w:ind w:right="45"/>
              <w:jc w:val="center"/>
              <w:rPr>
                <w:rFonts w:asciiTheme="minorHAnsi" w:hAnsiTheme="minorHAnsi" w:cstheme="minorHAnsi"/>
              </w:rPr>
            </w:pPr>
            <w:r w:rsidRPr="005A5BE2">
              <w:rPr>
                <w:rFonts w:asciiTheme="minorHAnsi" w:hAnsiTheme="minorHAnsi" w:cstheme="minorHAnsi"/>
                <w:spacing w:val="-10"/>
              </w:rPr>
              <w:t>I</w:t>
            </w:r>
          </w:p>
        </w:tc>
        <w:tc>
          <w:tcPr>
            <w:tcW w:w="7151" w:type="dxa"/>
          </w:tcPr>
          <w:p w14:paraId="590C29E5" w14:textId="77777777" w:rsidR="00A01084" w:rsidRPr="005A5BE2" w:rsidRDefault="00013AF0">
            <w:pPr>
              <w:pStyle w:val="TableParagraph"/>
              <w:spacing w:before="60" w:line="276" w:lineRule="auto"/>
              <w:ind w:left="211"/>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2"/>
              </w:rPr>
              <w:t xml:space="preserve"> </w:t>
            </w:r>
            <w:r w:rsidRPr="005A5BE2">
              <w:rPr>
                <w:rFonts w:asciiTheme="minorHAnsi" w:hAnsiTheme="minorHAnsi" w:cstheme="minorHAnsi"/>
              </w:rPr>
              <w:t>those</w:t>
            </w:r>
            <w:r w:rsidRPr="005A5BE2">
              <w:rPr>
                <w:rFonts w:asciiTheme="minorHAnsi" w:hAnsiTheme="minorHAnsi" w:cstheme="minorHAnsi"/>
                <w:spacing w:val="-5"/>
              </w:rPr>
              <w:t xml:space="preserve"> </w:t>
            </w:r>
            <w:r w:rsidRPr="005A5BE2">
              <w:rPr>
                <w:rFonts w:asciiTheme="minorHAnsi" w:hAnsiTheme="minorHAnsi" w:cstheme="minorHAnsi"/>
              </w:rPr>
              <w:t>employees,</w:t>
            </w:r>
            <w:r w:rsidRPr="005A5BE2">
              <w:rPr>
                <w:rFonts w:asciiTheme="minorHAnsi" w:hAnsiTheme="minorHAnsi" w:cstheme="minorHAnsi"/>
                <w:spacing w:val="-3"/>
              </w:rPr>
              <w:t xml:space="preserve"> </w:t>
            </w:r>
            <w:r w:rsidRPr="005A5BE2">
              <w:rPr>
                <w:rFonts w:asciiTheme="minorHAnsi" w:hAnsiTheme="minorHAnsi" w:cstheme="minorHAnsi"/>
              </w:rPr>
              <w:t>agents,</w:t>
            </w:r>
            <w:r w:rsidRPr="005A5BE2">
              <w:rPr>
                <w:rFonts w:asciiTheme="minorHAnsi" w:hAnsiTheme="minorHAnsi" w:cstheme="minorHAnsi"/>
                <w:spacing w:val="-3"/>
              </w:rPr>
              <w:t xml:space="preserve"> </w:t>
            </w:r>
            <w:r w:rsidRPr="005A5BE2">
              <w:rPr>
                <w:rFonts w:asciiTheme="minorHAnsi" w:hAnsiTheme="minorHAnsi" w:cstheme="minorHAnsi"/>
              </w:rPr>
              <w:t>Subcontractors</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other</w:t>
            </w:r>
            <w:r w:rsidRPr="005A5BE2">
              <w:rPr>
                <w:rFonts w:asciiTheme="minorHAnsi" w:hAnsiTheme="minorHAnsi" w:cstheme="minorHAnsi"/>
                <w:spacing w:val="-3"/>
              </w:rPr>
              <w:t xml:space="preserve"> </w:t>
            </w:r>
            <w:r w:rsidRPr="005A5BE2">
              <w:rPr>
                <w:rFonts w:asciiTheme="minorHAnsi" w:hAnsiTheme="minorHAnsi" w:cstheme="minorHAnsi"/>
              </w:rPr>
              <w:t>suppliers</w:t>
            </w:r>
            <w:r w:rsidRPr="005A5BE2">
              <w:rPr>
                <w:rFonts w:asciiTheme="minorHAnsi" w:hAnsiTheme="minorHAnsi" w:cstheme="minorHAnsi"/>
                <w:spacing w:val="-3"/>
              </w:rPr>
              <w:t xml:space="preserve"> </w:t>
            </w:r>
            <w:r w:rsidRPr="005A5BE2">
              <w:rPr>
                <w:rFonts w:asciiTheme="minorHAnsi" w:hAnsiTheme="minorHAnsi" w:cstheme="minorHAnsi"/>
              </w:rPr>
              <w:t>on</w:t>
            </w:r>
            <w:r w:rsidRPr="005A5BE2">
              <w:rPr>
                <w:rFonts w:asciiTheme="minorHAnsi" w:hAnsiTheme="minorHAnsi" w:cstheme="minorHAnsi"/>
                <w:spacing w:val="-4"/>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need</w:t>
            </w:r>
            <w:r w:rsidRPr="005A5BE2">
              <w:rPr>
                <w:rFonts w:asciiTheme="minorHAnsi" w:hAnsiTheme="minorHAnsi" w:cstheme="minorHAnsi"/>
                <w:spacing w:val="-4"/>
              </w:rPr>
              <w:t xml:space="preserve"> </w:t>
            </w:r>
            <w:r w:rsidRPr="005A5BE2">
              <w:rPr>
                <w:rFonts w:asciiTheme="minorHAnsi" w:hAnsiTheme="minorHAnsi" w:cstheme="minorHAnsi"/>
              </w:rPr>
              <w:t>to know basis; and/or</w:t>
            </w:r>
          </w:p>
        </w:tc>
      </w:tr>
      <w:tr w:rsidR="00A01084" w:rsidRPr="005A5BE2" w14:paraId="590C29EB" w14:textId="77777777">
        <w:trPr>
          <w:trHeight w:val="1046"/>
        </w:trPr>
        <w:tc>
          <w:tcPr>
            <w:tcW w:w="484" w:type="dxa"/>
          </w:tcPr>
          <w:p w14:paraId="590C29E7" w14:textId="77777777" w:rsidR="00A01084" w:rsidRPr="005A5BE2" w:rsidRDefault="00A01084">
            <w:pPr>
              <w:pStyle w:val="TableParagraph"/>
              <w:rPr>
                <w:rFonts w:asciiTheme="minorHAnsi" w:hAnsiTheme="minorHAnsi" w:cstheme="minorHAnsi"/>
              </w:rPr>
            </w:pPr>
          </w:p>
        </w:tc>
        <w:tc>
          <w:tcPr>
            <w:tcW w:w="755" w:type="dxa"/>
          </w:tcPr>
          <w:p w14:paraId="590C29E8" w14:textId="77777777" w:rsidR="00A01084" w:rsidRPr="005A5BE2" w:rsidRDefault="00A01084">
            <w:pPr>
              <w:pStyle w:val="TableParagraph"/>
              <w:rPr>
                <w:rFonts w:asciiTheme="minorHAnsi" w:hAnsiTheme="minorHAnsi" w:cstheme="minorHAnsi"/>
              </w:rPr>
            </w:pPr>
          </w:p>
        </w:tc>
        <w:tc>
          <w:tcPr>
            <w:tcW w:w="524" w:type="dxa"/>
          </w:tcPr>
          <w:p w14:paraId="590C29E9" w14:textId="77777777" w:rsidR="00A01084" w:rsidRPr="005A5BE2" w:rsidRDefault="00013AF0">
            <w:pPr>
              <w:pStyle w:val="TableParagraph"/>
              <w:spacing w:before="59"/>
              <w:ind w:left="45" w:right="45"/>
              <w:jc w:val="center"/>
              <w:rPr>
                <w:rFonts w:asciiTheme="minorHAnsi" w:hAnsiTheme="minorHAnsi" w:cstheme="minorHAnsi"/>
              </w:rPr>
            </w:pPr>
            <w:r w:rsidRPr="005A5BE2">
              <w:rPr>
                <w:rFonts w:asciiTheme="minorHAnsi" w:hAnsiTheme="minorHAnsi" w:cstheme="minorHAnsi"/>
                <w:spacing w:val="-5"/>
              </w:rPr>
              <w:t>ii</w:t>
            </w:r>
          </w:p>
        </w:tc>
        <w:tc>
          <w:tcPr>
            <w:tcW w:w="7151" w:type="dxa"/>
          </w:tcPr>
          <w:p w14:paraId="590C29EA" w14:textId="77777777" w:rsidR="00A01084" w:rsidRPr="005A5BE2" w:rsidRDefault="00013AF0">
            <w:pPr>
              <w:pStyle w:val="TableParagraph"/>
              <w:spacing w:before="59" w:line="276" w:lineRule="auto"/>
              <w:ind w:left="211" w:right="48"/>
              <w:jc w:val="both"/>
              <w:rPr>
                <w:rFonts w:asciiTheme="minorHAnsi" w:hAnsiTheme="minorHAnsi" w:cstheme="minorHAnsi"/>
              </w:rPr>
            </w:pPr>
            <w:r w:rsidRPr="005A5BE2">
              <w:rPr>
                <w:rFonts w:asciiTheme="minorHAnsi" w:hAnsiTheme="minorHAnsi" w:cstheme="minorHAnsi"/>
              </w:rPr>
              <w:t>to the Contractor’s auditors, professional advisers and any other persons or bodies having a legal right or duty to have access to or knowledge of the Confidential Information in connection with the business of the Contractor</w:t>
            </w:r>
          </w:p>
        </w:tc>
      </w:tr>
      <w:tr w:rsidR="00A01084" w:rsidRPr="005A5BE2" w14:paraId="590C29ED" w14:textId="77777777">
        <w:trPr>
          <w:trHeight w:val="1664"/>
        </w:trPr>
        <w:tc>
          <w:tcPr>
            <w:tcW w:w="8914" w:type="dxa"/>
            <w:gridSpan w:val="4"/>
          </w:tcPr>
          <w:p w14:paraId="590C29EC" w14:textId="77777777" w:rsidR="00A01084" w:rsidRPr="005A5BE2" w:rsidRDefault="00013AF0">
            <w:pPr>
              <w:pStyle w:val="TableParagraph"/>
              <w:spacing w:before="59" w:line="276" w:lineRule="auto"/>
              <w:ind w:left="1449" w:right="49"/>
              <w:jc w:val="both"/>
              <w:rPr>
                <w:rFonts w:asciiTheme="minorHAnsi" w:hAnsiTheme="minorHAnsi" w:cstheme="minorHAnsi"/>
              </w:rPr>
            </w:pPr>
            <w:r w:rsidRPr="005A5BE2">
              <w:rPr>
                <w:rFonts w:asciiTheme="minorHAnsi" w:hAnsiTheme="minorHAnsi" w:cstheme="minorHAnsi"/>
                <w:spacing w:val="-2"/>
              </w:rPr>
              <w:t>PROVIDED</w:t>
            </w:r>
            <w:r w:rsidRPr="005A5BE2">
              <w:rPr>
                <w:rFonts w:asciiTheme="minorHAnsi" w:hAnsiTheme="minorHAnsi" w:cstheme="minorHAnsi"/>
                <w:spacing w:val="-4"/>
              </w:rPr>
              <w:t xml:space="preserve"> </w:t>
            </w:r>
            <w:r w:rsidRPr="005A5BE2">
              <w:rPr>
                <w:rFonts w:asciiTheme="minorHAnsi" w:hAnsiTheme="minorHAnsi" w:cstheme="minorHAnsi"/>
                <w:spacing w:val="-2"/>
              </w:rPr>
              <w:t>ALWAYS</w:t>
            </w:r>
            <w:r w:rsidRPr="005A5BE2">
              <w:rPr>
                <w:rFonts w:asciiTheme="minorHAnsi" w:hAnsiTheme="minorHAnsi" w:cstheme="minorHAnsi"/>
                <w:spacing w:val="-7"/>
              </w:rPr>
              <w:t xml:space="preserve"> </w:t>
            </w:r>
            <w:r w:rsidRPr="005A5BE2">
              <w:rPr>
                <w:rFonts w:asciiTheme="minorHAnsi" w:hAnsiTheme="minorHAnsi" w:cstheme="minorHAnsi"/>
                <w:spacing w:val="-2"/>
              </w:rPr>
              <w:t>that the Contractor</w:t>
            </w:r>
            <w:r w:rsidRPr="005A5BE2">
              <w:rPr>
                <w:rFonts w:asciiTheme="minorHAnsi" w:hAnsiTheme="minorHAnsi" w:cstheme="minorHAnsi"/>
                <w:spacing w:val="-6"/>
              </w:rPr>
              <w:t xml:space="preserve"> </w:t>
            </w:r>
            <w:r w:rsidRPr="005A5BE2">
              <w:rPr>
                <w:rFonts w:asciiTheme="minorHAnsi" w:hAnsiTheme="minorHAnsi" w:cstheme="minorHAnsi"/>
                <w:spacing w:val="-2"/>
              </w:rPr>
              <w:t>shall</w:t>
            </w:r>
            <w:r w:rsidRPr="005A5BE2">
              <w:rPr>
                <w:rFonts w:asciiTheme="minorHAnsi" w:hAnsiTheme="minorHAnsi" w:cstheme="minorHAnsi"/>
                <w:spacing w:val="-3"/>
              </w:rPr>
              <w:t xml:space="preserve"> </w:t>
            </w:r>
            <w:r w:rsidRPr="005A5BE2">
              <w:rPr>
                <w:rFonts w:asciiTheme="minorHAnsi" w:hAnsiTheme="minorHAnsi" w:cstheme="minorHAnsi"/>
                <w:spacing w:val="-2"/>
              </w:rPr>
              <w:t>ensure</w:t>
            </w:r>
            <w:r w:rsidRPr="005A5BE2">
              <w:rPr>
                <w:rFonts w:asciiTheme="minorHAnsi" w:hAnsiTheme="minorHAnsi" w:cstheme="minorHAnsi"/>
                <w:spacing w:val="-6"/>
              </w:rPr>
              <w:t xml:space="preserve"> </w:t>
            </w:r>
            <w:r w:rsidRPr="005A5BE2">
              <w:rPr>
                <w:rFonts w:asciiTheme="minorHAnsi" w:hAnsiTheme="minorHAnsi" w:cstheme="minorHAnsi"/>
                <w:spacing w:val="-2"/>
              </w:rPr>
              <w:t>that all</w:t>
            </w:r>
            <w:r w:rsidRPr="005A5BE2">
              <w:rPr>
                <w:rFonts w:asciiTheme="minorHAnsi" w:hAnsiTheme="minorHAnsi" w:cstheme="minorHAnsi"/>
                <w:spacing w:val="-3"/>
              </w:rPr>
              <w:t xml:space="preserve"> </w:t>
            </w:r>
            <w:r w:rsidRPr="005A5BE2">
              <w:rPr>
                <w:rFonts w:asciiTheme="minorHAnsi" w:hAnsiTheme="minorHAnsi" w:cstheme="minorHAnsi"/>
                <w:spacing w:val="-2"/>
              </w:rPr>
              <w:t>such</w:t>
            </w:r>
            <w:r w:rsidRPr="005A5BE2">
              <w:rPr>
                <w:rFonts w:asciiTheme="minorHAnsi" w:hAnsiTheme="minorHAnsi" w:cstheme="minorHAnsi"/>
                <w:spacing w:val="-7"/>
              </w:rPr>
              <w:t xml:space="preserve"> </w:t>
            </w:r>
            <w:r w:rsidRPr="005A5BE2">
              <w:rPr>
                <w:rFonts w:asciiTheme="minorHAnsi" w:hAnsiTheme="minorHAnsi" w:cstheme="minorHAnsi"/>
                <w:spacing w:val="-2"/>
              </w:rPr>
              <w:t>persons</w:t>
            </w:r>
            <w:r w:rsidRPr="005A5BE2">
              <w:rPr>
                <w:rFonts w:asciiTheme="minorHAnsi" w:hAnsiTheme="minorHAnsi" w:cstheme="minorHAnsi"/>
                <w:spacing w:val="-3"/>
              </w:rPr>
              <w:t xml:space="preserve"> </w:t>
            </w:r>
            <w:r w:rsidRPr="005A5BE2">
              <w:rPr>
                <w:rFonts w:asciiTheme="minorHAnsi" w:hAnsiTheme="minorHAnsi" w:cstheme="minorHAnsi"/>
                <w:spacing w:val="-2"/>
              </w:rPr>
              <w:t>and</w:t>
            </w:r>
            <w:r w:rsidRPr="005A5BE2">
              <w:rPr>
                <w:rFonts w:asciiTheme="minorHAnsi" w:hAnsiTheme="minorHAnsi" w:cstheme="minorHAnsi"/>
                <w:spacing w:val="-4"/>
              </w:rPr>
              <w:t xml:space="preserve"> </w:t>
            </w:r>
            <w:r w:rsidRPr="005A5BE2">
              <w:rPr>
                <w:rFonts w:asciiTheme="minorHAnsi" w:hAnsiTheme="minorHAnsi" w:cstheme="minorHAnsi"/>
                <w:spacing w:val="-2"/>
              </w:rPr>
              <w:t xml:space="preserve">bodies </w:t>
            </w:r>
            <w:r w:rsidRPr="005A5BE2">
              <w:rPr>
                <w:rFonts w:asciiTheme="minorHAnsi" w:hAnsiTheme="minorHAnsi" w:cstheme="minorHAnsi"/>
              </w:rPr>
              <w:t>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A01084" w:rsidRPr="005A5BE2" w14:paraId="590C29F0" w14:textId="77777777">
        <w:trPr>
          <w:trHeight w:val="428"/>
        </w:trPr>
        <w:tc>
          <w:tcPr>
            <w:tcW w:w="484" w:type="dxa"/>
          </w:tcPr>
          <w:p w14:paraId="590C29EE"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333399"/>
                <w:spacing w:val="-5"/>
              </w:rPr>
              <w:t>5.</w:t>
            </w:r>
          </w:p>
        </w:tc>
        <w:tc>
          <w:tcPr>
            <w:tcW w:w="8430" w:type="dxa"/>
            <w:gridSpan w:val="3"/>
          </w:tcPr>
          <w:p w14:paraId="590C29EF"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5"/>
              </w:rPr>
              <w:t xml:space="preserve"> </w:t>
            </w:r>
            <w:r w:rsidRPr="005A5BE2">
              <w:rPr>
                <w:rFonts w:asciiTheme="minorHAnsi" w:hAnsiTheme="minorHAnsi" w:cstheme="minorHAnsi"/>
              </w:rPr>
              <w:t>obligations</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6"/>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Agreement</w:t>
            </w:r>
            <w:r w:rsidRPr="005A5BE2">
              <w:rPr>
                <w:rFonts w:asciiTheme="minorHAnsi" w:hAnsiTheme="minorHAnsi" w:cstheme="minorHAnsi"/>
                <w:spacing w:val="-2"/>
              </w:rPr>
              <w:t xml:space="preserve"> </w:t>
            </w:r>
            <w:r w:rsidRPr="005A5BE2">
              <w:rPr>
                <w:rFonts w:asciiTheme="minorHAnsi" w:hAnsiTheme="minorHAnsi" w:cstheme="minorHAnsi"/>
              </w:rPr>
              <w:t>will</w:t>
            </w:r>
            <w:r w:rsidRPr="005A5BE2">
              <w:rPr>
                <w:rFonts w:asciiTheme="minorHAnsi" w:hAnsiTheme="minorHAnsi" w:cstheme="minorHAnsi"/>
                <w:spacing w:val="-7"/>
              </w:rPr>
              <w:t xml:space="preserve"> </w:t>
            </w:r>
            <w:r w:rsidRPr="005A5BE2">
              <w:rPr>
                <w:rFonts w:asciiTheme="minorHAnsi" w:hAnsiTheme="minorHAnsi" w:cstheme="minorHAnsi"/>
              </w:rPr>
              <w:t>not</w:t>
            </w:r>
            <w:r w:rsidRPr="005A5BE2">
              <w:rPr>
                <w:rFonts w:asciiTheme="minorHAnsi" w:hAnsiTheme="minorHAnsi" w:cstheme="minorHAnsi"/>
                <w:spacing w:val="-5"/>
              </w:rPr>
              <w:t xml:space="preserve"> </w:t>
            </w:r>
            <w:r w:rsidRPr="005A5BE2">
              <w:rPr>
                <w:rFonts w:asciiTheme="minorHAnsi" w:hAnsiTheme="minorHAnsi" w:cstheme="minorHAnsi"/>
              </w:rPr>
              <w:t>apply</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any</w:t>
            </w:r>
            <w:r w:rsidRPr="005A5BE2">
              <w:rPr>
                <w:rFonts w:asciiTheme="minorHAnsi" w:hAnsiTheme="minorHAnsi" w:cstheme="minorHAnsi"/>
                <w:spacing w:val="-4"/>
              </w:rPr>
              <w:t xml:space="preserve"> </w:t>
            </w:r>
            <w:r w:rsidRPr="005A5BE2">
              <w:rPr>
                <w:rFonts w:asciiTheme="minorHAnsi" w:hAnsiTheme="minorHAnsi" w:cstheme="minorHAnsi"/>
              </w:rPr>
              <w:t>Confidential</w:t>
            </w:r>
            <w:r w:rsidRPr="005A5BE2">
              <w:rPr>
                <w:rFonts w:asciiTheme="minorHAnsi" w:hAnsiTheme="minorHAnsi" w:cstheme="minorHAnsi"/>
                <w:spacing w:val="-6"/>
              </w:rPr>
              <w:t xml:space="preserve"> </w:t>
            </w:r>
            <w:r w:rsidRPr="005A5BE2">
              <w:rPr>
                <w:rFonts w:asciiTheme="minorHAnsi" w:hAnsiTheme="minorHAnsi" w:cstheme="minorHAnsi"/>
                <w:spacing w:val="-2"/>
              </w:rPr>
              <w:t>Information:</w:t>
            </w:r>
          </w:p>
        </w:tc>
      </w:tr>
      <w:tr w:rsidR="00A01084" w:rsidRPr="005A5BE2" w14:paraId="590C29F4" w14:textId="77777777">
        <w:trPr>
          <w:trHeight w:val="738"/>
        </w:trPr>
        <w:tc>
          <w:tcPr>
            <w:tcW w:w="484" w:type="dxa"/>
          </w:tcPr>
          <w:p w14:paraId="590C29F1" w14:textId="77777777" w:rsidR="00A01084" w:rsidRPr="005A5BE2" w:rsidRDefault="00A01084">
            <w:pPr>
              <w:pStyle w:val="TableParagraph"/>
              <w:rPr>
                <w:rFonts w:asciiTheme="minorHAnsi" w:hAnsiTheme="minorHAnsi" w:cstheme="minorHAnsi"/>
              </w:rPr>
            </w:pPr>
          </w:p>
        </w:tc>
        <w:tc>
          <w:tcPr>
            <w:tcW w:w="755" w:type="dxa"/>
          </w:tcPr>
          <w:p w14:paraId="590C29F2" w14:textId="77777777" w:rsidR="00A01084" w:rsidRPr="005A5BE2" w:rsidRDefault="00013AF0">
            <w:pPr>
              <w:pStyle w:val="TableParagraph"/>
              <w:spacing w:before="59"/>
              <w:ind w:left="264"/>
              <w:rPr>
                <w:rFonts w:asciiTheme="minorHAnsi" w:hAnsiTheme="minorHAnsi" w:cstheme="minorHAnsi"/>
              </w:rPr>
            </w:pPr>
            <w:r w:rsidRPr="005A5BE2">
              <w:rPr>
                <w:rFonts w:asciiTheme="minorHAnsi" w:hAnsiTheme="minorHAnsi" w:cstheme="minorHAnsi"/>
                <w:spacing w:val="-10"/>
              </w:rPr>
              <w:t>i</w:t>
            </w:r>
          </w:p>
        </w:tc>
        <w:tc>
          <w:tcPr>
            <w:tcW w:w="7675" w:type="dxa"/>
            <w:gridSpan w:val="2"/>
          </w:tcPr>
          <w:p w14:paraId="590C29F3" w14:textId="77777777" w:rsidR="00A01084" w:rsidRPr="005A5BE2" w:rsidRDefault="00013AF0">
            <w:pPr>
              <w:pStyle w:val="TableParagraph"/>
              <w:spacing w:before="59" w:line="276" w:lineRule="auto"/>
              <w:ind w:left="210"/>
              <w:rPr>
                <w:rFonts w:asciiTheme="minorHAnsi" w:hAnsiTheme="minorHAnsi" w:cstheme="minorHAnsi"/>
              </w:rPr>
            </w:pPr>
            <w:r w:rsidRPr="005A5BE2">
              <w:rPr>
                <w:rFonts w:asciiTheme="minorHAnsi" w:hAnsiTheme="minorHAnsi" w:cstheme="minorHAnsi"/>
              </w:rPr>
              <w:t>in the Contractor’s possession (with full right to disclose) before receiving it from the Contracting Authority; or</w:t>
            </w:r>
          </w:p>
        </w:tc>
      </w:tr>
      <w:tr w:rsidR="00A01084" w:rsidRPr="005A5BE2" w14:paraId="590C29F8" w14:textId="77777777">
        <w:trPr>
          <w:trHeight w:val="428"/>
        </w:trPr>
        <w:tc>
          <w:tcPr>
            <w:tcW w:w="484" w:type="dxa"/>
          </w:tcPr>
          <w:p w14:paraId="590C29F5" w14:textId="77777777" w:rsidR="00A01084" w:rsidRPr="005A5BE2" w:rsidRDefault="00A01084">
            <w:pPr>
              <w:pStyle w:val="TableParagraph"/>
              <w:rPr>
                <w:rFonts w:asciiTheme="minorHAnsi" w:hAnsiTheme="minorHAnsi" w:cstheme="minorHAnsi"/>
              </w:rPr>
            </w:pPr>
          </w:p>
        </w:tc>
        <w:tc>
          <w:tcPr>
            <w:tcW w:w="755" w:type="dxa"/>
          </w:tcPr>
          <w:p w14:paraId="590C29F6"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spacing w:val="-5"/>
              </w:rPr>
              <w:t>ii</w:t>
            </w:r>
          </w:p>
        </w:tc>
        <w:tc>
          <w:tcPr>
            <w:tcW w:w="7675" w:type="dxa"/>
            <w:gridSpan w:val="2"/>
          </w:tcPr>
          <w:p w14:paraId="590C29F7" w14:textId="77777777" w:rsidR="00A01084" w:rsidRPr="005A5BE2" w:rsidRDefault="00013AF0">
            <w:pPr>
              <w:pStyle w:val="TableParagraph"/>
              <w:spacing w:before="60"/>
              <w:ind w:left="210"/>
              <w:rPr>
                <w:rFonts w:asciiTheme="minorHAnsi" w:hAnsiTheme="minorHAnsi" w:cstheme="minorHAnsi"/>
              </w:rPr>
            </w:pPr>
            <w:r w:rsidRPr="005A5BE2">
              <w:rPr>
                <w:rFonts w:asciiTheme="minorHAnsi" w:hAnsiTheme="minorHAnsi" w:cstheme="minorHAnsi"/>
              </w:rPr>
              <w:t>which</w:t>
            </w:r>
            <w:r w:rsidRPr="005A5BE2">
              <w:rPr>
                <w:rFonts w:asciiTheme="minorHAnsi" w:hAnsiTheme="minorHAnsi" w:cstheme="minorHAnsi"/>
                <w:spacing w:val="-4"/>
              </w:rPr>
              <w:t xml:space="preserve"> </w:t>
            </w:r>
            <w:r w:rsidRPr="005A5BE2">
              <w:rPr>
                <w:rFonts w:asciiTheme="minorHAnsi" w:hAnsiTheme="minorHAnsi" w:cstheme="minorHAnsi"/>
              </w:rPr>
              <w:t>is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becomes</w:t>
            </w:r>
            <w:r w:rsidRPr="005A5BE2">
              <w:rPr>
                <w:rFonts w:asciiTheme="minorHAnsi" w:hAnsiTheme="minorHAnsi" w:cstheme="minorHAnsi"/>
                <w:spacing w:val="-5"/>
              </w:rPr>
              <w:t xml:space="preserve"> </w:t>
            </w:r>
            <w:r w:rsidRPr="005A5BE2">
              <w:rPr>
                <w:rFonts w:asciiTheme="minorHAnsi" w:hAnsiTheme="minorHAnsi" w:cstheme="minorHAnsi"/>
              </w:rPr>
              <w:t>public</w:t>
            </w:r>
            <w:r w:rsidRPr="005A5BE2">
              <w:rPr>
                <w:rFonts w:asciiTheme="minorHAnsi" w:hAnsiTheme="minorHAnsi" w:cstheme="minorHAnsi"/>
                <w:spacing w:val="-4"/>
              </w:rPr>
              <w:t xml:space="preserve"> </w:t>
            </w:r>
            <w:r w:rsidRPr="005A5BE2">
              <w:rPr>
                <w:rFonts w:asciiTheme="minorHAnsi" w:hAnsiTheme="minorHAnsi" w:cstheme="minorHAnsi"/>
              </w:rPr>
              <w:t>knowledge</w:t>
            </w:r>
            <w:r w:rsidRPr="005A5BE2">
              <w:rPr>
                <w:rFonts w:asciiTheme="minorHAnsi" w:hAnsiTheme="minorHAnsi" w:cstheme="minorHAnsi"/>
                <w:spacing w:val="-4"/>
              </w:rPr>
              <w:t xml:space="preserve"> </w:t>
            </w:r>
            <w:r w:rsidRPr="005A5BE2">
              <w:rPr>
                <w:rFonts w:asciiTheme="minorHAnsi" w:hAnsiTheme="minorHAnsi" w:cstheme="minorHAnsi"/>
              </w:rPr>
              <w:t>other</w:t>
            </w:r>
            <w:r w:rsidRPr="005A5BE2">
              <w:rPr>
                <w:rFonts w:asciiTheme="minorHAnsi" w:hAnsiTheme="minorHAnsi" w:cstheme="minorHAnsi"/>
                <w:spacing w:val="-5"/>
              </w:rPr>
              <w:t xml:space="preserve"> </w:t>
            </w:r>
            <w:r w:rsidRPr="005A5BE2">
              <w:rPr>
                <w:rFonts w:asciiTheme="minorHAnsi" w:hAnsiTheme="minorHAnsi" w:cstheme="minorHAnsi"/>
              </w:rPr>
              <w:t>than</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breach</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this</w:t>
            </w:r>
            <w:r w:rsidRPr="005A5BE2">
              <w:rPr>
                <w:rFonts w:asciiTheme="minorHAnsi" w:hAnsiTheme="minorHAnsi" w:cstheme="minorHAnsi"/>
                <w:spacing w:val="-4"/>
              </w:rPr>
              <w:t xml:space="preserve"> </w:t>
            </w:r>
            <w:r w:rsidRPr="005A5BE2">
              <w:rPr>
                <w:rFonts w:asciiTheme="minorHAnsi" w:hAnsiTheme="minorHAnsi" w:cstheme="minorHAnsi"/>
              </w:rPr>
              <w:t>clause;</w:t>
            </w:r>
            <w:r w:rsidRPr="005A5BE2">
              <w:rPr>
                <w:rFonts w:asciiTheme="minorHAnsi" w:hAnsiTheme="minorHAnsi" w:cstheme="minorHAnsi"/>
                <w:spacing w:val="-3"/>
              </w:rPr>
              <w:t xml:space="preserve"> </w:t>
            </w:r>
            <w:r w:rsidRPr="005A5BE2">
              <w:rPr>
                <w:rFonts w:asciiTheme="minorHAnsi" w:hAnsiTheme="minorHAnsi" w:cstheme="minorHAnsi"/>
                <w:spacing w:val="-5"/>
              </w:rPr>
              <w:t>or</w:t>
            </w:r>
          </w:p>
        </w:tc>
      </w:tr>
      <w:tr w:rsidR="00A01084" w:rsidRPr="005A5BE2" w14:paraId="590C29FC" w14:textId="77777777">
        <w:trPr>
          <w:trHeight w:val="737"/>
        </w:trPr>
        <w:tc>
          <w:tcPr>
            <w:tcW w:w="484" w:type="dxa"/>
          </w:tcPr>
          <w:p w14:paraId="590C29F9" w14:textId="77777777" w:rsidR="00A01084" w:rsidRPr="005A5BE2" w:rsidRDefault="00A01084">
            <w:pPr>
              <w:pStyle w:val="TableParagraph"/>
              <w:rPr>
                <w:rFonts w:asciiTheme="minorHAnsi" w:hAnsiTheme="minorHAnsi" w:cstheme="minorHAnsi"/>
              </w:rPr>
            </w:pPr>
          </w:p>
        </w:tc>
        <w:tc>
          <w:tcPr>
            <w:tcW w:w="755" w:type="dxa"/>
          </w:tcPr>
          <w:p w14:paraId="590C29FA" w14:textId="77777777" w:rsidR="00A01084" w:rsidRPr="005A5BE2" w:rsidRDefault="00013AF0">
            <w:pPr>
              <w:pStyle w:val="TableParagraph"/>
              <w:spacing w:before="59"/>
              <w:ind w:left="264"/>
              <w:rPr>
                <w:rFonts w:asciiTheme="minorHAnsi" w:hAnsiTheme="minorHAnsi" w:cstheme="minorHAnsi"/>
              </w:rPr>
            </w:pPr>
            <w:r w:rsidRPr="005A5BE2">
              <w:rPr>
                <w:rFonts w:asciiTheme="minorHAnsi" w:hAnsiTheme="minorHAnsi" w:cstheme="minorHAnsi"/>
                <w:spacing w:val="-5"/>
              </w:rPr>
              <w:t>iii</w:t>
            </w:r>
          </w:p>
        </w:tc>
        <w:tc>
          <w:tcPr>
            <w:tcW w:w="7675" w:type="dxa"/>
            <w:gridSpan w:val="2"/>
          </w:tcPr>
          <w:p w14:paraId="590C29FB" w14:textId="77777777" w:rsidR="00A01084" w:rsidRPr="005A5BE2" w:rsidRDefault="00013AF0">
            <w:pPr>
              <w:pStyle w:val="TableParagraph"/>
              <w:spacing w:before="59" w:line="276" w:lineRule="auto"/>
              <w:ind w:left="210"/>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40"/>
              </w:rPr>
              <w:t xml:space="preserve"> </w:t>
            </w:r>
            <w:r w:rsidRPr="005A5BE2">
              <w:rPr>
                <w:rFonts w:asciiTheme="minorHAnsi" w:hAnsiTheme="minorHAnsi" w:cstheme="minorHAnsi"/>
              </w:rPr>
              <w:t>independently</w:t>
            </w:r>
            <w:r w:rsidRPr="005A5BE2">
              <w:rPr>
                <w:rFonts w:asciiTheme="minorHAnsi" w:hAnsiTheme="minorHAnsi" w:cstheme="minorHAnsi"/>
                <w:spacing w:val="40"/>
              </w:rPr>
              <w:t xml:space="preserve"> </w:t>
            </w:r>
            <w:r w:rsidRPr="005A5BE2">
              <w:rPr>
                <w:rFonts w:asciiTheme="minorHAnsi" w:hAnsiTheme="minorHAnsi" w:cstheme="minorHAnsi"/>
              </w:rPr>
              <w:t>developed</w:t>
            </w:r>
            <w:r w:rsidRPr="005A5BE2">
              <w:rPr>
                <w:rFonts w:asciiTheme="minorHAnsi" w:hAnsiTheme="minorHAnsi" w:cstheme="minorHAnsi"/>
                <w:spacing w:val="39"/>
              </w:rPr>
              <w:t xml:space="preserve"> </w:t>
            </w:r>
            <w:r w:rsidRPr="005A5BE2">
              <w:rPr>
                <w:rFonts w:asciiTheme="minorHAnsi" w:hAnsiTheme="minorHAnsi" w:cstheme="minorHAnsi"/>
              </w:rPr>
              <w:t>by</w:t>
            </w:r>
            <w:r w:rsidRPr="005A5BE2">
              <w:rPr>
                <w:rFonts w:asciiTheme="minorHAnsi" w:hAnsiTheme="minorHAnsi" w:cstheme="minorHAnsi"/>
                <w:spacing w:val="38"/>
              </w:rPr>
              <w:t xml:space="preserve"> </w:t>
            </w:r>
            <w:r w:rsidRPr="005A5BE2">
              <w:rPr>
                <w:rFonts w:asciiTheme="minorHAnsi" w:hAnsiTheme="minorHAnsi" w:cstheme="minorHAnsi"/>
              </w:rPr>
              <w:t>the</w:t>
            </w:r>
            <w:r w:rsidRPr="005A5BE2">
              <w:rPr>
                <w:rFonts w:asciiTheme="minorHAnsi" w:hAnsiTheme="minorHAnsi" w:cstheme="minorHAnsi"/>
                <w:spacing w:val="40"/>
              </w:rPr>
              <w:t xml:space="preserve"> </w:t>
            </w:r>
            <w:r w:rsidRPr="005A5BE2">
              <w:rPr>
                <w:rFonts w:asciiTheme="minorHAnsi" w:hAnsiTheme="minorHAnsi" w:cstheme="minorHAnsi"/>
              </w:rPr>
              <w:t>Contractor</w:t>
            </w:r>
            <w:r w:rsidRPr="005A5BE2">
              <w:rPr>
                <w:rFonts w:asciiTheme="minorHAnsi" w:hAnsiTheme="minorHAnsi" w:cstheme="minorHAnsi"/>
                <w:spacing w:val="37"/>
              </w:rPr>
              <w:t xml:space="preserve"> </w:t>
            </w:r>
            <w:r w:rsidRPr="005A5BE2">
              <w:rPr>
                <w:rFonts w:asciiTheme="minorHAnsi" w:hAnsiTheme="minorHAnsi" w:cstheme="minorHAnsi"/>
              </w:rPr>
              <w:t>without</w:t>
            </w:r>
            <w:r w:rsidRPr="005A5BE2">
              <w:rPr>
                <w:rFonts w:asciiTheme="minorHAnsi" w:hAnsiTheme="minorHAnsi" w:cstheme="minorHAnsi"/>
                <w:spacing w:val="40"/>
              </w:rPr>
              <w:t xml:space="preserve"> </w:t>
            </w:r>
            <w:r w:rsidRPr="005A5BE2">
              <w:rPr>
                <w:rFonts w:asciiTheme="minorHAnsi" w:hAnsiTheme="minorHAnsi" w:cstheme="minorHAnsi"/>
              </w:rPr>
              <w:t>access</w:t>
            </w:r>
            <w:r w:rsidRPr="005A5BE2">
              <w:rPr>
                <w:rFonts w:asciiTheme="minorHAnsi" w:hAnsiTheme="minorHAnsi" w:cstheme="minorHAnsi"/>
                <w:spacing w:val="40"/>
              </w:rPr>
              <w:t xml:space="preserve"> </w:t>
            </w:r>
            <w:r w:rsidRPr="005A5BE2">
              <w:rPr>
                <w:rFonts w:asciiTheme="minorHAnsi" w:hAnsiTheme="minorHAnsi" w:cstheme="minorHAnsi"/>
              </w:rPr>
              <w:t>to</w:t>
            </w:r>
            <w:r w:rsidRPr="005A5BE2">
              <w:rPr>
                <w:rFonts w:asciiTheme="minorHAnsi" w:hAnsiTheme="minorHAnsi" w:cstheme="minorHAnsi"/>
                <w:spacing w:val="38"/>
              </w:rPr>
              <w:t xml:space="preserve"> </w:t>
            </w:r>
            <w:r w:rsidRPr="005A5BE2">
              <w:rPr>
                <w:rFonts w:asciiTheme="minorHAnsi" w:hAnsiTheme="minorHAnsi" w:cstheme="minorHAnsi"/>
              </w:rPr>
              <w:t>or</w:t>
            </w:r>
            <w:r w:rsidRPr="005A5BE2">
              <w:rPr>
                <w:rFonts w:asciiTheme="minorHAnsi" w:hAnsiTheme="minorHAnsi" w:cstheme="minorHAnsi"/>
                <w:spacing w:val="37"/>
              </w:rPr>
              <w:t xml:space="preserve"> </w:t>
            </w:r>
            <w:r w:rsidRPr="005A5BE2">
              <w:rPr>
                <w:rFonts w:asciiTheme="minorHAnsi" w:hAnsiTheme="minorHAnsi" w:cstheme="minorHAnsi"/>
              </w:rPr>
              <w:t>use</w:t>
            </w:r>
            <w:r w:rsidRPr="005A5BE2">
              <w:rPr>
                <w:rFonts w:asciiTheme="minorHAnsi" w:hAnsiTheme="minorHAnsi" w:cstheme="minorHAnsi"/>
                <w:spacing w:val="38"/>
              </w:rPr>
              <w:t xml:space="preserve"> </w:t>
            </w:r>
            <w:r w:rsidRPr="005A5BE2">
              <w:rPr>
                <w:rFonts w:asciiTheme="minorHAnsi" w:hAnsiTheme="minorHAnsi" w:cstheme="minorHAnsi"/>
              </w:rPr>
              <w:t>of</w:t>
            </w:r>
            <w:r w:rsidRPr="005A5BE2">
              <w:rPr>
                <w:rFonts w:asciiTheme="minorHAnsi" w:hAnsiTheme="minorHAnsi" w:cstheme="minorHAnsi"/>
                <w:spacing w:val="37"/>
              </w:rPr>
              <w:t xml:space="preserve"> </w:t>
            </w:r>
            <w:r w:rsidRPr="005A5BE2">
              <w:rPr>
                <w:rFonts w:asciiTheme="minorHAnsi" w:hAnsiTheme="minorHAnsi" w:cstheme="minorHAnsi"/>
              </w:rPr>
              <w:t>the Confidential Information; or</w:t>
            </w:r>
          </w:p>
        </w:tc>
      </w:tr>
      <w:tr w:rsidR="00A01084" w:rsidRPr="005A5BE2" w14:paraId="590C2A00" w14:textId="77777777">
        <w:trPr>
          <w:trHeight w:val="428"/>
        </w:trPr>
        <w:tc>
          <w:tcPr>
            <w:tcW w:w="484" w:type="dxa"/>
          </w:tcPr>
          <w:p w14:paraId="590C29FD" w14:textId="77777777" w:rsidR="00A01084" w:rsidRPr="005A5BE2" w:rsidRDefault="00A01084">
            <w:pPr>
              <w:pStyle w:val="TableParagraph"/>
              <w:rPr>
                <w:rFonts w:asciiTheme="minorHAnsi" w:hAnsiTheme="minorHAnsi" w:cstheme="minorHAnsi"/>
              </w:rPr>
            </w:pPr>
          </w:p>
        </w:tc>
        <w:tc>
          <w:tcPr>
            <w:tcW w:w="755" w:type="dxa"/>
          </w:tcPr>
          <w:p w14:paraId="590C29FE"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spacing w:val="-5"/>
              </w:rPr>
              <w:t>iv</w:t>
            </w:r>
          </w:p>
        </w:tc>
        <w:tc>
          <w:tcPr>
            <w:tcW w:w="7675" w:type="dxa"/>
            <w:gridSpan w:val="2"/>
          </w:tcPr>
          <w:p w14:paraId="590C29FF" w14:textId="77777777" w:rsidR="00A01084" w:rsidRPr="005A5BE2" w:rsidRDefault="00013AF0">
            <w:pPr>
              <w:pStyle w:val="TableParagraph"/>
              <w:spacing w:before="60"/>
              <w:ind w:left="210"/>
              <w:rPr>
                <w:rFonts w:asciiTheme="minorHAnsi" w:hAnsiTheme="minorHAnsi" w:cstheme="minorHAnsi"/>
              </w:rPr>
            </w:pPr>
            <w:r w:rsidRPr="005A5BE2">
              <w:rPr>
                <w:rFonts w:asciiTheme="minorHAnsi" w:hAnsiTheme="minorHAnsi" w:cstheme="minorHAnsi"/>
              </w:rPr>
              <w:t>is</w:t>
            </w:r>
            <w:r w:rsidRPr="005A5BE2">
              <w:rPr>
                <w:rFonts w:asciiTheme="minorHAnsi" w:hAnsiTheme="minorHAnsi" w:cstheme="minorHAnsi"/>
                <w:spacing w:val="-6"/>
              </w:rPr>
              <w:t xml:space="preserve"> </w:t>
            </w:r>
            <w:r w:rsidRPr="005A5BE2">
              <w:rPr>
                <w:rFonts w:asciiTheme="minorHAnsi" w:hAnsiTheme="minorHAnsi" w:cstheme="minorHAnsi"/>
              </w:rPr>
              <w:t>lawfully</w:t>
            </w:r>
            <w:r w:rsidRPr="005A5BE2">
              <w:rPr>
                <w:rFonts w:asciiTheme="minorHAnsi" w:hAnsiTheme="minorHAnsi" w:cstheme="minorHAnsi"/>
                <w:spacing w:val="-4"/>
              </w:rPr>
              <w:t xml:space="preserve"> </w:t>
            </w:r>
            <w:r w:rsidRPr="005A5BE2">
              <w:rPr>
                <w:rFonts w:asciiTheme="minorHAnsi" w:hAnsiTheme="minorHAnsi" w:cstheme="minorHAnsi"/>
              </w:rPr>
              <w:t>received</w:t>
            </w:r>
            <w:r w:rsidRPr="005A5BE2">
              <w:rPr>
                <w:rFonts w:asciiTheme="minorHAnsi" w:hAnsiTheme="minorHAnsi" w:cstheme="minorHAnsi"/>
                <w:spacing w:val="-6"/>
              </w:rPr>
              <w:t xml:space="preserve"> </w:t>
            </w:r>
            <w:r w:rsidRPr="005A5BE2">
              <w:rPr>
                <w:rFonts w:asciiTheme="minorHAnsi" w:hAnsiTheme="minorHAnsi" w:cstheme="minorHAnsi"/>
              </w:rPr>
              <w:t>from</w:t>
            </w:r>
            <w:r w:rsidRPr="005A5BE2">
              <w:rPr>
                <w:rFonts w:asciiTheme="minorHAnsi" w:hAnsiTheme="minorHAnsi" w:cstheme="minorHAnsi"/>
                <w:spacing w:val="-2"/>
              </w:rPr>
              <w:t xml:space="preserve"> </w:t>
            </w:r>
            <w:r w:rsidRPr="005A5BE2">
              <w:rPr>
                <w:rFonts w:asciiTheme="minorHAnsi" w:hAnsiTheme="minorHAnsi" w:cstheme="minorHAnsi"/>
              </w:rPr>
              <w:t>a</w:t>
            </w:r>
            <w:r w:rsidRPr="005A5BE2">
              <w:rPr>
                <w:rFonts w:asciiTheme="minorHAnsi" w:hAnsiTheme="minorHAnsi" w:cstheme="minorHAnsi"/>
                <w:spacing w:val="-8"/>
              </w:rPr>
              <w:t xml:space="preserve"> </w:t>
            </w:r>
            <w:r w:rsidRPr="005A5BE2">
              <w:rPr>
                <w:rFonts w:asciiTheme="minorHAnsi" w:hAnsiTheme="minorHAnsi" w:cstheme="minorHAnsi"/>
              </w:rPr>
              <w:t>third</w:t>
            </w:r>
            <w:r w:rsidRPr="005A5BE2">
              <w:rPr>
                <w:rFonts w:asciiTheme="minorHAnsi" w:hAnsiTheme="minorHAnsi" w:cstheme="minorHAnsi"/>
                <w:spacing w:val="-4"/>
              </w:rPr>
              <w:t xml:space="preserve"> </w:t>
            </w:r>
            <w:r w:rsidRPr="005A5BE2">
              <w:rPr>
                <w:rFonts w:asciiTheme="minorHAnsi" w:hAnsiTheme="minorHAnsi" w:cstheme="minorHAnsi"/>
              </w:rPr>
              <w:t>party</w:t>
            </w:r>
            <w:r w:rsidRPr="005A5BE2">
              <w:rPr>
                <w:rFonts w:asciiTheme="minorHAnsi" w:hAnsiTheme="minorHAnsi" w:cstheme="minorHAnsi"/>
                <w:spacing w:val="-2"/>
              </w:rPr>
              <w:t xml:space="preserve"> </w:t>
            </w:r>
            <w:r w:rsidRPr="005A5BE2">
              <w:rPr>
                <w:rFonts w:asciiTheme="minorHAnsi" w:hAnsiTheme="minorHAnsi" w:cstheme="minorHAnsi"/>
              </w:rPr>
              <w:t>(with</w:t>
            </w:r>
            <w:r w:rsidRPr="005A5BE2">
              <w:rPr>
                <w:rFonts w:asciiTheme="minorHAnsi" w:hAnsiTheme="minorHAnsi" w:cstheme="minorHAnsi"/>
                <w:spacing w:val="-4"/>
              </w:rPr>
              <w:t xml:space="preserve"> </w:t>
            </w:r>
            <w:r w:rsidRPr="005A5BE2">
              <w:rPr>
                <w:rFonts w:asciiTheme="minorHAnsi" w:hAnsiTheme="minorHAnsi" w:cstheme="minorHAnsi"/>
              </w:rPr>
              <w:t>full</w:t>
            </w:r>
            <w:r w:rsidRPr="005A5BE2">
              <w:rPr>
                <w:rFonts w:asciiTheme="minorHAnsi" w:hAnsiTheme="minorHAnsi" w:cstheme="minorHAnsi"/>
                <w:spacing w:val="-3"/>
              </w:rPr>
              <w:t xml:space="preserve"> </w:t>
            </w:r>
            <w:r w:rsidRPr="005A5BE2">
              <w:rPr>
                <w:rFonts w:asciiTheme="minorHAnsi" w:hAnsiTheme="minorHAnsi" w:cstheme="minorHAnsi"/>
              </w:rPr>
              <w:t>right</w:t>
            </w:r>
            <w:r w:rsidRPr="005A5BE2">
              <w:rPr>
                <w:rFonts w:asciiTheme="minorHAnsi" w:hAnsiTheme="minorHAnsi" w:cstheme="minorHAnsi"/>
                <w:spacing w:val="-5"/>
              </w:rPr>
              <w:t xml:space="preserve"> </w:t>
            </w:r>
            <w:r w:rsidRPr="005A5BE2">
              <w:rPr>
                <w:rFonts w:asciiTheme="minorHAnsi" w:hAnsiTheme="minorHAnsi" w:cstheme="minorHAnsi"/>
              </w:rPr>
              <w:t>to</w:t>
            </w:r>
            <w:r w:rsidRPr="005A5BE2">
              <w:rPr>
                <w:rFonts w:asciiTheme="minorHAnsi" w:hAnsiTheme="minorHAnsi" w:cstheme="minorHAnsi"/>
                <w:spacing w:val="-2"/>
              </w:rPr>
              <w:t xml:space="preserve"> disclose).</w:t>
            </w:r>
          </w:p>
        </w:tc>
      </w:tr>
      <w:tr w:rsidR="00A01084" w:rsidRPr="005A5BE2" w14:paraId="590C2A03" w14:textId="77777777">
        <w:trPr>
          <w:trHeight w:val="428"/>
        </w:trPr>
        <w:tc>
          <w:tcPr>
            <w:tcW w:w="484" w:type="dxa"/>
          </w:tcPr>
          <w:p w14:paraId="590C2A01"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333399"/>
                <w:spacing w:val="-5"/>
              </w:rPr>
              <w:t>6.</w:t>
            </w:r>
          </w:p>
        </w:tc>
        <w:tc>
          <w:tcPr>
            <w:tcW w:w="8430" w:type="dxa"/>
            <w:gridSpan w:val="3"/>
          </w:tcPr>
          <w:p w14:paraId="590C2A02" w14:textId="77777777" w:rsidR="00A01084" w:rsidRPr="005A5BE2" w:rsidRDefault="00013AF0">
            <w:pPr>
              <w:pStyle w:val="TableParagraph"/>
              <w:spacing w:before="59"/>
              <w:ind w:left="264"/>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spacing w:val="-2"/>
              </w:rPr>
              <w:t>undertakes:</w:t>
            </w:r>
          </w:p>
        </w:tc>
      </w:tr>
      <w:tr w:rsidR="00A01084" w:rsidRPr="005A5BE2" w14:paraId="590C2A07" w14:textId="77777777">
        <w:trPr>
          <w:trHeight w:val="1047"/>
        </w:trPr>
        <w:tc>
          <w:tcPr>
            <w:tcW w:w="484" w:type="dxa"/>
          </w:tcPr>
          <w:p w14:paraId="590C2A04" w14:textId="77777777" w:rsidR="00A01084" w:rsidRPr="005A5BE2" w:rsidRDefault="00A01084">
            <w:pPr>
              <w:pStyle w:val="TableParagraph"/>
              <w:rPr>
                <w:rFonts w:asciiTheme="minorHAnsi" w:hAnsiTheme="minorHAnsi" w:cstheme="minorHAnsi"/>
              </w:rPr>
            </w:pPr>
          </w:p>
        </w:tc>
        <w:tc>
          <w:tcPr>
            <w:tcW w:w="755" w:type="dxa"/>
          </w:tcPr>
          <w:p w14:paraId="590C2A05" w14:textId="77777777" w:rsidR="00A01084" w:rsidRPr="005A5BE2" w:rsidRDefault="00013AF0">
            <w:pPr>
              <w:pStyle w:val="TableParagraph"/>
              <w:spacing w:before="60"/>
              <w:ind w:left="264"/>
              <w:rPr>
                <w:rFonts w:asciiTheme="minorHAnsi" w:hAnsiTheme="minorHAnsi" w:cstheme="minorHAnsi"/>
              </w:rPr>
            </w:pPr>
            <w:r w:rsidRPr="005A5BE2">
              <w:rPr>
                <w:rFonts w:asciiTheme="minorHAnsi" w:hAnsiTheme="minorHAnsi" w:cstheme="minorHAnsi"/>
                <w:color w:val="1F487C"/>
                <w:spacing w:val="-5"/>
              </w:rPr>
              <w:t>6.1</w:t>
            </w:r>
          </w:p>
        </w:tc>
        <w:tc>
          <w:tcPr>
            <w:tcW w:w="7675" w:type="dxa"/>
            <w:gridSpan w:val="2"/>
          </w:tcPr>
          <w:p w14:paraId="590C2A06" w14:textId="77777777" w:rsidR="00A01084" w:rsidRPr="005A5BE2" w:rsidRDefault="00013AF0">
            <w:pPr>
              <w:pStyle w:val="TableParagraph"/>
              <w:spacing w:before="60" w:line="276" w:lineRule="auto"/>
              <w:ind w:left="210" w:right="50"/>
              <w:jc w:val="both"/>
              <w:rPr>
                <w:rFonts w:asciiTheme="minorHAnsi" w:hAnsiTheme="minorHAnsi" w:cstheme="minorHAnsi"/>
              </w:rPr>
            </w:pP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comply</w:t>
            </w:r>
            <w:r w:rsidRPr="005A5BE2">
              <w:rPr>
                <w:rFonts w:asciiTheme="minorHAnsi" w:hAnsiTheme="minorHAnsi" w:cstheme="minorHAnsi"/>
                <w:spacing w:val="-11"/>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directions</w:t>
            </w:r>
            <w:r w:rsidRPr="005A5BE2">
              <w:rPr>
                <w:rFonts w:asciiTheme="minorHAnsi" w:hAnsiTheme="minorHAnsi" w:cstheme="minorHAnsi"/>
                <w:spacing w:val="-9"/>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Contracting</w:t>
            </w:r>
            <w:r w:rsidRPr="005A5BE2">
              <w:rPr>
                <w:rFonts w:asciiTheme="minorHAnsi" w:hAnsiTheme="minorHAnsi" w:cstheme="minorHAnsi"/>
                <w:spacing w:val="-12"/>
              </w:rPr>
              <w:t xml:space="preserve"> </w:t>
            </w:r>
            <w:r w:rsidRPr="005A5BE2">
              <w:rPr>
                <w:rFonts w:asciiTheme="minorHAnsi" w:hAnsiTheme="minorHAnsi" w:cstheme="minorHAnsi"/>
              </w:rPr>
              <w:t>Authority</w:t>
            </w:r>
            <w:r w:rsidRPr="005A5BE2">
              <w:rPr>
                <w:rFonts w:asciiTheme="minorHAnsi" w:hAnsiTheme="minorHAnsi" w:cstheme="minorHAnsi"/>
                <w:spacing w:val="-11"/>
              </w:rPr>
              <w:t xml:space="preserve"> </w:t>
            </w:r>
            <w:r w:rsidRPr="005A5BE2">
              <w:rPr>
                <w:rFonts w:asciiTheme="minorHAnsi" w:hAnsiTheme="minorHAnsi" w:cstheme="minorHAnsi"/>
              </w:rPr>
              <w:t>with</w:t>
            </w:r>
            <w:r w:rsidRPr="005A5BE2">
              <w:rPr>
                <w:rFonts w:asciiTheme="minorHAnsi" w:hAnsiTheme="minorHAnsi" w:cstheme="minorHAnsi"/>
                <w:spacing w:val="-10"/>
              </w:rPr>
              <w:t xml:space="preserve"> </w:t>
            </w:r>
            <w:r w:rsidRPr="005A5BE2">
              <w:rPr>
                <w:rFonts w:asciiTheme="minorHAnsi" w:hAnsiTheme="minorHAnsi" w:cstheme="minorHAnsi"/>
              </w:rPr>
              <w:t>regard</w:t>
            </w:r>
            <w:r w:rsidRPr="005A5BE2">
              <w:rPr>
                <w:rFonts w:asciiTheme="minorHAnsi" w:hAnsiTheme="minorHAnsi" w:cstheme="minorHAnsi"/>
                <w:spacing w:val="-10"/>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use</w:t>
            </w:r>
            <w:r w:rsidRPr="005A5BE2">
              <w:rPr>
                <w:rFonts w:asciiTheme="minorHAnsi" w:hAnsiTheme="minorHAnsi" w:cstheme="minorHAnsi"/>
                <w:spacing w:val="-11"/>
              </w:rPr>
              <w:t xml:space="preserve"> </w:t>
            </w:r>
            <w:r w:rsidRPr="005A5BE2">
              <w:rPr>
                <w:rFonts w:asciiTheme="minorHAnsi" w:hAnsiTheme="minorHAnsi" w:cstheme="minorHAnsi"/>
              </w:rPr>
              <w:t>and application</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1"/>
              </w:rPr>
              <w:t xml:space="preserve"> </w:t>
            </w:r>
            <w:r w:rsidRPr="005A5BE2">
              <w:rPr>
                <w:rFonts w:asciiTheme="minorHAnsi" w:hAnsiTheme="minorHAnsi" w:cstheme="minorHAnsi"/>
              </w:rPr>
              <w:t>all</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1"/>
              </w:rPr>
              <w:t xml:space="preserve"> </w:t>
            </w:r>
            <w:r w:rsidRPr="005A5BE2">
              <w:rPr>
                <w:rFonts w:asciiTheme="minorHAnsi" w:hAnsiTheme="minorHAnsi" w:cstheme="minorHAnsi"/>
              </w:rPr>
              <w:t>any Confidential</w:t>
            </w:r>
            <w:r w:rsidRPr="005A5BE2">
              <w:rPr>
                <w:rFonts w:asciiTheme="minorHAnsi" w:hAnsiTheme="minorHAnsi" w:cstheme="minorHAnsi"/>
                <w:spacing w:val="-1"/>
              </w:rPr>
              <w:t xml:space="preserve"> </w:t>
            </w:r>
            <w:r w:rsidRPr="005A5BE2">
              <w:rPr>
                <w:rFonts w:asciiTheme="minorHAnsi" w:hAnsiTheme="minorHAnsi" w:cstheme="minorHAnsi"/>
              </w:rPr>
              <w:t>Information</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data</w:t>
            </w:r>
            <w:r w:rsidRPr="005A5BE2">
              <w:rPr>
                <w:rFonts w:asciiTheme="minorHAnsi" w:hAnsiTheme="minorHAnsi" w:cstheme="minorHAnsi"/>
                <w:spacing w:val="-1"/>
              </w:rPr>
              <w:t xml:space="preserve"> </w:t>
            </w:r>
            <w:r w:rsidRPr="005A5BE2">
              <w:rPr>
                <w:rFonts w:asciiTheme="minorHAnsi" w:hAnsiTheme="minorHAnsi" w:cstheme="minorHAnsi"/>
              </w:rPr>
              <w:t>(including</w:t>
            </w:r>
            <w:r w:rsidRPr="005A5BE2">
              <w:rPr>
                <w:rFonts w:asciiTheme="minorHAnsi" w:hAnsiTheme="minorHAnsi" w:cstheme="minorHAnsi"/>
                <w:spacing w:val="-1"/>
              </w:rPr>
              <w:t xml:space="preserve"> </w:t>
            </w:r>
            <w:r w:rsidRPr="005A5BE2">
              <w:rPr>
                <w:rFonts w:asciiTheme="minorHAnsi" w:hAnsiTheme="minorHAnsi" w:cstheme="minorHAnsi"/>
              </w:rPr>
              <w:t>personal</w:t>
            </w:r>
            <w:r w:rsidRPr="005A5BE2">
              <w:rPr>
                <w:rFonts w:asciiTheme="minorHAnsi" w:hAnsiTheme="minorHAnsi" w:cstheme="minorHAnsi"/>
                <w:spacing w:val="-1"/>
              </w:rPr>
              <w:t xml:space="preserve"> </w:t>
            </w:r>
            <w:r w:rsidRPr="005A5BE2">
              <w:rPr>
                <w:rFonts w:asciiTheme="minorHAnsi" w:hAnsiTheme="minorHAnsi" w:cstheme="minorHAnsi"/>
              </w:rPr>
              <w:t>data as defined in the Data Protection Laws );</w:t>
            </w:r>
          </w:p>
        </w:tc>
      </w:tr>
      <w:tr w:rsidR="00A01084" w:rsidRPr="005A5BE2" w14:paraId="590C2A0C" w14:textId="77777777">
        <w:trPr>
          <w:trHeight w:val="1250"/>
        </w:trPr>
        <w:tc>
          <w:tcPr>
            <w:tcW w:w="484" w:type="dxa"/>
          </w:tcPr>
          <w:p w14:paraId="590C2A08" w14:textId="77777777" w:rsidR="00A01084" w:rsidRPr="005A5BE2" w:rsidRDefault="00A01084">
            <w:pPr>
              <w:pStyle w:val="TableParagraph"/>
              <w:rPr>
                <w:rFonts w:asciiTheme="minorHAnsi" w:hAnsiTheme="minorHAnsi" w:cstheme="minorHAnsi"/>
              </w:rPr>
            </w:pPr>
          </w:p>
        </w:tc>
        <w:tc>
          <w:tcPr>
            <w:tcW w:w="755" w:type="dxa"/>
          </w:tcPr>
          <w:p w14:paraId="590C2A09" w14:textId="77777777" w:rsidR="00A01084" w:rsidRPr="005A5BE2" w:rsidRDefault="00013AF0">
            <w:pPr>
              <w:pStyle w:val="TableParagraph"/>
              <w:spacing w:before="59"/>
              <w:ind w:left="264"/>
              <w:rPr>
                <w:rFonts w:asciiTheme="minorHAnsi" w:hAnsiTheme="minorHAnsi" w:cstheme="minorHAnsi"/>
              </w:rPr>
            </w:pPr>
            <w:r w:rsidRPr="005A5BE2">
              <w:rPr>
                <w:rFonts w:asciiTheme="minorHAnsi" w:hAnsiTheme="minorHAnsi" w:cstheme="minorHAnsi"/>
                <w:color w:val="1F487C"/>
                <w:spacing w:val="-5"/>
              </w:rPr>
              <w:t>6.2</w:t>
            </w:r>
          </w:p>
        </w:tc>
        <w:tc>
          <w:tcPr>
            <w:tcW w:w="7675" w:type="dxa"/>
            <w:gridSpan w:val="2"/>
          </w:tcPr>
          <w:p w14:paraId="590C2A0A" w14:textId="77777777" w:rsidR="00A01084" w:rsidRPr="005A5BE2" w:rsidRDefault="00013AF0">
            <w:pPr>
              <w:pStyle w:val="TableParagraph"/>
              <w:spacing w:before="59" w:line="276" w:lineRule="auto"/>
              <w:ind w:left="210" w:right="49"/>
              <w:jc w:val="both"/>
              <w:rPr>
                <w:rFonts w:asciiTheme="minorHAnsi" w:hAnsiTheme="minorHAnsi" w:cstheme="minorHAnsi"/>
              </w:rPr>
            </w:pPr>
            <w:r w:rsidRPr="005A5BE2">
              <w:rPr>
                <w:rFonts w:asciiTheme="minorHAnsi" w:hAnsiTheme="minorHAnsi" w:cstheme="minorHAnsi"/>
              </w:rPr>
              <w:t>to comply with all directions as to local security arrangements deemed reasonably necessary by the Contracting Authority including, if required, completion of documentation</w:t>
            </w:r>
            <w:r w:rsidRPr="005A5BE2">
              <w:rPr>
                <w:rFonts w:asciiTheme="minorHAnsi" w:hAnsiTheme="minorHAnsi" w:cstheme="minorHAnsi"/>
                <w:spacing w:val="20"/>
              </w:rPr>
              <w:t xml:space="preserve"> </w:t>
            </w:r>
            <w:r w:rsidRPr="005A5BE2">
              <w:rPr>
                <w:rFonts w:asciiTheme="minorHAnsi" w:hAnsiTheme="minorHAnsi" w:cstheme="minorHAnsi"/>
              </w:rPr>
              <w:t>under</w:t>
            </w:r>
            <w:r w:rsidRPr="005A5BE2">
              <w:rPr>
                <w:rFonts w:asciiTheme="minorHAnsi" w:hAnsiTheme="minorHAnsi" w:cstheme="minorHAnsi"/>
                <w:spacing w:val="22"/>
              </w:rPr>
              <w:t xml:space="preserve"> </w:t>
            </w:r>
            <w:r w:rsidRPr="005A5BE2">
              <w:rPr>
                <w:rFonts w:asciiTheme="minorHAnsi" w:hAnsiTheme="minorHAnsi" w:cstheme="minorHAnsi"/>
              </w:rPr>
              <w:t>the</w:t>
            </w:r>
            <w:r w:rsidRPr="005A5BE2">
              <w:rPr>
                <w:rFonts w:asciiTheme="minorHAnsi" w:hAnsiTheme="minorHAnsi" w:cstheme="minorHAnsi"/>
                <w:spacing w:val="22"/>
              </w:rPr>
              <w:t xml:space="preserve"> </w:t>
            </w:r>
            <w:r w:rsidRPr="005A5BE2">
              <w:rPr>
                <w:rFonts w:asciiTheme="minorHAnsi" w:hAnsiTheme="minorHAnsi" w:cstheme="minorHAnsi"/>
              </w:rPr>
              <w:t>Official</w:t>
            </w:r>
            <w:r w:rsidRPr="005A5BE2">
              <w:rPr>
                <w:rFonts w:asciiTheme="minorHAnsi" w:hAnsiTheme="minorHAnsi" w:cstheme="minorHAnsi"/>
                <w:spacing w:val="23"/>
              </w:rPr>
              <w:t xml:space="preserve"> </w:t>
            </w:r>
            <w:r w:rsidRPr="005A5BE2">
              <w:rPr>
                <w:rFonts w:asciiTheme="minorHAnsi" w:hAnsiTheme="minorHAnsi" w:cstheme="minorHAnsi"/>
              </w:rPr>
              <w:t>Secrets</w:t>
            </w:r>
            <w:r w:rsidRPr="005A5BE2">
              <w:rPr>
                <w:rFonts w:asciiTheme="minorHAnsi" w:hAnsiTheme="minorHAnsi" w:cstheme="minorHAnsi"/>
                <w:spacing w:val="24"/>
              </w:rPr>
              <w:t xml:space="preserve"> </w:t>
            </w:r>
            <w:r w:rsidRPr="005A5BE2">
              <w:rPr>
                <w:rFonts w:asciiTheme="minorHAnsi" w:hAnsiTheme="minorHAnsi" w:cstheme="minorHAnsi"/>
              </w:rPr>
              <w:t>Act</w:t>
            </w:r>
            <w:r w:rsidRPr="005A5BE2">
              <w:rPr>
                <w:rFonts w:asciiTheme="minorHAnsi" w:hAnsiTheme="minorHAnsi" w:cstheme="minorHAnsi"/>
                <w:spacing w:val="21"/>
              </w:rPr>
              <w:t xml:space="preserve"> </w:t>
            </w:r>
            <w:r w:rsidRPr="005A5BE2">
              <w:rPr>
                <w:rFonts w:asciiTheme="minorHAnsi" w:hAnsiTheme="minorHAnsi" w:cstheme="minorHAnsi"/>
              </w:rPr>
              <w:t>1963</w:t>
            </w:r>
            <w:r w:rsidRPr="005A5BE2">
              <w:rPr>
                <w:rFonts w:asciiTheme="minorHAnsi" w:hAnsiTheme="minorHAnsi" w:cstheme="minorHAnsi"/>
                <w:spacing w:val="25"/>
              </w:rPr>
              <w:t xml:space="preserve"> </w:t>
            </w:r>
            <w:r w:rsidRPr="005A5BE2">
              <w:rPr>
                <w:rFonts w:asciiTheme="minorHAnsi" w:hAnsiTheme="minorHAnsi" w:cstheme="minorHAnsi"/>
              </w:rPr>
              <w:t>and</w:t>
            </w:r>
            <w:r w:rsidRPr="005A5BE2">
              <w:rPr>
                <w:rFonts w:asciiTheme="minorHAnsi" w:hAnsiTheme="minorHAnsi" w:cstheme="minorHAnsi"/>
                <w:spacing w:val="23"/>
              </w:rPr>
              <w:t xml:space="preserve"> </w:t>
            </w:r>
            <w:r w:rsidRPr="005A5BE2">
              <w:rPr>
                <w:rFonts w:asciiTheme="minorHAnsi" w:hAnsiTheme="minorHAnsi" w:cstheme="minorHAnsi"/>
              </w:rPr>
              <w:t>comply</w:t>
            </w:r>
            <w:r w:rsidRPr="005A5BE2">
              <w:rPr>
                <w:rFonts w:asciiTheme="minorHAnsi" w:hAnsiTheme="minorHAnsi" w:cstheme="minorHAnsi"/>
                <w:spacing w:val="22"/>
              </w:rPr>
              <w:t xml:space="preserve"> </w:t>
            </w:r>
            <w:r w:rsidRPr="005A5BE2">
              <w:rPr>
                <w:rFonts w:asciiTheme="minorHAnsi" w:hAnsiTheme="minorHAnsi" w:cstheme="minorHAnsi"/>
              </w:rPr>
              <w:t>with</w:t>
            </w:r>
            <w:r w:rsidRPr="005A5BE2">
              <w:rPr>
                <w:rFonts w:asciiTheme="minorHAnsi" w:hAnsiTheme="minorHAnsi" w:cstheme="minorHAnsi"/>
                <w:spacing w:val="24"/>
              </w:rPr>
              <w:t xml:space="preserve"> </w:t>
            </w:r>
            <w:r w:rsidRPr="005A5BE2">
              <w:rPr>
                <w:rFonts w:asciiTheme="minorHAnsi" w:hAnsiTheme="minorHAnsi" w:cstheme="minorHAnsi"/>
              </w:rPr>
              <w:t>any</w:t>
            </w:r>
            <w:r w:rsidRPr="005A5BE2">
              <w:rPr>
                <w:rFonts w:asciiTheme="minorHAnsi" w:hAnsiTheme="minorHAnsi" w:cstheme="minorHAnsi"/>
                <w:spacing w:val="23"/>
              </w:rPr>
              <w:t xml:space="preserve"> </w:t>
            </w:r>
            <w:r w:rsidRPr="005A5BE2">
              <w:rPr>
                <w:rFonts w:asciiTheme="minorHAnsi" w:hAnsiTheme="minorHAnsi" w:cstheme="minorHAnsi"/>
                <w:spacing w:val="-2"/>
              </w:rPr>
              <w:t>vetting</w:t>
            </w:r>
          </w:p>
          <w:p w14:paraId="590C2A0B" w14:textId="77777777" w:rsidR="00A01084" w:rsidRPr="005A5BE2" w:rsidRDefault="00013AF0">
            <w:pPr>
              <w:pStyle w:val="TableParagraph"/>
              <w:spacing w:line="244" w:lineRule="exact"/>
              <w:ind w:left="210"/>
              <w:jc w:val="both"/>
              <w:rPr>
                <w:rFonts w:asciiTheme="minorHAnsi" w:hAnsiTheme="minorHAnsi" w:cstheme="minorHAnsi"/>
              </w:rPr>
            </w:pPr>
            <w:r w:rsidRPr="005A5BE2">
              <w:rPr>
                <w:rFonts w:asciiTheme="minorHAnsi" w:hAnsiTheme="minorHAnsi" w:cstheme="minorHAnsi"/>
              </w:rPr>
              <w:t>requirements</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Contracting</w:t>
            </w:r>
            <w:r w:rsidRPr="005A5BE2">
              <w:rPr>
                <w:rFonts w:asciiTheme="minorHAnsi" w:hAnsiTheme="minorHAnsi" w:cstheme="minorHAnsi"/>
                <w:spacing w:val="-6"/>
              </w:rPr>
              <w:t xml:space="preserve"> </w:t>
            </w:r>
            <w:r w:rsidRPr="005A5BE2">
              <w:rPr>
                <w:rFonts w:asciiTheme="minorHAnsi" w:hAnsiTheme="minorHAnsi" w:cstheme="minorHAnsi"/>
              </w:rPr>
              <w:t>Authority</w:t>
            </w:r>
            <w:r w:rsidRPr="005A5BE2">
              <w:rPr>
                <w:rFonts w:asciiTheme="minorHAnsi" w:hAnsiTheme="minorHAnsi" w:cstheme="minorHAnsi"/>
                <w:spacing w:val="-5"/>
              </w:rPr>
              <w:t xml:space="preserve"> </w:t>
            </w:r>
            <w:r w:rsidRPr="005A5BE2">
              <w:rPr>
                <w:rFonts w:asciiTheme="minorHAnsi" w:hAnsiTheme="minorHAnsi" w:cstheme="minorHAnsi"/>
              </w:rPr>
              <w:t>including</w:t>
            </w:r>
            <w:r w:rsidRPr="005A5BE2">
              <w:rPr>
                <w:rFonts w:asciiTheme="minorHAnsi" w:hAnsiTheme="minorHAnsi" w:cstheme="minorHAnsi"/>
                <w:spacing w:val="-6"/>
              </w:rPr>
              <w:t xml:space="preserve"> </w:t>
            </w:r>
            <w:r w:rsidRPr="005A5BE2">
              <w:rPr>
                <w:rFonts w:asciiTheme="minorHAnsi" w:hAnsiTheme="minorHAnsi" w:cstheme="minorHAnsi"/>
              </w:rPr>
              <w:t>by</w:t>
            </w:r>
            <w:r w:rsidRPr="005A5BE2">
              <w:rPr>
                <w:rFonts w:asciiTheme="minorHAnsi" w:hAnsiTheme="minorHAnsi" w:cstheme="minorHAnsi"/>
                <w:spacing w:val="-4"/>
              </w:rPr>
              <w:t xml:space="preserve"> </w:t>
            </w:r>
            <w:r w:rsidRPr="005A5BE2">
              <w:rPr>
                <w:rFonts w:asciiTheme="minorHAnsi" w:hAnsiTheme="minorHAnsi" w:cstheme="minorHAnsi"/>
              </w:rPr>
              <w:t>police</w:t>
            </w:r>
            <w:r w:rsidRPr="005A5BE2">
              <w:rPr>
                <w:rFonts w:asciiTheme="minorHAnsi" w:hAnsiTheme="minorHAnsi" w:cstheme="minorHAnsi"/>
                <w:spacing w:val="-4"/>
              </w:rPr>
              <w:t xml:space="preserve"> </w:t>
            </w:r>
            <w:r w:rsidRPr="005A5BE2">
              <w:rPr>
                <w:rFonts w:asciiTheme="minorHAnsi" w:hAnsiTheme="minorHAnsi" w:cstheme="minorHAnsi"/>
                <w:spacing w:val="-2"/>
              </w:rPr>
              <w:t>authorities;</w:t>
            </w:r>
          </w:p>
        </w:tc>
      </w:tr>
    </w:tbl>
    <w:p w14:paraId="590C2A0D" w14:textId="77777777" w:rsidR="00A01084" w:rsidRPr="005A5BE2" w:rsidRDefault="00A01084">
      <w:pPr>
        <w:spacing w:line="244" w:lineRule="exact"/>
        <w:jc w:val="both"/>
        <w:rPr>
          <w:rFonts w:asciiTheme="minorHAnsi" w:hAnsiTheme="minorHAnsi" w:cstheme="minorHAnsi"/>
        </w:rPr>
        <w:sectPr w:rsidR="00A01084" w:rsidRPr="005A5BE2">
          <w:pgSz w:w="11910" w:h="16840"/>
          <w:pgMar w:top="1080" w:right="1140" w:bottom="1060" w:left="1180" w:header="677" w:footer="875" w:gutter="0"/>
          <w:cols w:space="720"/>
        </w:sectPr>
      </w:pPr>
    </w:p>
    <w:p w14:paraId="590C2A0E" w14:textId="77777777" w:rsidR="00A01084" w:rsidRPr="005A5BE2" w:rsidRDefault="00A01084">
      <w:pPr>
        <w:pStyle w:val="BodyText"/>
        <w:spacing w:before="155"/>
        <w:rPr>
          <w:rFonts w:asciiTheme="minorHAnsi" w:hAnsiTheme="minorHAnsi" w:cstheme="minorHAnsi"/>
          <w:sz w:val="20"/>
        </w:rPr>
      </w:pPr>
    </w:p>
    <w:tbl>
      <w:tblPr>
        <w:tblW w:w="0" w:type="auto"/>
        <w:tblInd w:w="325" w:type="dxa"/>
        <w:tblLayout w:type="fixed"/>
        <w:tblCellMar>
          <w:left w:w="0" w:type="dxa"/>
          <w:right w:w="0" w:type="dxa"/>
        </w:tblCellMar>
        <w:tblLook w:val="01E0" w:firstRow="1" w:lastRow="1" w:firstColumn="1" w:lastColumn="1" w:noHBand="0" w:noVBand="0"/>
      </w:tblPr>
      <w:tblGrid>
        <w:gridCol w:w="540"/>
        <w:gridCol w:w="699"/>
        <w:gridCol w:w="7678"/>
      </w:tblGrid>
      <w:tr w:rsidR="00A01084" w:rsidRPr="005A5BE2" w14:paraId="590C2A13" w14:textId="77777777">
        <w:trPr>
          <w:trHeight w:val="2794"/>
        </w:trPr>
        <w:tc>
          <w:tcPr>
            <w:tcW w:w="540" w:type="dxa"/>
          </w:tcPr>
          <w:p w14:paraId="590C2A0F" w14:textId="77777777" w:rsidR="00A01084" w:rsidRPr="005A5BE2" w:rsidRDefault="00A01084">
            <w:pPr>
              <w:pStyle w:val="TableParagraph"/>
              <w:rPr>
                <w:rFonts w:asciiTheme="minorHAnsi" w:hAnsiTheme="minorHAnsi" w:cstheme="minorHAnsi"/>
              </w:rPr>
            </w:pPr>
          </w:p>
        </w:tc>
        <w:tc>
          <w:tcPr>
            <w:tcW w:w="699" w:type="dxa"/>
          </w:tcPr>
          <w:p w14:paraId="590C2A10" w14:textId="77777777" w:rsidR="00A01084" w:rsidRPr="005A5BE2" w:rsidRDefault="00013AF0">
            <w:pPr>
              <w:pStyle w:val="TableParagraph"/>
              <w:spacing w:line="225" w:lineRule="exact"/>
              <w:ind w:left="208"/>
              <w:rPr>
                <w:rFonts w:asciiTheme="minorHAnsi" w:hAnsiTheme="minorHAnsi" w:cstheme="minorHAnsi"/>
              </w:rPr>
            </w:pPr>
            <w:r w:rsidRPr="005A5BE2">
              <w:rPr>
                <w:rFonts w:asciiTheme="minorHAnsi" w:hAnsiTheme="minorHAnsi" w:cstheme="minorHAnsi"/>
                <w:color w:val="1F487C"/>
                <w:spacing w:val="-5"/>
              </w:rPr>
              <w:t>6.3</w:t>
            </w:r>
          </w:p>
        </w:tc>
        <w:tc>
          <w:tcPr>
            <w:tcW w:w="7678" w:type="dxa"/>
          </w:tcPr>
          <w:p w14:paraId="590C2A11" w14:textId="77777777" w:rsidR="00A01084" w:rsidRPr="005A5BE2" w:rsidRDefault="00013AF0">
            <w:pPr>
              <w:pStyle w:val="TableParagraph"/>
              <w:spacing w:line="225" w:lineRule="exact"/>
              <w:ind w:left="210"/>
              <w:jc w:val="both"/>
              <w:rPr>
                <w:rFonts w:asciiTheme="minorHAnsi" w:hAnsiTheme="minorHAnsi" w:cstheme="minorHAnsi"/>
              </w:rPr>
            </w:pPr>
            <w:r w:rsidRPr="005A5BE2">
              <w:rPr>
                <w:rFonts w:asciiTheme="minorHAnsi" w:hAnsiTheme="minorHAnsi" w:cstheme="minorHAnsi"/>
              </w:rPr>
              <w:t>upon</w:t>
            </w:r>
            <w:r w:rsidRPr="005A5BE2">
              <w:rPr>
                <w:rFonts w:asciiTheme="minorHAnsi" w:hAnsiTheme="minorHAnsi" w:cstheme="minorHAnsi"/>
                <w:spacing w:val="33"/>
              </w:rPr>
              <w:t xml:space="preserve"> </w:t>
            </w:r>
            <w:r w:rsidRPr="005A5BE2">
              <w:rPr>
                <w:rFonts w:asciiTheme="minorHAnsi" w:hAnsiTheme="minorHAnsi" w:cstheme="minorHAnsi"/>
              </w:rPr>
              <w:t>termination</w:t>
            </w:r>
            <w:r w:rsidRPr="005A5BE2">
              <w:rPr>
                <w:rFonts w:asciiTheme="minorHAnsi" w:hAnsiTheme="minorHAnsi" w:cstheme="minorHAnsi"/>
                <w:spacing w:val="34"/>
              </w:rPr>
              <w:t xml:space="preserve"> </w:t>
            </w:r>
            <w:r w:rsidRPr="005A5BE2">
              <w:rPr>
                <w:rFonts w:asciiTheme="minorHAnsi" w:hAnsiTheme="minorHAnsi" w:cstheme="minorHAnsi"/>
              </w:rPr>
              <w:t>of</w:t>
            </w:r>
            <w:r w:rsidRPr="005A5BE2">
              <w:rPr>
                <w:rFonts w:asciiTheme="minorHAnsi" w:hAnsiTheme="minorHAnsi" w:cstheme="minorHAnsi"/>
                <w:spacing w:val="35"/>
              </w:rPr>
              <w:t xml:space="preserve"> </w:t>
            </w:r>
            <w:r w:rsidRPr="005A5BE2">
              <w:rPr>
                <w:rFonts w:asciiTheme="minorHAnsi" w:hAnsiTheme="minorHAnsi" w:cstheme="minorHAnsi"/>
              </w:rPr>
              <w:t>the</w:t>
            </w:r>
            <w:r w:rsidRPr="005A5BE2">
              <w:rPr>
                <w:rFonts w:asciiTheme="minorHAnsi" w:hAnsiTheme="minorHAnsi" w:cstheme="minorHAnsi"/>
                <w:spacing w:val="34"/>
              </w:rPr>
              <w:t xml:space="preserve"> </w:t>
            </w:r>
            <w:r w:rsidRPr="005A5BE2">
              <w:rPr>
                <w:rFonts w:asciiTheme="minorHAnsi" w:hAnsiTheme="minorHAnsi" w:cstheme="minorHAnsi"/>
              </w:rPr>
              <w:t>Competition</w:t>
            </w:r>
            <w:r w:rsidRPr="005A5BE2">
              <w:rPr>
                <w:rFonts w:asciiTheme="minorHAnsi" w:hAnsiTheme="minorHAnsi" w:cstheme="minorHAnsi"/>
                <w:spacing w:val="34"/>
              </w:rPr>
              <w:t xml:space="preserve"> </w:t>
            </w:r>
            <w:r w:rsidRPr="005A5BE2">
              <w:rPr>
                <w:rFonts w:asciiTheme="minorHAnsi" w:hAnsiTheme="minorHAnsi" w:cstheme="minorHAnsi"/>
              </w:rPr>
              <w:t>(or</w:t>
            </w:r>
            <w:r w:rsidRPr="005A5BE2">
              <w:rPr>
                <w:rFonts w:asciiTheme="minorHAnsi" w:hAnsiTheme="minorHAnsi" w:cstheme="minorHAnsi"/>
                <w:spacing w:val="35"/>
              </w:rPr>
              <w:t xml:space="preserve"> </w:t>
            </w:r>
            <w:r w:rsidRPr="005A5BE2">
              <w:rPr>
                <w:rFonts w:asciiTheme="minorHAnsi" w:hAnsiTheme="minorHAnsi" w:cstheme="minorHAnsi"/>
              </w:rPr>
              <w:t>the</w:t>
            </w:r>
            <w:r w:rsidRPr="005A5BE2">
              <w:rPr>
                <w:rFonts w:asciiTheme="minorHAnsi" w:hAnsiTheme="minorHAnsi" w:cstheme="minorHAnsi"/>
                <w:spacing w:val="35"/>
              </w:rPr>
              <w:t xml:space="preserve"> </w:t>
            </w:r>
            <w:r w:rsidRPr="005A5BE2">
              <w:rPr>
                <w:rFonts w:asciiTheme="minorHAnsi" w:hAnsiTheme="minorHAnsi" w:cstheme="minorHAnsi"/>
              </w:rPr>
              <w:t>Contract)</w:t>
            </w:r>
            <w:r w:rsidRPr="005A5BE2">
              <w:rPr>
                <w:rFonts w:asciiTheme="minorHAnsi" w:hAnsiTheme="minorHAnsi" w:cstheme="minorHAnsi"/>
                <w:spacing w:val="36"/>
              </w:rPr>
              <w:t xml:space="preserve"> </w:t>
            </w:r>
            <w:r w:rsidRPr="005A5BE2">
              <w:rPr>
                <w:rFonts w:asciiTheme="minorHAnsi" w:hAnsiTheme="minorHAnsi" w:cstheme="minorHAnsi"/>
              </w:rPr>
              <w:t>for</w:t>
            </w:r>
            <w:r w:rsidRPr="005A5BE2">
              <w:rPr>
                <w:rFonts w:asciiTheme="minorHAnsi" w:hAnsiTheme="minorHAnsi" w:cstheme="minorHAnsi"/>
                <w:spacing w:val="35"/>
              </w:rPr>
              <w:t xml:space="preserve"> </w:t>
            </w:r>
            <w:r w:rsidRPr="005A5BE2">
              <w:rPr>
                <w:rFonts w:asciiTheme="minorHAnsi" w:hAnsiTheme="minorHAnsi" w:cstheme="minorHAnsi"/>
              </w:rPr>
              <w:t>whatever</w:t>
            </w:r>
            <w:r w:rsidRPr="005A5BE2">
              <w:rPr>
                <w:rFonts w:asciiTheme="minorHAnsi" w:hAnsiTheme="minorHAnsi" w:cstheme="minorHAnsi"/>
                <w:spacing w:val="35"/>
              </w:rPr>
              <w:t xml:space="preserve"> </w:t>
            </w:r>
            <w:r w:rsidRPr="005A5BE2">
              <w:rPr>
                <w:rFonts w:asciiTheme="minorHAnsi" w:hAnsiTheme="minorHAnsi" w:cstheme="minorHAnsi"/>
              </w:rPr>
              <w:t>reason</w:t>
            </w:r>
            <w:r w:rsidRPr="005A5BE2">
              <w:rPr>
                <w:rFonts w:asciiTheme="minorHAnsi" w:hAnsiTheme="minorHAnsi" w:cstheme="minorHAnsi"/>
                <w:spacing w:val="35"/>
              </w:rPr>
              <w:t xml:space="preserve"> </w:t>
            </w:r>
            <w:r w:rsidRPr="005A5BE2">
              <w:rPr>
                <w:rFonts w:asciiTheme="minorHAnsi" w:hAnsiTheme="minorHAnsi" w:cstheme="minorHAnsi"/>
                <w:spacing w:val="-5"/>
              </w:rPr>
              <w:t>to</w:t>
            </w:r>
          </w:p>
          <w:p w14:paraId="590C2A12" w14:textId="77777777" w:rsidR="00A01084" w:rsidRPr="005A5BE2" w:rsidRDefault="00013AF0">
            <w:pPr>
              <w:pStyle w:val="TableParagraph"/>
              <w:spacing w:before="41" w:line="276" w:lineRule="auto"/>
              <w:ind w:left="210" w:right="52"/>
              <w:jc w:val="both"/>
              <w:rPr>
                <w:rFonts w:asciiTheme="minorHAnsi" w:hAnsiTheme="minorHAnsi" w:cstheme="minorHAnsi"/>
              </w:rPr>
            </w:pPr>
            <w:r w:rsidRPr="005A5BE2">
              <w:rPr>
                <w:rFonts w:asciiTheme="minorHAnsi" w:hAnsiTheme="minorHAnsi" w:cstheme="minorHAnsi"/>
              </w:rPr>
              <w:t>furnish to the Contracting Authority all Confidential Information or at the written direction</w:t>
            </w:r>
            <w:r w:rsidRPr="005A5BE2">
              <w:rPr>
                <w:rFonts w:asciiTheme="minorHAnsi" w:hAnsiTheme="minorHAnsi" w:cstheme="minorHAnsi"/>
                <w:spacing w:val="-13"/>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Contracting</w:t>
            </w:r>
            <w:r w:rsidRPr="005A5BE2">
              <w:rPr>
                <w:rFonts w:asciiTheme="minorHAnsi" w:hAnsiTheme="minorHAnsi" w:cstheme="minorHAnsi"/>
                <w:spacing w:val="-12"/>
              </w:rPr>
              <w:t xml:space="preserve"> </w:t>
            </w:r>
            <w:r w:rsidRPr="005A5BE2">
              <w:rPr>
                <w:rFonts w:asciiTheme="minorHAnsi" w:hAnsiTheme="minorHAnsi" w:cstheme="minorHAnsi"/>
              </w:rPr>
              <w:t>Authority</w:t>
            </w:r>
            <w:r w:rsidRPr="005A5BE2">
              <w:rPr>
                <w:rFonts w:asciiTheme="minorHAnsi" w:hAnsiTheme="minorHAnsi" w:cstheme="minorHAnsi"/>
                <w:spacing w:val="-13"/>
              </w:rPr>
              <w:t xml:space="preserve"> </w:t>
            </w:r>
            <w:r w:rsidRPr="005A5BE2">
              <w:rPr>
                <w:rFonts w:asciiTheme="minorHAnsi" w:hAnsiTheme="minorHAnsi" w:cstheme="minorHAnsi"/>
              </w:rPr>
              <w:t>to</w:t>
            </w:r>
            <w:r w:rsidRPr="005A5BE2">
              <w:rPr>
                <w:rFonts w:asciiTheme="minorHAnsi" w:hAnsiTheme="minorHAnsi" w:cstheme="minorHAnsi"/>
                <w:spacing w:val="-11"/>
              </w:rPr>
              <w:t xml:space="preserve"> </w:t>
            </w:r>
            <w:r w:rsidRPr="005A5BE2">
              <w:rPr>
                <w:rFonts w:asciiTheme="minorHAnsi" w:hAnsiTheme="minorHAnsi" w:cstheme="minorHAnsi"/>
              </w:rPr>
              <w:t>destroy</w:t>
            </w:r>
            <w:r w:rsidRPr="005A5BE2">
              <w:rPr>
                <w:rFonts w:asciiTheme="minorHAnsi" w:hAnsiTheme="minorHAnsi" w:cstheme="minorHAnsi"/>
                <w:spacing w:val="-10"/>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a</w:t>
            </w:r>
            <w:r w:rsidRPr="005A5BE2">
              <w:rPr>
                <w:rFonts w:asciiTheme="minorHAnsi" w:hAnsiTheme="minorHAnsi" w:cstheme="minorHAnsi"/>
                <w:spacing w:val="-13"/>
              </w:rPr>
              <w:t xml:space="preserve"> </w:t>
            </w:r>
            <w:r w:rsidRPr="005A5BE2">
              <w:rPr>
                <w:rFonts w:asciiTheme="minorHAnsi" w:hAnsiTheme="minorHAnsi" w:cstheme="minorHAnsi"/>
              </w:rPr>
              <w:t>secure</w:t>
            </w:r>
            <w:r w:rsidRPr="005A5BE2">
              <w:rPr>
                <w:rFonts w:asciiTheme="minorHAnsi" w:hAnsiTheme="minorHAnsi" w:cstheme="minorHAnsi"/>
                <w:spacing w:val="-12"/>
              </w:rPr>
              <w:t xml:space="preserve"> </w:t>
            </w:r>
            <w:r w:rsidRPr="005A5BE2">
              <w:rPr>
                <w:rFonts w:asciiTheme="minorHAnsi" w:hAnsiTheme="minorHAnsi" w:cstheme="minorHAnsi"/>
              </w:rPr>
              <w:t>manner</w:t>
            </w:r>
            <w:r w:rsidRPr="005A5BE2">
              <w:rPr>
                <w:rFonts w:asciiTheme="minorHAnsi" w:hAnsiTheme="minorHAnsi" w:cstheme="minorHAnsi"/>
                <w:spacing w:val="-12"/>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(or</w:t>
            </w:r>
            <w:r w:rsidRPr="005A5BE2">
              <w:rPr>
                <w:rFonts w:asciiTheme="minorHAnsi" w:hAnsiTheme="minorHAnsi" w:cstheme="minorHAnsi"/>
                <w:spacing w:val="-12"/>
              </w:rPr>
              <w:t xml:space="preserve"> </w:t>
            </w:r>
            <w:r w:rsidRPr="005A5BE2">
              <w:rPr>
                <w:rFonts w:asciiTheme="minorHAnsi" w:hAnsiTheme="minorHAnsi" w:cstheme="minorHAnsi"/>
              </w:rPr>
              <w:t>such</w:t>
            </w:r>
            <w:r w:rsidRPr="005A5BE2">
              <w:rPr>
                <w:rFonts w:asciiTheme="minorHAnsi" w:hAnsiTheme="minorHAnsi" w:cstheme="minorHAnsi"/>
                <w:spacing w:val="-12"/>
              </w:rPr>
              <w:t xml:space="preserve"> </w:t>
            </w:r>
            <w:r w:rsidRPr="005A5BE2">
              <w:rPr>
                <w:rFonts w:asciiTheme="minorHAnsi" w:hAnsiTheme="minorHAnsi" w:cstheme="minorHAnsi"/>
              </w:rPr>
              <w:t>part or parts thereof as may be identified by the Contracting Authority) Confidential Information in its possession and shall erase any Confidential Information held by the Contractor in electronic form. The Contractor will upon request furnish a certificate</w:t>
            </w:r>
            <w:r w:rsidRPr="005A5BE2">
              <w:rPr>
                <w:rFonts w:asciiTheme="minorHAnsi" w:hAnsiTheme="minorHAnsi" w:cstheme="minorHAnsi"/>
                <w:spacing w:val="-7"/>
              </w:rPr>
              <w:t xml:space="preserve"> </w:t>
            </w:r>
            <w:r w:rsidRPr="005A5BE2">
              <w:rPr>
                <w:rFonts w:asciiTheme="minorHAnsi" w:hAnsiTheme="minorHAnsi" w:cstheme="minorHAnsi"/>
              </w:rPr>
              <w:t>to</w:t>
            </w:r>
            <w:r w:rsidRPr="005A5BE2">
              <w:rPr>
                <w:rFonts w:asciiTheme="minorHAnsi" w:hAnsiTheme="minorHAnsi" w:cstheme="minorHAnsi"/>
                <w:spacing w:val="-7"/>
              </w:rPr>
              <w:t xml:space="preserve"> </w:t>
            </w:r>
            <w:r w:rsidRPr="005A5BE2">
              <w:rPr>
                <w:rFonts w:asciiTheme="minorHAnsi" w:hAnsiTheme="minorHAnsi" w:cstheme="minorHAnsi"/>
              </w:rPr>
              <w:t>that</w:t>
            </w:r>
            <w:r w:rsidRPr="005A5BE2">
              <w:rPr>
                <w:rFonts w:asciiTheme="minorHAnsi" w:hAnsiTheme="minorHAnsi" w:cstheme="minorHAnsi"/>
                <w:spacing w:val="-7"/>
              </w:rPr>
              <w:t xml:space="preserve"> </w:t>
            </w:r>
            <w:r w:rsidRPr="005A5BE2">
              <w:rPr>
                <w:rFonts w:asciiTheme="minorHAnsi" w:hAnsiTheme="minorHAnsi" w:cstheme="minorHAnsi"/>
              </w:rPr>
              <w:t>effect</w:t>
            </w:r>
            <w:r w:rsidRPr="005A5BE2">
              <w:rPr>
                <w:rFonts w:asciiTheme="minorHAnsi" w:hAnsiTheme="minorHAnsi" w:cstheme="minorHAnsi"/>
                <w:spacing w:val="-7"/>
              </w:rPr>
              <w:t xml:space="preserve"> </w:t>
            </w:r>
            <w:r w:rsidRPr="005A5BE2">
              <w:rPr>
                <w:rFonts w:asciiTheme="minorHAnsi" w:hAnsiTheme="minorHAnsi" w:cstheme="minorHAnsi"/>
              </w:rPr>
              <w:t>should</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Contracting</w:t>
            </w:r>
            <w:r w:rsidRPr="005A5BE2">
              <w:rPr>
                <w:rFonts w:asciiTheme="minorHAnsi" w:hAnsiTheme="minorHAnsi" w:cstheme="minorHAnsi"/>
                <w:spacing w:val="-6"/>
              </w:rPr>
              <w:t xml:space="preserve"> </w:t>
            </w:r>
            <w:r w:rsidRPr="005A5BE2">
              <w:rPr>
                <w:rFonts w:asciiTheme="minorHAnsi" w:hAnsiTheme="minorHAnsi" w:cstheme="minorHAnsi"/>
              </w:rPr>
              <w:t>Authority</w:t>
            </w:r>
            <w:r w:rsidRPr="005A5BE2">
              <w:rPr>
                <w:rFonts w:asciiTheme="minorHAnsi" w:hAnsiTheme="minorHAnsi" w:cstheme="minorHAnsi"/>
                <w:spacing w:val="-4"/>
              </w:rPr>
              <w:t xml:space="preserve"> </w:t>
            </w:r>
            <w:r w:rsidRPr="005A5BE2">
              <w:rPr>
                <w:rFonts w:asciiTheme="minorHAnsi" w:hAnsiTheme="minorHAnsi" w:cstheme="minorHAnsi"/>
              </w:rPr>
              <w:t>so</w:t>
            </w:r>
            <w:r w:rsidRPr="005A5BE2">
              <w:rPr>
                <w:rFonts w:asciiTheme="minorHAnsi" w:hAnsiTheme="minorHAnsi" w:cstheme="minorHAnsi"/>
                <w:spacing w:val="-6"/>
              </w:rPr>
              <w:t xml:space="preserve"> </w:t>
            </w:r>
            <w:r w:rsidRPr="005A5BE2">
              <w:rPr>
                <w:rFonts w:asciiTheme="minorHAnsi" w:hAnsiTheme="minorHAnsi" w:cstheme="minorHAnsi"/>
              </w:rPr>
              <w:t>request</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writing.</w:t>
            </w:r>
            <w:r w:rsidRPr="005A5BE2">
              <w:rPr>
                <w:rFonts w:asciiTheme="minorHAnsi" w:hAnsiTheme="minorHAnsi" w:cstheme="minorHAnsi"/>
                <w:spacing w:val="40"/>
              </w:rPr>
              <w:t xml:space="preserve"> </w:t>
            </w:r>
            <w:r w:rsidRPr="005A5BE2">
              <w:rPr>
                <w:rFonts w:asciiTheme="minorHAnsi" w:hAnsiTheme="minorHAnsi" w:cstheme="minorHAnsi"/>
              </w:rPr>
              <w:t>For the avoidance of doubt “document” includes documents stored on a computer storage medium and data in digital form whether legible or not.</w:t>
            </w:r>
          </w:p>
        </w:tc>
      </w:tr>
      <w:tr w:rsidR="00A01084" w:rsidRPr="005A5BE2" w14:paraId="590C2A16" w14:textId="77777777">
        <w:trPr>
          <w:trHeight w:val="1047"/>
        </w:trPr>
        <w:tc>
          <w:tcPr>
            <w:tcW w:w="540" w:type="dxa"/>
          </w:tcPr>
          <w:p w14:paraId="590C2A14"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333399"/>
                <w:spacing w:val="-5"/>
              </w:rPr>
              <w:t>7.</w:t>
            </w:r>
          </w:p>
        </w:tc>
        <w:tc>
          <w:tcPr>
            <w:tcW w:w="8377" w:type="dxa"/>
            <w:gridSpan w:val="2"/>
          </w:tcPr>
          <w:p w14:paraId="590C2A15" w14:textId="77777777" w:rsidR="00A01084" w:rsidRPr="005A5BE2" w:rsidRDefault="00013AF0">
            <w:pPr>
              <w:pStyle w:val="TableParagraph"/>
              <w:spacing w:before="60" w:line="276" w:lineRule="auto"/>
              <w:ind w:left="208" w:right="52"/>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Contractor</w:t>
            </w:r>
            <w:r w:rsidRPr="005A5BE2">
              <w:rPr>
                <w:rFonts w:asciiTheme="minorHAnsi" w:hAnsiTheme="minorHAnsi" w:cstheme="minorHAnsi"/>
                <w:spacing w:val="-9"/>
              </w:rPr>
              <w:t xml:space="preserve"> </w:t>
            </w:r>
            <w:r w:rsidRPr="005A5BE2">
              <w:rPr>
                <w:rFonts w:asciiTheme="minorHAnsi" w:hAnsiTheme="minorHAnsi" w:cstheme="minorHAnsi"/>
              </w:rPr>
              <w:t>shall</w:t>
            </w:r>
            <w:r w:rsidRPr="005A5BE2">
              <w:rPr>
                <w:rFonts w:asciiTheme="minorHAnsi" w:hAnsiTheme="minorHAnsi" w:cstheme="minorHAnsi"/>
                <w:spacing w:val="-8"/>
              </w:rPr>
              <w:t xml:space="preserve"> </w:t>
            </w:r>
            <w:r w:rsidRPr="005A5BE2">
              <w:rPr>
                <w:rFonts w:asciiTheme="minorHAnsi" w:hAnsiTheme="minorHAnsi" w:cstheme="minorHAnsi"/>
              </w:rPr>
              <w:t>not</w:t>
            </w:r>
            <w:r w:rsidRPr="005A5BE2">
              <w:rPr>
                <w:rFonts w:asciiTheme="minorHAnsi" w:hAnsiTheme="minorHAnsi" w:cstheme="minorHAnsi"/>
                <w:spacing w:val="-8"/>
              </w:rPr>
              <w:t xml:space="preserve"> </w:t>
            </w:r>
            <w:r w:rsidRPr="005A5BE2">
              <w:rPr>
                <w:rFonts w:asciiTheme="minorHAnsi" w:hAnsiTheme="minorHAnsi" w:cstheme="minorHAnsi"/>
              </w:rPr>
              <w:t>obtain</w:t>
            </w:r>
            <w:r w:rsidRPr="005A5BE2">
              <w:rPr>
                <w:rFonts w:asciiTheme="minorHAnsi" w:hAnsiTheme="minorHAnsi" w:cstheme="minorHAnsi"/>
                <w:spacing w:val="-8"/>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proprietary</w:t>
            </w:r>
            <w:r w:rsidRPr="005A5BE2">
              <w:rPr>
                <w:rFonts w:asciiTheme="minorHAnsi" w:hAnsiTheme="minorHAnsi" w:cstheme="minorHAnsi"/>
                <w:spacing w:val="-8"/>
              </w:rPr>
              <w:t xml:space="preserve"> </w:t>
            </w:r>
            <w:r w:rsidRPr="005A5BE2">
              <w:rPr>
                <w:rFonts w:asciiTheme="minorHAnsi" w:hAnsiTheme="minorHAnsi" w:cstheme="minorHAnsi"/>
              </w:rPr>
              <w:t>interest</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9"/>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other</w:t>
            </w:r>
            <w:r w:rsidRPr="005A5BE2">
              <w:rPr>
                <w:rFonts w:asciiTheme="minorHAnsi" w:hAnsiTheme="minorHAnsi" w:cstheme="minorHAnsi"/>
                <w:spacing w:val="-9"/>
              </w:rPr>
              <w:t xml:space="preserve"> </w:t>
            </w:r>
            <w:r w:rsidRPr="005A5BE2">
              <w:rPr>
                <w:rFonts w:asciiTheme="minorHAnsi" w:hAnsiTheme="minorHAnsi" w:cstheme="minorHAnsi"/>
              </w:rPr>
              <w:t>interest</w:t>
            </w:r>
            <w:r w:rsidRPr="005A5BE2">
              <w:rPr>
                <w:rFonts w:asciiTheme="minorHAnsi" w:hAnsiTheme="minorHAnsi" w:cstheme="minorHAnsi"/>
                <w:spacing w:val="-9"/>
              </w:rPr>
              <w:t xml:space="preserve"> </w:t>
            </w:r>
            <w:r w:rsidRPr="005A5BE2">
              <w:rPr>
                <w:rFonts w:asciiTheme="minorHAnsi" w:hAnsiTheme="minorHAnsi" w:cstheme="minorHAnsi"/>
              </w:rPr>
              <w:t>whatsoever</w:t>
            </w:r>
            <w:r w:rsidRPr="005A5BE2">
              <w:rPr>
                <w:rFonts w:asciiTheme="minorHAnsi" w:hAnsiTheme="minorHAnsi" w:cstheme="minorHAnsi"/>
                <w:spacing w:val="-9"/>
              </w:rPr>
              <w:t xml:space="preserve"> </w:t>
            </w:r>
            <w:r w:rsidRPr="005A5BE2">
              <w:rPr>
                <w:rFonts w:asciiTheme="minorHAnsi" w:hAnsiTheme="minorHAnsi" w:cstheme="minorHAnsi"/>
              </w:rPr>
              <w:t>in the Confidential Information furnished to them by the Contracting Authority and the Contractor so acknowledges and confirms.</w:t>
            </w:r>
          </w:p>
        </w:tc>
      </w:tr>
      <w:tr w:rsidR="00A01084" w:rsidRPr="005A5BE2" w14:paraId="590C2A19" w14:textId="77777777">
        <w:trPr>
          <w:trHeight w:val="1664"/>
        </w:trPr>
        <w:tc>
          <w:tcPr>
            <w:tcW w:w="540" w:type="dxa"/>
          </w:tcPr>
          <w:p w14:paraId="590C2A17" w14:textId="77777777" w:rsidR="00A01084" w:rsidRPr="005A5BE2" w:rsidRDefault="00013AF0">
            <w:pPr>
              <w:pStyle w:val="TableParagraph"/>
              <w:spacing w:before="59"/>
              <w:ind w:left="50"/>
              <w:rPr>
                <w:rFonts w:asciiTheme="minorHAnsi" w:hAnsiTheme="minorHAnsi" w:cstheme="minorHAnsi"/>
              </w:rPr>
            </w:pPr>
            <w:r w:rsidRPr="005A5BE2">
              <w:rPr>
                <w:rFonts w:asciiTheme="minorHAnsi" w:hAnsiTheme="minorHAnsi" w:cstheme="minorHAnsi"/>
                <w:color w:val="333399"/>
                <w:spacing w:val="-5"/>
              </w:rPr>
              <w:t>8.</w:t>
            </w:r>
          </w:p>
        </w:tc>
        <w:tc>
          <w:tcPr>
            <w:tcW w:w="8377" w:type="dxa"/>
            <w:gridSpan w:val="2"/>
          </w:tcPr>
          <w:p w14:paraId="590C2A18" w14:textId="77777777" w:rsidR="00A01084" w:rsidRPr="005A5BE2" w:rsidRDefault="00013AF0">
            <w:pPr>
              <w:pStyle w:val="TableParagraph"/>
              <w:spacing w:before="59" w:line="276" w:lineRule="auto"/>
              <w:ind w:left="208" w:right="51"/>
              <w:jc w:val="both"/>
              <w:rPr>
                <w:rFonts w:asciiTheme="minorHAnsi" w:hAnsiTheme="minorHAnsi" w:cstheme="minorHAnsi"/>
              </w:rPr>
            </w:pPr>
            <w:r w:rsidRPr="005A5BE2">
              <w:rPr>
                <w:rFonts w:asciiTheme="minorHAnsi" w:hAnsiTheme="minorHAnsi" w:cstheme="minorHAnsi"/>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A01084" w:rsidRPr="005A5BE2" w14:paraId="590C2A1C" w14:textId="77777777">
        <w:trPr>
          <w:trHeight w:val="736"/>
        </w:trPr>
        <w:tc>
          <w:tcPr>
            <w:tcW w:w="540" w:type="dxa"/>
          </w:tcPr>
          <w:p w14:paraId="590C2A1A"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333399"/>
                <w:spacing w:val="-5"/>
              </w:rPr>
              <w:t>9.</w:t>
            </w:r>
          </w:p>
        </w:tc>
        <w:tc>
          <w:tcPr>
            <w:tcW w:w="8377" w:type="dxa"/>
            <w:gridSpan w:val="2"/>
          </w:tcPr>
          <w:p w14:paraId="590C2A1B" w14:textId="77777777" w:rsidR="00A01084" w:rsidRPr="005A5BE2" w:rsidRDefault="00013AF0">
            <w:pPr>
              <w:pStyle w:val="TableParagraph"/>
              <w:spacing w:before="60" w:line="273" w:lineRule="auto"/>
              <w:ind w:left="208"/>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7"/>
              </w:rPr>
              <w:t xml:space="preserve"> </w:t>
            </w:r>
            <w:r w:rsidRPr="005A5BE2">
              <w:rPr>
                <w:rFonts w:asciiTheme="minorHAnsi" w:hAnsiTheme="minorHAnsi" w:cstheme="minorHAnsi"/>
              </w:rPr>
              <w:t>Contractor</w:t>
            </w:r>
            <w:r w:rsidRPr="005A5BE2">
              <w:rPr>
                <w:rFonts w:asciiTheme="minorHAnsi" w:hAnsiTheme="minorHAnsi" w:cstheme="minorHAnsi"/>
                <w:spacing w:val="-8"/>
              </w:rPr>
              <w:t xml:space="preserve"> </w:t>
            </w:r>
            <w:r w:rsidRPr="005A5BE2">
              <w:rPr>
                <w:rFonts w:asciiTheme="minorHAnsi" w:hAnsiTheme="minorHAnsi" w:cstheme="minorHAnsi"/>
              </w:rPr>
              <w:t>agrees</w:t>
            </w:r>
            <w:r w:rsidRPr="005A5BE2">
              <w:rPr>
                <w:rFonts w:asciiTheme="minorHAnsi" w:hAnsiTheme="minorHAnsi" w:cstheme="minorHAnsi"/>
                <w:spacing w:val="-10"/>
              </w:rPr>
              <w:t xml:space="preserve"> </w:t>
            </w:r>
            <w:r w:rsidRPr="005A5BE2">
              <w:rPr>
                <w:rFonts w:asciiTheme="minorHAnsi" w:hAnsiTheme="minorHAnsi" w:cstheme="minorHAnsi"/>
              </w:rPr>
              <w:t>that</w:t>
            </w:r>
            <w:r w:rsidRPr="005A5BE2">
              <w:rPr>
                <w:rFonts w:asciiTheme="minorHAnsi" w:hAnsiTheme="minorHAnsi" w:cstheme="minorHAnsi"/>
                <w:spacing w:val="-10"/>
              </w:rPr>
              <w:t xml:space="preserve"> </w:t>
            </w:r>
            <w:r w:rsidRPr="005A5BE2">
              <w:rPr>
                <w:rFonts w:asciiTheme="minorHAnsi" w:hAnsiTheme="minorHAnsi" w:cstheme="minorHAnsi"/>
              </w:rPr>
              <w:t>this</w:t>
            </w:r>
            <w:r w:rsidRPr="005A5BE2">
              <w:rPr>
                <w:rFonts w:asciiTheme="minorHAnsi" w:hAnsiTheme="minorHAnsi" w:cstheme="minorHAnsi"/>
                <w:spacing w:val="-8"/>
              </w:rPr>
              <w:t xml:space="preserve"> </w:t>
            </w:r>
            <w:r w:rsidRPr="005A5BE2">
              <w:rPr>
                <w:rFonts w:asciiTheme="minorHAnsi" w:hAnsiTheme="minorHAnsi" w:cstheme="minorHAnsi"/>
              </w:rPr>
              <w:t>Agreement</w:t>
            </w:r>
            <w:r w:rsidRPr="005A5BE2">
              <w:rPr>
                <w:rFonts w:asciiTheme="minorHAnsi" w:hAnsiTheme="minorHAnsi" w:cstheme="minorHAnsi"/>
                <w:spacing w:val="-9"/>
              </w:rPr>
              <w:t xml:space="preserve"> </w:t>
            </w:r>
            <w:r w:rsidRPr="005A5BE2">
              <w:rPr>
                <w:rFonts w:asciiTheme="minorHAnsi" w:hAnsiTheme="minorHAnsi" w:cstheme="minorHAnsi"/>
              </w:rPr>
              <w:t>will</w:t>
            </w:r>
            <w:r w:rsidRPr="005A5BE2">
              <w:rPr>
                <w:rFonts w:asciiTheme="minorHAnsi" w:hAnsiTheme="minorHAnsi" w:cstheme="minorHAnsi"/>
                <w:spacing w:val="-10"/>
              </w:rPr>
              <w:t xml:space="preserve"> </w:t>
            </w:r>
            <w:r w:rsidRPr="005A5BE2">
              <w:rPr>
                <w:rFonts w:asciiTheme="minorHAnsi" w:hAnsiTheme="minorHAnsi" w:cstheme="minorHAnsi"/>
              </w:rPr>
              <w:t>continue</w:t>
            </w:r>
            <w:r w:rsidRPr="005A5BE2">
              <w:rPr>
                <w:rFonts w:asciiTheme="minorHAnsi" w:hAnsiTheme="minorHAnsi" w:cstheme="minorHAnsi"/>
                <w:spacing w:val="-7"/>
              </w:rPr>
              <w:t xml:space="preserve"> </w:t>
            </w:r>
            <w:r w:rsidRPr="005A5BE2">
              <w:rPr>
                <w:rFonts w:asciiTheme="minorHAnsi" w:hAnsiTheme="minorHAnsi" w:cstheme="minorHAnsi"/>
              </w:rPr>
              <w:t>in</w:t>
            </w:r>
            <w:r w:rsidRPr="005A5BE2">
              <w:rPr>
                <w:rFonts w:asciiTheme="minorHAnsi" w:hAnsiTheme="minorHAnsi" w:cstheme="minorHAnsi"/>
                <w:spacing w:val="-8"/>
              </w:rPr>
              <w:t xml:space="preserve"> </w:t>
            </w:r>
            <w:r w:rsidRPr="005A5BE2">
              <w:rPr>
                <w:rFonts w:asciiTheme="minorHAnsi" w:hAnsiTheme="minorHAnsi" w:cstheme="minorHAnsi"/>
              </w:rPr>
              <w:t>force</w:t>
            </w:r>
            <w:r w:rsidRPr="005A5BE2">
              <w:rPr>
                <w:rFonts w:asciiTheme="minorHAnsi" w:hAnsiTheme="minorHAnsi" w:cstheme="minorHAnsi"/>
                <w:spacing w:val="-7"/>
              </w:rPr>
              <w:t xml:space="preserve"> </w:t>
            </w:r>
            <w:r w:rsidRPr="005A5BE2">
              <w:rPr>
                <w:rFonts w:asciiTheme="minorHAnsi" w:hAnsiTheme="minorHAnsi" w:cstheme="minorHAnsi"/>
              </w:rPr>
              <w:t>notwithstanding</w:t>
            </w:r>
            <w:r w:rsidRPr="005A5BE2">
              <w:rPr>
                <w:rFonts w:asciiTheme="minorHAnsi" w:hAnsiTheme="minorHAnsi" w:cstheme="minorHAnsi"/>
                <w:spacing w:val="-11"/>
              </w:rPr>
              <w:t xml:space="preserve"> </w:t>
            </w:r>
            <w:r w:rsidRPr="005A5BE2">
              <w:rPr>
                <w:rFonts w:asciiTheme="minorHAnsi" w:hAnsiTheme="minorHAnsi" w:cstheme="minorHAnsi"/>
              </w:rPr>
              <w:t>any</w:t>
            </w:r>
            <w:r w:rsidRPr="005A5BE2">
              <w:rPr>
                <w:rFonts w:asciiTheme="minorHAnsi" w:hAnsiTheme="minorHAnsi" w:cstheme="minorHAnsi"/>
                <w:spacing w:val="-7"/>
              </w:rPr>
              <w:t xml:space="preserve"> </w:t>
            </w:r>
            <w:r w:rsidRPr="005A5BE2">
              <w:rPr>
                <w:rFonts w:asciiTheme="minorHAnsi" w:hAnsiTheme="minorHAnsi" w:cstheme="minorHAnsi"/>
              </w:rPr>
              <w:t xml:space="preserve">court </w:t>
            </w:r>
            <w:r w:rsidRPr="005A5BE2">
              <w:rPr>
                <w:rFonts w:asciiTheme="minorHAnsi" w:hAnsiTheme="minorHAnsi" w:cstheme="minorHAnsi"/>
                <w:spacing w:val="-2"/>
              </w:rPr>
              <w:t>order</w:t>
            </w:r>
            <w:r w:rsidRPr="005A5BE2">
              <w:rPr>
                <w:rFonts w:asciiTheme="minorHAnsi" w:hAnsiTheme="minorHAnsi" w:cstheme="minorHAnsi"/>
                <w:spacing w:val="-7"/>
              </w:rPr>
              <w:t xml:space="preserve"> </w:t>
            </w:r>
            <w:r w:rsidRPr="005A5BE2">
              <w:rPr>
                <w:rFonts w:asciiTheme="minorHAnsi" w:hAnsiTheme="minorHAnsi" w:cstheme="minorHAnsi"/>
                <w:spacing w:val="-2"/>
              </w:rPr>
              <w:t>relating</w:t>
            </w:r>
            <w:r w:rsidRPr="005A5BE2">
              <w:rPr>
                <w:rFonts w:asciiTheme="minorHAnsi" w:hAnsiTheme="minorHAnsi" w:cstheme="minorHAnsi"/>
                <w:spacing w:val="-6"/>
              </w:rPr>
              <w:t xml:space="preserve"> </w:t>
            </w:r>
            <w:r w:rsidRPr="005A5BE2">
              <w:rPr>
                <w:rFonts w:asciiTheme="minorHAnsi" w:hAnsiTheme="minorHAnsi" w:cstheme="minorHAnsi"/>
                <w:spacing w:val="-2"/>
              </w:rPr>
              <w:t>to</w:t>
            </w:r>
            <w:r w:rsidRPr="005A5BE2">
              <w:rPr>
                <w:rFonts w:asciiTheme="minorHAnsi" w:hAnsiTheme="minorHAnsi" w:cstheme="minorHAnsi"/>
                <w:spacing w:val="-6"/>
              </w:rPr>
              <w:t xml:space="preserve"> </w:t>
            </w:r>
            <w:r w:rsidRPr="005A5BE2">
              <w:rPr>
                <w:rFonts w:asciiTheme="minorHAnsi" w:hAnsiTheme="minorHAnsi" w:cstheme="minorHAnsi"/>
                <w:spacing w:val="-2"/>
              </w:rPr>
              <w:t>the</w:t>
            </w:r>
            <w:r w:rsidRPr="005A5BE2">
              <w:rPr>
                <w:rFonts w:asciiTheme="minorHAnsi" w:hAnsiTheme="minorHAnsi" w:cstheme="minorHAnsi"/>
                <w:spacing w:val="-3"/>
              </w:rPr>
              <w:t xml:space="preserve"> </w:t>
            </w:r>
            <w:r w:rsidRPr="005A5BE2">
              <w:rPr>
                <w:rFonts w:asciiTheme="minorHAnsi" w:hAnsiTheme="minorHAnsi" w:cstheme="minorHAnsi"/>
                <w:spacing w:val="-2"/>
              </w:rPr>
              <w:t>Competition</w:t>
            </w:r>
            <w:r w:rsidRPr="005A5BE2">
              <w:rPr>
                <w:rFonts w:asciiTheme="minorHAnsi" w:hAnsiTheme="minorHAnsi" w:cstheme="minorHAnsi"/>
                <w:spacing w:val="-9"/>
              </w:rPr>
              <w:t xml:space="preserve"> </w:t>
            </w:r>
            <w:r w:rsidRPr="005A5BE2">
              <w:rPr>
                <w:rFonts w:asciiTheme="minorHAnsi" w:hAnsiTheme="minorHAnsi" w:cstheme="minorHAnsi"/>
                <w:spacing w:val="-2"/>
              </w:rPr>
              <w:t>or</w:t>
            </w:r>
            <w:r w:rsidRPr="005A5BE2">
              <w:rPr>
                <w:rFonts w:asciiTheme="minorHAnsi" w:hAnsiTheme="minorHAnsi" w:cstheme="minorHAnsi"/>
                <w:spacing w:val="-4"/>
              </w:rPr>
              <w:t xml:space="preserve"> </w:t>
            </w:r>
            <w:r w:rsidRPr="005A5BE2">
              <w:rPr>
                <w:rFonts w:asciiTheme="minorHAnsi" w:hAnsiTheme="minorHAnsi" w:cstheme="minorHAnsi"/>
                <w:spacing w:val="-2"/>
              </w:rPr>
              <w:t>termination</w:t>
            </w:r>
            <w:r w:rsidRPr="005A5BE2">
              <w:rPr>
                <w:rFonts w:asciiTheme="minorHAnsi" w:hAnsiTheme="minorHAnsi" w:cstheme="minorHAnsi"/>
                <w:spacing w:val="-6"/>
              </w:rPr>
              <w:t xml:space="preserve"> </w:t>
            </w:r>
            <w:r w:rsidRPr="005A5BE2">
              <w:rPr>
                <w:rFonts w:asciiTheme="minorHAnsi" w:hAnsiTheme="minorHAnsi" w:cstheme="minorHAnsi"/>
                <w:spacing w:val="-2"/>
              </w:rPr>
              <w:t>of</w:t>
            </w:r>
            <w:r w:rsidRPr="005A5BE2">
              <w:rPr>
                <w:rFonts w:asciiTheme="minorHAnsi" w:hAnsiTheme="minorHAnsi" w:cstheme="minorHAnsi"/>
                <w:spacing w:val="-7"/>
              </w:rPr>
              <w:t xml:space="preserve"> </w:t>
            </w:r>
            <w:r w:rsidRPr="005A5BE2">
              <w:rPr>
                <w:rFonts w:asciiTheme="minorHAnsi" w:hAnsiTheme="minorHAnsi" w:cstheme="minorHAnsi"/>
                <w:spacing w:val="-2"/>
              </w:rPr>
              <w:t>the</w:t>
            </w:r>
            <w:r w:rsidRPr="005A5BE2">
              <w:rPr>
                <w:rFonts w:asciiTheme="minorHAnsi" w:hAnsiTheme="minorHAnsi" w:cstheme="minorHAnsi"/>
                <w:spacing w:val="-7"/>
              </w:rPr>
              <w:t xml:space="preserve"> </w:t>
            </w:r>
            <w:r w:rsidRPr="005A5BE2">
              <w:rPr>
                <w:rFonts w:asciiTheme="minorHAnsi" w:hAnsiTheme="minorHAnsi" w:cstheme="minorHAnsi"/>
                <w:spacing w:val="-2"/>
              </w:rPr>
              <w:t>Contract</w:t>
            </w:r>
            <w:r w:rsidRPr="005A5BE2">
              <w:rPr>
                <w:rFonts w:asciiTheme="minorHAnsi" w:hAnsiTheme="minorHAnsi" w:cstheme="minorHAnsi"/>
                <w:spacing w:val="-4"/>
              </w:rPr>
              <w:t xml:space="preserve"> </w:t>
            </w:r>
            <w:r w:rsidRPr="005A5BE2">
              <w:rPr>
                <w:rFonts w:asciiTheme="minorHAnsi" w:hAnsiTheme="minorHAnsi" w:cstheme="minorHAnsi"/>
                <w:spacing w:val="-2"/>
              </w:rPr>
              <w:t>(if</w:t>
            </w:r>
            <w:r w:rsidRPr="005A5BE2">
              <w:rPr>
                <w:rFonts w:asciiTheme="minorHAnsi" w:hAnsiTheme="minorHAnsi" w:cstheme="minorHAnsi"/>
                <w:spacing w:val="-5"/>
              </w:rPr>
              <w:t xml:space="preserve"> </w:t>
            </w:r>
            <w:r w:rsidRPr="005A5BE2">
              <w:rPr>
                <w:rFonts w:asciiTheme="minorHAnsi" w:hAnsiTheme="minorHAnsi" w:cstheme="minorHAnsi"/>
                <w:spacing w:val="-2"/>
              </w:rPr>
              <w:t>awarded)</w:t>
            </w:r>
            <w:r w:rsidRPr="005A5BE2">
              <w:rPr>
                <w:rFonts w:asciiTheme="minorHAnsi" w:hAnsiTheme="minorHAnsi" w:cstheme="minorHAnsi"/>
                <w:spacing w:val="-4"/>
              </w:rPr>
              <w:t xml:space="preserve"> </w:t>
            </w:r>
            <w:r w:rsidRPr="005A5BE2">
              <w:rPr>
                <w:rFonts w:asciiTheme="minorHAnsi" w:hAnsiTheme="minorHAnsi" w:cstheme="minorHAnsi"/>
                <w:spacing w:val="-2"/>
              </w:rPr>
              <w:t>for</w:t>
            </w:r>
            <w:r w:rsidRPr="005A5BE2">
              <w:rPr>
                <w:rFonts w:asciiTheme="minorHAnsi" w:hAnsiTheme="minorHAnsi" w:cstheme="minorHAnsi"/>
                <w:spacing w:val="-5"/>
              </w:rPr>
              <w:t xml:space="preserve"> </w:t>
            </w:r>
            <w:r w:rsidRPr="005A5BE2">
              <w:rPr>
                <w:rFonts w:asciiTheme="minorHAnsi" w:hAnsiTheme="minorHAnsi" w:cstheme="minorHAnsi"/>
                <w:spacing w:val="-2"/>
              </w:rPr>
              <w:t>any</w:t>
            </w:r>
            <w:r w:rsidRPr="005A5BE2">
              <w:rPr>
                <w:rFonts w:asciiTheme="minorHAnsi" w:hAnsiTheme="minorHAnsi" w:cstheme="minorHAnsi"/>
                <w:spacing w:val="-3"/>
              </w:rPr>
              <w:t xml:space="preserve"> </w:t>
            </w:r>
            <w:r w:rsidRPr="005A5BE2">
              <w:rPr>
                <w:rFonts w:asciiTheme="minorHAnsi" w:hAnsiTheme="minorHAnsi" w:cstheme="minorHAnsi"/>
                <w:spacing w:val="-2"/>
              </w:rPr>
              <w:t>reason.</w:t>
            </w:r>
          </w:p>
        </w:tc>
      </w:tr>
      <w:tr w:rsidR="00A01084" w:rsidRPr="005A5BE2" w14:paraId="590C2A2A" w14:textId="77777777">
        <w:trPr>
          <w:trHeight w:val="7555"/>
        </w:trPr>
        <w:tc>
          <w:tcPr>
            <w:tcW w:w="540" w:type="dxa"/>
          </w:tcPr>
          <w:p w14:paraId="590C2A1D" w14:textId="77777777" w:rsidR="00A01084" w:rsidRPr="005A5BE2" w:rsidRDefault="00013AF0">
            <w:pPr>
              <w:pStyle w:val="TableParagraph"/>
              <w:spacing w:before="60"/>
              <w:ind w:left="50"/>
              <w:rPr>
                <w:rFonts w:asciiTheme="minorHAnsi" w:hAnsiTheme="minorHAnsi" w:cstheme="minorHAnsi"/>
              </w:rPr>
            </w:pPr>
            <w:r w:rsidRPr="005A5BE2">
              <w:rPr>
                <w:rFonts w:asciiTheme="minorHAnsi" w:hAnsiTheme="minorHAnsi" w:cstheme="minorHAnsi"/>
                <w:color w:val="333399"/>
                <w:spacing w:val="-5"/>
              </w:rPr>
              <w:t>10.</w:t>
            </w:r>
          </w:p>
          <w:p w14:paraId="590C2A1E" w14:textId="77777777" w:rsidR="00A01084" w:rsidRPr="005A5BE2" w:rsidRDefault="00A01084">
            <w:pPr>
              <w:pStyle w:val="TableParagraph"/>
              <w:rPr>
                <w:rFonts w:asciiTheme="minorHAnsi" w:hAnsiTheme="minorHAnsi" w:cstheme="minorHAnsi"/>
              </w:rPr>
            </w:pPr>
          </w:p>
          <w:p w14:paraId="590C2A1F" w14:textId="77777777" w:rsidR="00A01084" w:rsidRPr="005A5BE2" w:rsidRDefault="00A01084">
            <w:pPr>
              <w:pStyle w:val="TableParagraph"/>
              <w:rPr>
                <w:rFonts w:asciiTheme="minorHAnsi" w:hAnsiTheme="minorHAnsi" w:cstheme="minorHAnsi"/>
              </w:rPr>
            </w:pPr>
          </w:p>
          <w:p w14:paraId="590C2A20" w14:textId="77777777" w:rsidR="00A01084" w:rsidRPr="005A5BE2" w:rsidRDefault="00A01084">
            <w:pPr>
              <w:pStyle w:val="TableParagraph"/>
              <w:spacing w:before="212"/>
              <w:rPr>
                <w:rFonts w:asciiTheme="minorHAnsi" w:hAnsiTheme="minorHAnsi" w:cstheme="minorHAnsi"/>
              </w:rPr>
            </w:pPr>
          </w:p>
          <w:p w14:paraId="590C2A21" w14:textId="77777777" w:rsidR="00A01084" w:rsidRPr="005A5BE2" w:rsidRDefault="00013AF0">
            <w:pPr>
              <w:pStyle w:val="TableParagraph"/>
              <w:spacing w:before="1"/>
              <w:ind w:left="50"/>
              <w:rPr>
                <w:rFonts w:asciiTheme="minorHAnsi" w:hAnsiTheme="minorHAnsi" w:cstheme="minorHAnsi"/>
              </w:rPr>
            </w:pPr>
            <w:r w:rsidRPr="005A5BE2">
              <w:rPr>
                <w:rFonts w:asciiTheme="minorHAnsi" w:hAnsiTheme="minorHAnsi" w:cstheme="minorHAnsi"/>
                <w:color w:val="333399"/>
                <w:spacing w:val="-5"/>
              </w:rPr>
              <w:t>11.</w:t>
            </w:r>
          </w:p>
        </w:tc>
        <w:tc>
          <w:tcPr>
            <w:tcW w:w="8377" w:type="dxa"/>
            <w:gridSpan w:val="2"/>
          </w:tcPr>
          <w:p w14:paraId="590C2A22" w14:textId="77777777" w:rsidR="00A01084" w:rsidRPr="005A5BE2" w:rsidRDefault="00013AF0">
            <w:pPr>
              <w:pStyle w:val="TableParagraph"/>
              <w:spacing w:before="60" w:line="276" w:lineRule="auto"/>
              <w:ind w:left="208" w:right="49"/>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Contractor</w:t>
            </w:r>
            <w:r w:rsidRPr="005A5BE2">
              <w:rPr>
                <w:rFonts w:asciiTheme="minorHAnsi" w:hAnsiTheme="minorHAnsi" w:cstheme="minorHAnsi"/>
                <w:spacing w:val="-12"/>
              </w:rPr>
              <w:t xml:space="preserve"> </w:t>
            </w:r>
            <w:r w:rsidRPr="005A5BE2">
              <w:rPr>
                <w:rFonts w:asciiTheme="minorHAnsi" w:hAnsiTheme="minorHAnsi" w:cstheme="minorHAnsi"/>
              </w:rPr>
              <w:t>agrees</w:t>
            </w:r>
            <w:r w:rsidRPr="005A5BE2">
              <w:rPr>
                <w:rFonts w:asciiTheme="minorHAnsi" w:hAnsiTheme="minorHAnsi" w:cstheme="minorHAnsi"/>
                <w:spacing w:val="-13"/>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13"/>
              </w:rPr>
              <w:t xml:space="preserve"> </w:t>
            </w:r>
            <w:r w:rsidRPr="005A5BE2">
              <w:rPr>
                <w:rFonts w:asciiTheme="minorHAnsi" w:hAnsiTheme="minorHAnsi" w:cstheme="minorHAnsi"/>
              </w:rPr>
              <w:t>Agreement</w:t>
            </w:r>
            <w:r w:rsidRPr="005A5BE2">
              <w:rPr>
                <w:rFonts w:asciiTheme="minorHAnsi" w:hAnsiTheme="minorHAnsi" w:cstheme="minorHAnsi"/>
                <w:spacing w:val="-12"/>
              </w:rPr>
              <w:t xml:space="preserve"> </w:t>
            </w:r>
            <w:r w:rsidRPr="005A5BE2">
              <w:rPr>
                <w:rFonts w:asciiTheme="minorHAnsi" w:hAnsiTheme="minorHAnsi" w:cstheme="minorHAnsi"/>
              </w:rPr>
              <w:t>shall</w:t>
            </w:r>
            <w:r w:rsidRPr="005A5BE2">
              <w:rPr>
                <w:rFonts w:asciiTheme="minorHAnsi" w:hAnsiTheme="minorHAnsi" w:cstheme="minorHAnsi"/>
                <w:spacing w:val="-13"/>
              </w:rPr>
              <w:t xml:space="preserve"> </w:t>
            </w:r>
            <w:r w:rsidRPr="005A5BE2">
              <w:rPr>
                <w:rFonts w:asciiTheme="minorHAnsi" w:hAnsiTheme="minorHAnsi" w:cstheme="minorHAnsi"/>
              </w:rPr>
              <w:t>in</w:t>
            </w:r>
            <w:r w:rsidRPr="005A5BE2">
              <w:rPr>
                <w:rFonts w:asciiTheme="minorHAnsi" w:hAnsiTheme="minorHAnsi" w:cstheme="minorHAnsi"/>
                <w:spacing w:val="-12"/>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aspects</w:t>
            </w:r>
            <w:r w:rsidRPr="005A5BE2">
              <w:rPr>
                <w:rFonts w:asciiTheme="minorHAnsi" w:hAnsiTheme="minorHAnsi" w:cstheme="minorHAnsi"/>
                <w:spacing w:val="-13"/>
              </w:rPr>
              <w:t xml:space="preserve"> </w:t>
            </w:r>
            <w:r w:rsidRPr="005A5BE2">
              <w:rPr>
                <w:rFonts w:asciiTheme="minorHAnsi" w:hAnsiTheme="minorHAnsi" w:cstheme="minorHAnsi"/>
              </w:rPr>
              <w:t>be</w:t>
            </w:r>
            <w:r w:rsidRPr="005A5BE2">
              <w:rPr>
                <w:rFonts w:asciiTheme="minorHAnsi" w:hAnsiTheme="minorHAnsi" w:cstheme="minorHAnsi"/>
                <w:spacing w:val="-12"/>
              </w:rPr>
              <w:t xml:space="preserve"> </w:t>
            </w:r>
            <w:r w:rsidRPr="005A5BE2">
              <w:rPr>
                <w:rFonts w:asciiTheme="minorHAnsi" w:hAnsiTheme="minorHAnsi" w:cstheme="minorHAnsi"/>
              </w:rPr>
              <w:t>governed</w:t>
            </w:r>
            <w:r w:rsidRPr="005A5BE2">
              <w:rPr>
                <w:rFonts w:asciiTheme="minorHAnsi" w:hAnsiTheme="minorHAnsi" w:cstheme="minorHAnsi"/>
                <w:spacing w:val="-12"/>
              </w:rPr>
              <w:t xml:space="preserve"> </w:t>
            </w:r>
            <w:r w:rsidRPr="005A5BE2">
              <w:rPr>
                <w:rFonts w:asciiTheme="minorHAnsi" w:hAnsiTheme="minorHAnsi" w:cstheme="minorHAnsi"/>
              </w:rPr>
              <w:t>by</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construed in accordance with the laws of Ireland and the Contractor hereby further agrees that the courts</w:t>
            </w:r>
            <w:r w:rsidRPr="005A5BE2">
              <w:rPr>
                <w:rFonts w:asciiTheme="minorHAnsi" w:hAnsiTheme="minorHAnsi" w:cstheme="minorHAnsi"/>
                <w:spacing w:val="-2"/>
              </w:rPr>
              <w:t xml:space="preserve"> </w:t>
            </w:r>
            <w:r w:rsidRPr="005A5BE2">
              <w:rPr>
                <w:rFonts w:asciiTheme="minorHAnsi" w:hAnsiTheme="minorHAnsi" w:cstheme="minorHAnsi"/>
              </w:rPr>
              <w:t>of Ireland have</w:t>
            </w:r>
            <w:r w:rsidRPr="005A5BE2">
              <w:rPr>
                <w:rFonts w:asciiTheme="minorHAnsi" w:hAnsiTheme="minorHAnsi" w:cstheme="minorHAnsi"/>
                <w:spacing w:val="-1"/>
              </w:rPr>
              <w:t xml:space="preserve"> </w:t>
            </w:r>
            <w:r w:rsidRPr="005A5BE2">
              <w:rPr>
                <w:rFonts w:asciiTheme="minorHAnsi" w:hAnsiTheme="minorHAnsi" w:cstheme="minorHAnsi"/>
              </w:rPr>
              <w:t>exclusive</w:t>
            </w:r>
            <w:r w:rsidRPr="005A5BE2">
              <w:rPr>
                <w:rFonts w:asciiTheme="minorHAnsi" w:hAnsiTheme="minorHAnsi" w:cstheme="minorHAnsi"/>
                <w:spacing w:val="-1"/>
              </w:rPr>
              <w:t xml:space="preserve"> </w:t>
            </w:r>
            <w:r w:rsidRPr="005A5BE2">
              <w:rPr>
                <w:rFonts w:asciiTheme="minorHAnsi" w:hAnsiTheme="minorHAnsi" w:cstheme="minorHAnsi"/>
              </w:rPr>
              <w:t>jurisdiction to</w:t>
            </w:r>
            <w:r w:rsidRPr="005A5BE2">
              <w:rPr>
                <w:rFonts w:asciiTheme="minorHAnsi" w:hAnsiTheme="minorHAnsi" w:cstheme="minorHAnsi"/>
                <w:spacing w:val="-1"/>
              </w:rPr>
              <w:t xml:space="preserve"> </w:t>
            </w:r>
            <w:r w:rsidRPr="005A5BE2">
              <w:rPr>
                <w:rFonts w:asciiTheme="minorHAnsi" w:hAnsiTheme="minorHAnsi" w:cstheme="minorHAnsi"/>
              </w:rPr>
              <w:t>hear</w:t>
            </w:r>
            <w:r w:rsidRPr="005A5BE2">
              <w:rPr>
                <w:rFonts w:asciiTheme="minorHAnsi" w:hAnsiTheme="minorHAnsi" w:cstheme="minorHAnsi"/>
                <w:spacing w:val="-2"/>
              </w:rPr>
              <w:t xml:space="preserve"> </w:t>
            </w:r>
            <w:r w:rsidRPr="005A5BE2">
              <w:rPr>
                <w:rFonts w:asciiTheme="minorHAnsi" w:hAnsiTheme="minorHAnsi" w:cstheme="minorHAnsi"/>
              </w:rPr>
              <w:t>and determine</w:t>
            </w:r>
            <w:r w:rsidRPr="005A5BE2">
              <w:rPr>
                <w:rFonts w:asciiTheme="minorHAnsi" w:hAnsiTheme="minorHAnsi" w:cstheme="minorHAnsi"/>
                <w:spacing w:val="-1"/>
              </w:rPr>
              <w:t xml:space="preserve"> </w:t>
            </w:r>
            <w:r w:rsidRPr="005A5BE2">
              <w:rPr>
                <w:rFonts w:asciiTheme="minorHAnsi" w:hAnsiTheme="minorHAnsi" w:cstheme="minorHAnsi"/>
              </w:rPr>
              <w:t>any</w:t>
            </w:r>
            <w:r w:rsidRPr="005A5BE2">
              <w:rPr>
                <w:rFonts w:asciiTheme="minorHAnsi" w:hAnsiTheme="minorHAnsi" w:cstheme="minorHAnsi"/>
                <w:spacing w:val="-1"/>
              </w:rPr>
              <w:t xml:space="preserve"> </w:t>
            </w:r>
            <w:r w:rsidRPr="005A5BE2">
              <w:rPr>
                <w:rFonts w:asciiTheme="minorHAnsi" w:hAnsiTheme="minorHAnsi" w:cstheme="minorHAnsi"/>
              </w:rPr>
              <w:t>disputes</w:t>
            </w:r>
            <w:r w:rsidRPr="005A5BE2">
              <w:rPr>
                <w:rFonts w:asciiTheme="minorHAnsi" w:hAnsiTheme="minorHAnsi" w:cstheme="minorHAnsi"/>
                <w:spacing w:val="-4"/>
              </w:rPr>
              <w:t xml:space="preserve"> </w:t>
            </w:r>
            <w:r w:rsidRPr="005A5BE2">
              <w:rPr>
                <w:rFonts w:asciiTheme="minorHAnsi" w:hAnsiTheme="minorHAnsi" w:cstheme="minorHAnsi"/>
              </w:rPr>
              <w:t>arising out of or in connection with this Agreement.</w:t>
            </w:r>
          </w:p>
          <w:p w14:paraId="590C2A23" w14:textId="77777777" w:rsidR="00A01084" w:rsidRPr="005A5BE2" w:rsidRDefault="00013AF0">
            <w:pPr>
              <w:pStyle w:val="TableParagraph"/>
              <w:numPr>
                <w:ilvl w:val="0"/>
                <w:numId w:val="3"/>
              </w:numPr>
              <w:tabs>
                <w:tab w:val="left" w:pos="673"/>
                <w:tab w:val="left" w:pos="676"/>
              </w:tabs>
              <w:spacing w:before="121" w:line="254" w:lineRule="auto"/>
              <w:ind w:right="53"/>
              <w:jc w:val="both"/>
              <w:rPr>
                <w:rFonts w:asciiTheme="minorHAnsi" w:hAnsiTheme="minorHAnsi" w:cstheme="minorHAnsi"/>
              </w:rPr>
            </w:pPr>
            <w:r w:rsidRPr="005A5BE2">
              <w:rPr>
                <w:rFonts w:asciiTheme="minorHAnsi" w:hAnsiTheme="minorHAnsi" w:cstheme="minorHAnsi"/>
              </w:rPr>
              <w:t>In this Agreement, the following terms shall have the meanings respectively ascribed to them:</w:t>
            </w:r>
          </w:p>
          <w:p w14:paraId="590C2A24" w14:textId="77777777" w:rsidR="00A01084" w:rsidRPr="005A5BE2" w:rsidRDefault="00013AF0">
            <w:pPr>
              <w:pStyle w:val="TableParagraph"/>
              <w:spacing w:before="2" w:line="362" w:lineRule="auto"/>
              <w:ind w:left="208" w:right="1611"/>
              <w:jc w:val="both"/>
              <w:rPr>
                <w:rFonts w:asciiTheme="minorHAnsi" w:hAnsiTheme="minorHAnsi" w:cstheme="minorHAnsi"/>
              </w:rPr>
            </w:pP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Controller”</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meaning</w:t>
            </w:r>
            <w:r w:rsidRPr="005A5BE2">
              <w:rPr>
                <w:rFonts w:asciiTheme="minorHAnsi" w:hAnsiTheme="minorHAnsi" w:cstheme="minorHAnsi"/>
                <w:spacing w:val="-5"/>
              </w:rPr>
              <w:t xml:space="preserve"> </w:t>
            </w:r>
            <w:r w:rsidRPr="005A5BE2">
              <w:rPr>
                <w:rFonts w:asciiTheme="minorHAnsi" w:hAnsiTheme="minorHAnsi" w:cstheme="minorHAnsi"/>
              </w:rPr>
              <w:t>given</w:t>
            </w:r>
            <w:r w:rsidRPr="005A5BE2">
              <w:rPr>
                <w:rFonts w:asciiTheme="minorHAnsi" w:hAnsiTheme="minorHAnsi" w:cstheme="minorHAnsi"/>
                <w:spacing w:val="-5"/>
              </w:rPr>
              <w:t xml:space="preserve"> </w:t>
            </w:r>
            <w:r w:rsidRPr="005A5BE2">
              <w:rPr>
                <w:rFonts w:asciiTheme="minorHAnsi" w:hAnsiTheme="minorHAnsi" w:cstheme="minorHAnsi"/>
              </w:rPr>
              <w:t>under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Protection</w:t>
            </w:r>
            <w:r w:rsidRPr="005A5BE2">
              <w:rPr>
                <w:rFonts w:asciiTheme="minorHAnsi" w:hAnsiTheme="minorHAnsi" w:cstheme="minorHAnsi"/>
                <w:spacing w:val="-5"/>
              </w:rPr>
              <w:t xml:space="preserve"> </w:t>
            </w:r>
            <w:r w:rsidRPr="005A5BE2">
              <w:rPr>
                <w:rFonts w:asciiTheme="minorHAnsi" w:hAnsiTheme="minorHAnsi" w:cstheme="minorHAnsi"/>
              </w:rPr>
              <w:t>Laws; “Data</w:t>
            </w:r>
            <w:r w:rsidRPr="005A5BE2">
              <w:rPr>
                <w:rFonts w:asciiTheme="minorHAnsi" w:hAnsiTheme="minorHAnsi" w:cstheme="minorHAnsi"/>
                <w:spacing w:val="-3"/>
              </w:rPr>
              <w:t xml:space="preserve"> </w:t>
            </w:r>
            <w:r w:rsidRPr="005A5BE2">
              <w:rPr>
                <w:rFonts w:asciiTheme="minorHAnsi" w:hAnsiTheme="minorHAnsi" w:cstheme="minorHAnsi"/>
              </w:rPr>
              <w:t>Processor” has</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meaning</w:t>
            </w:r>
            <w:r w:rsidRPr="005A5BE2">
              <w:rPr>
                <w:rFonts w:asciiTheme="minorHAnsi" w:hAnsiTheme="minorHAnsi" w:cstheme="minorHAnsi"/>
                <w:spacing w:val="-2"/>
              </w:rPr>
              <w:t xml:space="preserve"> </w:t>
            </w:r>
            <w:r w:rsidRPr="005A5BE2">
              <w:rPr>
                <w:rFonts w:asciiTheme="minorHAnsi" w:hAnsiTheme="minorHAnsi" w:cstheme="minorHAnsi"/>
              </w:rPr>
              <w:t>given</w:t>
            </w:r>
            <w:r w:rsidRPr="005A5BE2">
              <w:rPr>
                <w:rFonts w:asciiTheme="minorHAnsi" w:hAnsiTheme="minorHAnsi" w:cstheme="minorHAnsi"/>
                <w:spacing w:val="-2"/>
              </w:rPr>
              <w:t xml:space="preserve"> </w:t>
            </w:r>
            <w:r w:rsidRPr="005A5BE2">
              <w:rPr>
                <w:rFonts w:asciiTheme="minorHAnsi" w:hAnsiTheme="minorHAnsi" w:cstheme="minorHAnsi"/>
              </w:rPr>
              <w:t>under</w:t>
            </w:r>
            <w:r w:rsidRPr="005A5BE2">
              <w:rPr>
                <w:rFonts w:asciiTheme="minorHAnsi" w:hAnsiTheme="minorHAnsi" w:cstheme="minorHAnsi"/>
                <w:spacing w:val="-1"/>
              </w:rPr>
              <w:t xml:space="preserve"> </w:t>
            </w:r>
            <w:r w:rsidRPr="005A5BE2">
              <w:rPr>
                <w:rFonts w:asciiTheme="minorHAnsi" w:hAnsiTheme="minorHAnsi" w:cstheme="minorHAnsi"/>
              </w:rPr>
              <w:t>the Data</w:t>
            </w:r>
            <w:r w:rsidRPr="005A5BE2">
              <w:rPr>
                <w:rFonts w:asciiTheme="minorHAnsi" w:hAnsiTheme="minorHAnsi" w:cstheme="minorHAnsi"/>
                <w:spacing w:val="-1"/>
              </w:rPr>
              <w:t xml:space="preserve"> </w:t>
            </w:r>
            <w:r w:rsidRPr="005A5BE2">
              <w:rPr>
                <w:rFonts w:asciiTheme="minorHAnsi" w:hAnsiTheme="minorHAnsi" w:cstheme="minorHAnsi"/>
              </w:rPr>
              <w:t>Protection</w:t>
            </w:r>
            <w:r w:rsidRPr="005A5BE2">
              <w:rPr>
                <w:rFonts w:asciiTheme="minorHAnsi" w:hAnsiTheme="minorHAnsi" w:cstheme="minorHAnsi"/>
                <w:spacing w:val="-2"/>
              </w:rPr>
              <w:t xml:space="preserve"> </w:t>
            </w:r>
            <w:r w:rsidRPr="005A5BE2">
              <w:rPr>
                <w:rFonts w:asciiTheme="minorHAnsi" w:hAnsiTheme="minorHAnsi" w:cstheme="minorHAnsi"/>
              </w:rPr>
              <w:t>Laws; “Data Subject” has the meaning given under the Data Protection Laws;</w:t>
            </w:r>
          </w:p>
          <w:p w14:paraId="590C2A25" w14:textId="77777777" w:rsidR="00A01084" w:rsidRPr="005A5BE2" w:rsidRDefault="00013AF0">
            <w:pPr>
              <w:pStyle w:val="TableParagraph"/>
              <w:spacing w:before="2" w:line="256" w:lineRule="auto"/>
              <w:ind w:left="208"/>
              <w:rPr>
                <w:rFonts w:asciiTheme="minorHAnsi" w:hAnsiTheme="minorHAnsi" w:cstheme="minorHAnsi"/>
              </w:rPr>
            </w:pPr>
            <w:r w:rsidRPr="005A5BE2">
              <w:rPr>
                <w:rFonts w:asciiTheme="minorHAnsi" w:hAnsiTheme="minorHAnsi" w:cstheme="minorHAnsi"/>
              </w:rPr>
              <w:t>“Data</w:t>
            </w:r>
            <w:r w:rsidRPr="005A5BE2">
              <w:rPr>
                <w:rFonts w:asciiTheme="minorHAnsi" w:hAnsiTheme="minorHAnsi" w:cstheme="minorHAnsi"/>
                <w:spacing w:val="-7"/>
              </w:rPr>
              <w:t xml:space="preserve"> </w:t>
            </w:r>
            <w:r w:rsidRPr="005A5BE2">
              <w:rPr>
                <w:rFonts w:asciiTheme="minorHAnsi" w:hAnsiTheme="minorHAnsi" w:cstheme="minorHAnsi"/>
              </w:rPr>
              <w:t>Subject</w:t>
            </w:r>
            <w:r w:rsidRPr="005A5BE2">
              <w:rPr>
                <w:rFonts w:asciiTheme="minorHAnsi" w:hAnsiTheme="minorHAnsi" w:cstheme="minorHAnsi"/>
                <w:spacing w:val="-6"/>
              </w:rPr>
              <w:t xml:space="preserve"> </w:t>
            </w:r>
            <w:r w:rsidRPr="005A5BE2">
              <w:rPr>
                <w:rFonts w:asciiTheme="minorHAnsi" w:hAnsiTheme="minorHAnsi" w:cstheme="minorHAnsi"/>
              </w:rPr>
              <w:t>Access</w:t>
            </w:r>
            <w:r w:rsidRPr="005A5BE2">
              <w:rPr>
                <w:rFonts w:asciiTheme="minorHAnsi" w:hAnsiTheme="minorHAnsi" w:cstheme="minorHAnsi"/>
                <w:spacing w:val="-7"/>
              </w:rPr>
              <w:t xml:space="preserve"> </w:t>
            </w:r>
            <w:r w:rsidRPr="005A5BE2">
              <w:rPr>
                <w:rFonts w:asciiTheme="minorHAnsi" w:hAnsiTheme="minorHAnsi" w:cstheme="minorHAnsi"/>
              </w:rPr>
              <w:t>Request”</w:t>
            </w:r>
            <w:r w:rsidRPr="005A5BE2">
              <w:rPr>
                <w:rFonts w:asciiTheme="minorHAnsi" w:hAnsiTheme="minorHAnsi" w:cstheme="minorHAnsi"/>
                <w:spacing w:val="-8"/>
              </w:rPr>
              <w:t xml:space="preserve"> </w:t>
            </w:r>
            <w:r w:rsidRPr="005A5BE2">
              <w:rPr>
                <w:rFonts w:asciiTheme="minorHAnsi" w:hAnsiTheme="minorHAnsi" w:cstheme="minorHAnsi"/>
              </w:rPr>
              <w:t>means</w:t>
            </w:r>
            <w:r w:rsidRPr="005A5BE2">
              <w:rPr>
                <w:rFonts w:asciiTheme="minorHAnsi" w:hAnsiTheme="minorHAnsi" w:cstheme="minorHAnsi"/>
                <w:spacing w:val="-7"/>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request</w:t>
            </w:r>
            <w:r w:rsidRPr="005A5BE2">
              <w:rPr>
                <w:rFonts w:asciiTheme="minorHAnsi" w:hAnsiTheme="minorHAnsi" w:cstheme="minorHAnsi"/>
                <w:spacing w:val="-9"/>
              </w:rPr>
              <w:t xml:space="preserve"> </w:t>
            </w:r>
            <w:r w:rsidRPr="005A5BE2">
              <w:rPr>
                <w:rFonts w:asciiTheme="minorHAnsi" w:hAnsiTheme="minorHAnsi" w:cstheme="minorHAnsi"/>
              </w:rPr>
              <w:t>made</w:t>
            </w:r>
            <w:r w:rsidRPr="005A5BE2">
              <w:rPr>
                <w:rFonts w:asciiTheme="minorHAnsi" w:hAnsiTheme="minorHAnsi" w:cstheme="minorHAnsi"/>
                <w:spacing w:val="-8"/>
              </w:rPr>
              <w:t xml:space="preserve"> </w:t>
            </w:r>
            <w:r w:rsidRPr="005A5BE2">
              <w:rPr>
                <w:rFonts w:asciiTheme="minorHAnsi" w:hAnsiTheme="minorHAnsi" w:cstheme="minorHAnsi"/>
              </w:rPr>
              <w:t>by</w:t>
            </w:r>
            <w:r w:rsidRPr="005A5BE2">
              <w:rPr>
                <w:rFonts w:asciiTheme="minorHAnsi" w:hAnsiTheme="minorHAnsi" w:cstheme="minorHAnsi"/>
                <w:spacing w:val="-6"/>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Data</w:t>
            </w:r>
            <w:r w:rsidRPr="005A5BE2">
              <w:rPr>
                <w:rFonts w:asciiTheme="minorHAnsi" w:hAnsiTheme="minorHAnsi" w:cstheme="minorHAnsi"/>
                <w:spacing w:val="-7"/>
              </w:rPr>
              <w:t xml:space="preserve"> </w:t>
            </w:r>
            <w:r w:rsidRPr="005A5BE2">
              <w:rPr>
                <w:rFonts w:asciiTheme="minorHAnsi" w:hAnsiTheme="minorHAnsi" w:cstheme="minorHAnsi"/>
              </w:rPr>
              <w:t>Subject</w:t>
            </w:r>
            <w:r w:rsidRPr="005A5BE2">
              <w:rPr>
                <w:rFonts w:asciiTheme="minorHAnsi" w:hAnsiTheme="minorHAnsi" w:cstheme="minorHAnsi"/>
                <w:spacing w:val="-6"/>
              </w:rPr>
              <w:t xml:space="preserve"> </w:t>
            </w:r>
            <w:r w:rsidRPr="005A5BE2">
              <w:rPr>
                <w:rFonts w:asciiTheme="minorHAnsi" w:hAnsiTheme="minorHAnsi" w:cstheme="minorHAnsi"/>
              </w:rPr>
              <w:t>in</w:t>
            </w:r>
            <w:r w:rsidRPr="005A5BE2">
              <w:rPr>
                <w:rFonts w:asciiTheme="minorHAnsi" w:hAnsiTheme="minorHAnsi" w:cstheme="minorHAnsi"/>
                <w:spacing w:val="-7"/>
              </w:rPr>
              <w:t xml:space="preserve"> </w:t>
            </w:r>
            <w:r w:rsidRPr="005A5BE2">
              <w:rPr>
                <w:rFonts w:asciiTheme="minorHAnsi" w:hAnsiTheme="minorHAnsi" w:cstheme="minorHAnsi"/>
              </w:rPr>
              <w:t>accordance</w:t>
            </w:r>
            <w:r w:rsidRPr="005A5BE2">
              <w:rPr>
                <w:rFonts w:asciiTheme="minorHAnsi" w:hAnsiTheme="minorHAnsi" w:cstheme="minorHAnsi"/>
                <w:spacing w:val="-6"/>
              </w:rPr>
              <w:t xml:space="preserve"> </w:t>
            </w:r>
            <w:r w:rsidRPr="005A5BE2">
              <w:rPr>
                <w:rFonts w:asciiTheme="minorHAnsi" w:hAnsiTheme="minorHAnsi" w:cstheme="minorHAnsi"/>
              </w:rPr>
              <w:t>with rights granted under the Data Protection Laws to access his or her Personal Data;</w:t>
            </w:r>
          </w:p>
          <w:p w14:paraId="590C2A26" w14:textId="77777777" w:rsidR="00A01084" w:rsidRPr="005A5BE2" w:rsidRDefault="00013AF0">
            <w:pPr>
              <w:pStyle w:val="TableParagraph"/>
              <w:spacing w:before="119" w:line="364" w:lineRule="auto"/>
              <w:ind w:left="208" w:right="978"/>
              <w:rPr>
                <w:rFonts w:asciiTheme="minorHAnsi" w:hAnsiTheme="minorHAnsi" w:cstheme="minorHAnsi"/>
              </w:rPr>
            </w:pPr>
            <w:r w:rsidRPr="005A5BE2">
              <w:rPr>
                <w:rFonts w:asciiTheme="minorHAnsi" w:hAnsiTheme="minorHAnsi" w:cstheme="minorHAnsi"/>
              </w:rPr>
              <w:t>“Personal Data” has the meaning given under Data Protection Laws; “Processing”</w:t>
            </w:r>
            <w:r w:rsidRPr="005A5BE2">
              <w:rPr>
                <w:rFonts w:asciiTheme="minorHAnsi" w:hAnsiTheme="minorHAnsi" w:cstheme="minorHAnsi"/>
                <w:spacing w:val="-3"/>
              </w:rPr>
              <w:t xml:space="preserve"> </w:t>
            </w:r>
            <w:r w:rsidRPr="005A5BE2">
              <w:rPr>
                <w:rFonts w:asciiTheme="minorHAnsi" w:hAnsiTheme="minorHAnsi" w:cstheme="minorHAnsi"/>
              </w:rPr>
              <w:t>has</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meaning</w:t>
            </w:r>
            <w:r w:rsidRPr="005A5BE2">
              <w:rPr>
                <w:rFonts w:asciiTheme="minorHAnsi" w:hAnsiTheme="minorHAnsi" w:cstheme="minorHAnsi"/>
                <w:spacing w:val="-5"/>
              </w:rPr>
              <w:t xml:space="preserve"> </w:t>
            </w:r>
            <w:r w:rsidRPr="005A5BE2">
              <w:rPr>
                <w:rFonts w:asciiTheme="minorHAnsi" w:hAnsiTheme="minorHAnsi" w:cstheme="minorHAnsi"/>
              </w:rPr>
              <w:t>given</w:t>
            </w:r>
            <w:r w:rsidRPr="005A5BE2">
              <w:rPr>
                <w:rFonts w:asciiTheme="minorHAnsi" w:hAnsiTheme="minorHAnsi" w:cstheme="minorHAnsi"/>
                <w:spacing w:val="-5"/>
              </w:rPr>
              <w:t xml:space="preserve"> </w:t>
            </w:r>
            <w:r w:rsidRPr="005A5BE2">
              <w:rPr>
                <w:rFonts w:asciiTheme="minorHAnsi" w:hAnsiTheme="minorHAnsi" w:cstheme="minorHAnsi"/>
              </w:rPr>
              <w:t>under</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Data</w:t>
            </w:r>
            <w:r w:rsidRPr="005A5BE2">
              <w:rPr>
                <w:rFonts w:asciiTheme="minorHAnsi" w:hAnsiTheme="minorHAnsi" w:cstheme="minorHAnsi"/>
                <w:spacing w:val="-6"/>
              </w:rPr>
              <w:t xml:space="preserve"> </w:t>
            </w:r>
            <w:r w:rsidRPr="005A5BE2">
              <w:rPr>
                <w:rFonts w:asciiTheme="minorHAnsi" w:hAnsiTheme="minorHAnsi" w:cstheme="minorHAnsi"/>
              </w:rPr>
              <w:t>Protection</w:t>
            </w:r>
            <w:r w:rsidRPr="005A5BE2">
              <w:rPr>
                <w:rFonts w:asciiTheme="minorHAnsi" w:hAnsiTheme="minorHAnsi" w:cstheme="minorHAnsi"/>
                <w:spacing w:val="-7"/>
              </w:rPr>
              <w:t xml:space="preserve"> </w:t>
            </w:r>
            <w:r w:rsidRPr="005A5BE2">
              <w:rPr>
                <w:rFonts w:asciiTheme="minorHAnsi" w:hAnsiTheme="minorHAnsi" w:cstheme="minorHAnsi"/>
              </w:rPr>
              <w:t>Laws;</w:t>
            </w:r>
          </w:p>
          <w:p w14:paraId="590C2A27" w14:textId="77777777" w:rsidR="00A01084" w:rsidRPr="005A5BE2" w:rsidRDefault="00013AF0">
            <w:pPr>
              <w:pStyle w:val="TableParagraph"/>
              <w:numPr>
                <w:ilvl w:val="0"/>
                <w:numId w:val="3"/>
              </w:numPr>
              <w:tabs>
                <w:tab w:val="left" w:pos="674"/>
                <w:tab w:val="left" w:pos="676"/>
              </w:tabs>
              <w:spacing w:line="254" w:lineRule="auto"/>
              <w:ind w:right="57" w:hanging="468"/>
              <w:jc w:val="both"/>
              <w:rPr>
                <w:rFonts w:asciiTheme="minorHAnsi" w:hAnsiTheme="minorHAnsi" w:cstheme="minorHAnsi"/>
              </w:rPr>
            </w:pPr>
            <w:r w:rsidRPr="005A5BE2">
              <w:rPr>
                <w:rFonts w:asciiTheme="minorHAnsi" w:hAnsiTheme="minorHAnsi" w:cstheme="minorHAnsi"/>
              </w:rPr>
              <w:t xml:space="preserve">The Contractor shall comply with all applicable requirements of the Data Protection </w:t>
            </w:r>
            <w:r w:rsidRPr="005A5BE2">
              <w:rPr>
                <w:rFonts w:asciiTheme="minorHAnsi" w:hAnsiTheme="minorHAnsi" w:cstheme="minorHAnsi"/>
                <w:spacing w:val="-2"/>
              </w:rPr>
              <w:t>Laws.</w:t>
            </w:r>
          </w:p>
          <w:p w14:paraId="590C2A28" w14:textId="77777777" w:rsidR="00A01084" w:rsidRPr="005A5BE2" w:rsidRDefault="00013AF0">
            <w:pPr>
              <w:pStyle w:val="TableParagraph"/>
              <w:numPr>
                <w:ilvl w:val="0"/>
                <w:numId w:val="3"/>
              </w:numPr>
              <w:tabs>
                <w:tab w:val="left" w:pos="673"/>
                <w:tab w:val="left" w:pos="676"/>
              </w:tabs>
              <w:spacing w:before="1" w:line="256" w:lineRule="auto"/>
              <w:ind w:right="52"/>
              <w:jc w:val="both"/>
              <w:rPr>
                <w:rFonts w:asciiTheme="minorHAnsi" w:hAnsiTheme="minorHAnsi" w:cstheme="minorHAnsi"/>
              </w:rPr>
            </w:pPr>
            <w:r w:rsidRPr="005A5BE2">
              <w:rPr>
                <w:rFonts w:asciiTheme="minorHAnsi" w:hAnsiTheme="minorHAnsi" w:cstheme="minorHAnsi"/>
              </w:rPr>
              <w:t>The Parties acknowledge that for the purposes of the Data Protection Laws, the Contracting Authority is the Data Controller and the Contractor is the Data Processor in</w:t>
            </w:r>
            <w:r w:rsidRPr="005A5BE2">
              <w:rPr>
                <w:rFonts w:asciiTheme="minorHAnsi" w:hAnsiTheme="minorHAnsi" w:cstheme="minorHAnsi"/>
                <w:spacing w:val="-5"/>
              </w:rPr>
              <w:t xml:space="preserve"> </w:t>
            </w:r>
            <w:r w:rsidRPr="005A5BE2">
              <w:rPr>
                <w:rFonts w:asciiTheme="minorHAnsi" w:hAnsiTheme="minorHAnsi" w:cstheme="minorHAnsi"/>
              </w:rPr>
              <w:t>respect</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5"/>
              </w:rPr>
              <w:t xml:space="preserve"> </w:t>
            </w:r>
            <w:r w:rsidRPr="005A5BE2">
              <w:rPr>
                <w:rFonts w:asciiTheme="minorHAnsi" w:hAnsiTheme="minorHAnsi" w:cstheme="minorHAnsi"/>
              </w:rPr>
              <w:t>Confidential</w:t>
            </w:r>
            <w:r w:rsidRPr="005A5BE2">
              <w:rPr>
                <w:rFonts w:asciiTheme="minorHAnsi" w:hAnsiTheme="minorHAnsi" w:cstheme="minorHAnsi"/>
                <w:spacing w:val="-5"/>
              </w:rPr>
              <w:t xml:space="preserve"> </w:t>
            </w:r>
            <w:r w:rsidRPr="005A5BE2">
              <w:rPr>
                <w:rFonts w:asciiTheme="minorHAnsi" w:hAnsiTheme="minorHAnsi" w:cstheme="minorHAnsi"/>
              </w:rPr>
              <w:t>Information</w:t>
            </w:r>
            <w:r w:rsidRPr="005A5BE2">
              <w:rPr>
                <w:rFonts w:asciiTheme="minorHAnsi" w:hAnsiTheme="minorHAnsi" w:cstheme="minorHAnsi"/>
                <w:spacing w:val="-8"/>
              </w:rPr>
              <w:t xml:space="preserve"> </w:t>
            </w:r>
            <w:r w:rsidRPr="005A5BE2">
              <w:rPr>
                <w:rFonts w:asciiTheme="minorHAnsi" w:hAnsiTheme="minorHAnsi" w:cstheme="minorHAnsi"/>
              </w:rPr>
              <w:t>which</w:t>
            </w:r>
            <w:r w:rsidRPr="005A5BE2">
              <w:rPr>
                <w:rFonts w:asciiTheme="minorHAnsi" w:hAnsiTheme="minorHAnsi" w:cstheme="minorHAnsi"/>
                <w:spacing w:val="-5"/>
              </w:rPr>
              <w:t xml:space="preserve"> </w:t>
            </w:r>
            <w:r w:rsidRPr="005A5BE2">
              <w:rPr>
                <w:rFonts w:asciiTheme="minorHAnsi" w:hAnsiTheme="minorHAnsi" w:cstheme="minorHAnsi"/>
              </w:rPr>
              <w:t>is</w:t>
            </w:r>
            <w:r w:rsidRPr="005A5BE2">
              <w:rPr>
                <w:rFonts w:asciiTheme="minorHAnsi" w:hAnsiTheme="minorHAnsi" w:cstheme="minorHAnsi"/>
                <w:spacing w:val="-7"/>
              </w:rPr>
              <w:t xml:space="preserve"> </w:t>
            </w:r>
            <w:r w:rsidRPr="005A5BE2">
              <w:rPr>
                <w:rFonts w:asciiTheme="minorHAnsi" w:hAnsiTheme="minorHAnsi" w:cstheme="minorHAnsi"/>
              </w:rPr>
              <w:t>Personal</w:t>
            </w:r>
            <w:r w:rsidRPr="005A5BE2">
              <w:rPr>
                <w:rFonts w:asciiTheme="minorHAnsi" w:hAnsiTheme="minorHAnsi" w:cstheme="minorHAnsi"/>
                <w:spacing w:val="-5"/>
              </w:rPr>
              <w:t xml:space="preserve"> </w:t>
            </w:r>
            <w:r w:rsidRPr="005A5BE2">
              <w:rPr>
                <w:rFonts w:asciiTheme="minorHAnsi" w:hAnsiTheme="minorHAnsi" w:cstheme="minorHAnsi"/>
              </w:rPr>
              <w:t>Data.</w:t>
            </w:r>
            <w:r w:rsidRPr="005A5BE2">
              <w:rPr>
                <w:rFonts w:asciiTheme="minorHAnsi" w:hAnsiTheme="minorHAnsi" w:cstheme="minorHAnsi"/>
                <w:spacing w:val="39"/>
              </w:rPr>
              <w:t xml:space="preserve"> </w:t>
            </w:r>
            <w:r w:rsidRPr="005A5BE2">
              <w:rPr>
                <w:rFonts w:asciiTheme="minorHAnsi" w:hAnsiTheme="minorHAnsi" w:cstheme="minorHAnsi"/>
              </w:rPr>
              <w:t>Schedule</w:t>
            </w:r>
            <w:r w:rsidRPr="005A5BE2">
              <w:rPr>
                <w:rFonts w:asciiTheme="minorHAnsi" w:hAnsiTheme="minorHAnsi" w:cstheme="minorHAnsi"/>
                <w:spacing w:val="-6"/>
              </w:rPr>
              <w:t xml:space="preserve"> </w:t>
            </w:r>
            <w:r w:rsidRPr="005A5BE2">
              <w:rPr>
                <w:rFonts w:asciiTheme="minorHAnsi" w:hAnsiTheme="minorHAnsi" w:cstheme="minorHAnsi"/>
              </w:rPr>
              <w:t>A</w:t>
            </w:r>
            <w:r w:rsidRPr="005A5BE2">
              <w:rPr>
                <w:rFonts w:asciiTheme="minorHAnsi" w:hAnsiTheme="minorHAnsi" w:cstheme="minorHAnsi"/>
                <w:spacing w:val="-5"/>
              </w:rPr>
              <w:t xml:space="preserve"> </w:t>
            </w:r>
            <w:r w:rsidRPr="005A5BE2">
              <w:rPr>
                <w:rFonts w:asciiTheme="minorHAnsi" w:hAnsiTheme="minorHAnsi" w:cstheme="minorHAnsi"/>
              </w:rPr>
              <w:t>sets</w:t>
            </w:r>
            <w:r w:rsidRPr="005A5BE2">
              <w:rPr>
                <w:rFonts w:asciiTheme="minorHAnsi" w:hAnsiTheme="minorHAnsi" w:cstheme="minorHAnsi"/>
                <w:spacing w:val="-7"/>
              </w:rPr>
              <w:t xml:space="preserve"> </w:t>
            </w:r>
            <w:r w:rsidRPr="005A5BE2">
              <w:rPr>
                <w:rFonts w:asciiTheme="minorHAnsi" w:hAnsiTheme="minorHAnsi" w:cstheme="minorHAnsi"/>
              </w:rPr>
              <w:t>out</w:t>
            </w:r>
            <w:r w:rsidRPr="005A5BE2">
              <w:rPr>
                <w:rFonts w:asciiTheme="minorHAnsi" w:hAnsiTheme="minorHAnsi" w:cstheme="minorHAnsi"/>
                <w:spacing w:val="-4"/>
              </w:rPr>
              <w:t xml:space="preserve"> </w:t>
            </w:r>
            <w:r w:rsidRPr="005A5BE2">
              <w:rPr>
                <w:rFonts w:asciiTheme="minorHAnsi" w:hAnsiTheme="minorHAnsi" w:cstheme="minorHAnsi"/>
              </w:rPr>
              <w:t>the scope, nature and purpose of Processing by the Contractor, the duration of the Processing and the types of Personal Data and categories of Data Subject.</w:t>
            </w:r>
          </w:p>
          <w:p w14:paraId="590C2A29" w14:textId="77777777" w:rsidR="00A01084" w:rsidRPr="005A5BE2" w:rsidRDefault="00013AF0">
            <w:pPr>
              <w:pStyle w:val="TableParagraph"/>
              <w:numPr>
                <w:ilvl w:val="0"/>
                <w:numId w:val="3"/>
              </w:numPr>
              <w:tabs>
                <w:tab w:val="left" w:pos="674"/>
                <w:tab w:val="left" w:pos="676"/>
              </w:tabs>
              <w:spacing w:before="252" w:line="280" w:lineRule="atLeast"/>
              <w:ind w:right="53"/>
              <w:jc w:val="both"/>
              <w:rPr>
                <w:rFonts w:asciiTheme="minorHAnsi" w:hAnsiTheme="minorHAnsi" w:cstheme="minorHAnsi"/>
              </w:rPr>
            </w:pPr>
            <w:r w:rsidRPr="005A5BE2">
              <w:rPr>
                <w:rFonts w:asciiTheme="minorHAnsi" w:hAnsiTheme="minorHAnsi" w:cstheme="minorHAnsi"/>
              </w:rPr>
              <w:t>Without</w:t>
            </w:r>
            <w:r w:rsidRPr="005A5BE2">
              <w:rPr>
                <w:rFonts w:asciiTheme="minorHAnsi" w:hAnsiTheme="minorHAnsi" w:cstheme="minorHAnsi"/>
                <w:spacing w:val="-4"/>
              </w:rPr>
              <w:t xml:space="preserve"> </w:t>
            </w:r>
            <w:r w:rsidRPr="005A5BE2">
              <w:rPr>
                <w:rFonts w:asciiTheme="minorHAnsi" w:hAnsiTheme="minorHAnsi" w:cstheme="minorHAnsi"/>
              </w:rPr>
              <w:t>prejudice</w:t>
            </w:r>
            <w:r w:rsidRPr="005A5BE2">
              <w:rPr>
                <w:rFonts w:asciiTheme="minorHAnsi" w:hAnsiTheme="minorHAnsi" w:cstheme="minorHAnsi"/>
                <w:spacing w:val="-4"/>
              </w:rPr>
              <w:t xml:space="preserve"> </w:t>
            </w:r>
            <w:r w:rsidRPr="005A5BE2">
              <w:rPr>
                <w:rFonts w:asciiTheme="minorHAnsi" w:hAnsiTheme="minorHAnsi" w:cstheme="minorHAnsi"/>
              </w:rPr>
              <w:t>to</w:t>
            </w:r>
            <w:r w:rsidRPr="005A5BE2">
              <w:rPr>
                <w:rFonts w:asciiTheme="minorHAnsi" w:hAnsiTheme="minorHAnsi" w:cstheme="minorHAnsi"/>
                <w:spacing w:val="-3"/>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generality</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clause</w:t>
            </w:r>
            <w:r w:rsidRPr="005A5BE2">
              <w:rPr>
                <w:rFonts w:asciiTheme="minorHAnsi" w:hAnsiTheme="minorHAnsi" w:cstheme="minorHAnsi"/>
                <w:spacing w:val="-4"/>
              </w:rPr>
              <w:t xml:space="preserve"> </w:t>
            </w:r>
            <w:r w:rsidRPr="005A5BE2">
              <w:rPr>
                <w:rFonts w:asciiTheme="minorHAnsi" w:hAnsiTheme="minorHAnsi" w:cstheme="minorHAnsi"/>
              </w:rPr>
              <w:t>11(B),</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4"/>
              </w:rPr>
              <w:t xml:space="preserve"> </w:t>
            </w:r>
            <w:r w:rsidRPr="005A5BE2">
              <w:rPr>
                <w:rFonts w:asciiTheme="minorHAnsi" w:hAnsiTheme="minorHAnsi" w:cstheme="minorHAnsi"/>
              </w:rPr>
              <w:t>shall,</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relation</w:t>
            </w:r>
            <w:r w:rsidRPr="005A5BE2">
              <w:rPr>
                <w:rFonts w:asciiTheme="minorHAnsi" w:hAnsiTheme="minorHAnsi" w:cstheme="minorHAnsi"/>
                <w:spacing w:val="-5"/>
              </w:rPr>
              <w:t xml:space="preserve"> </w:t>
            </w:r>
            <w:r w:rsidRPr="005A5BE2">
              <w:rPr>
                <w:rFonts w:asciiTheme="minorHAnsi" w:hAnsiTheme="minorHAnsi" w:cstheme="minorHAnsi"/>
              </w:rPr>
              <w:t>to any Confidential Information which is Personal Data:-</w:t>
            </w:r>
          </w:p>
        </w:tc>
      </w:tr>
    </w:tbl>
    <w:p w14:paraId="590C2A2B" w14:textId="77777777" w:rsidR="00A01084" w:rsidRPr="005A5BE2" w:rsidRDefault="00A01084">
      <w:pPr>
        <w:spacing w:line="280" w:lineRule="atLeast"/>
        <w:jc w:val="both"/>
        <w:rPr>
          <w:rFonts w:asciiTheme="minorHAnsi" w:hAnsiTheme="minorHAnsi" w:cstheme="minorHAnsi"/>
        </w:rPr>
        <w:sectPr w:rsidR="00A01084" w:rsidRPr="005A5BE2">
          <w:pgSz w:w="11910" w:h="16840"/>
          <w:pgMar w:top="1080" w:right="1140" w:bottom="1060" w:left="1180" w:header="677" w:footer="875" w:gutter="0"/>
          <w:cols w:space="720"/>
        </w:sectPr>
      </w:pPr>
    </w:p>
    <w:p w14:paraId="590C2A2C" w14:textId="77777777" w:rsidR="00A01084" w:rsidRPr="005A5BE2" w:rsidRDefault="00A01084">
      <w:pPr>
        <w:pStyle w:val="BodyText"/>
        <w:spacing w:before="87"/>
        <w:rPr>
          <w:rFonts w:asciiTheme="minorHAnsi" w:hAnsiTheme="minorHAnsi" w:cstheme="minorHAnsi"/>
        </w:rPr>
      </w:pPr>
    </w:p>
    <w:p w14:paraId="590C2A2D" w14:textId="77777777" w:rsidR="00A01084" w:rsidRPr="005A5BE2" w:rsidRDefault="00013AF0">
      <w:pPr>
        <w:pStyle w:val="ListParagraph"/>
        <w:numPr>
          <w:ilvl w:val="0"/>
          <w:numId w:val="2"/>
        </w:numPr>
        <w:tabs>
          <w:tab w:val="left" w:pos="1470"/>
          <w:tab w:val="left" w:pos="1472"/>
        </w:tabs>
        <w:spacing w:line="254" w:lineRule="auto"/>
        <w:ind w:right="405"/>
        <w:rPr>
          <w:rFonts w:asciiTheme="minorHAnsi" w:hAnsiTheme="minorHAnsi" w:cstheme="minorHAnsi"/>
        </w:rPr>
      </w:pPr>
      <w:r w:rsidRPr="005A5BE2">
        <w:rPr>
          <w:rFonts w:asciiTheme="minorHAnsi" w:hAnsiTheme="minorHAnsi" w:cstheme="minorHAnsi"/>
        </w:rPr>
        <w:t xml:space="preserve">process that Personal Data only on the written instructions of the Contracting </w:t>
      </w:r>
      <w:r w:rsidRPr="005A5BE2">
        <w:rPr>
          <w:rFonts w:asciiTheme="minorHAnsi" w:hAnsiTheme="minorHAnsi" w:cstheme="minorHAnsi"/>
          <w:spacing w:val="-2"/>
        </w:rPr>
        <w:t>Authority;</w:t>
      </w:r>
    </w:p>
    <w:p w14:paraId="590C2A2E" w14:textId="77777777" w:rsidR="00A01084" w:rsidRPr="005A5BE2" w:rsidRDefault="00A01084">
      <w:pPr>
        <w:pStyle w:val="BodyText"/>
        <w:spacing w:before="21"/>
        <w:rPr>
          <w:rFonts w:asciiTheme="minorHAnsi" w:hAnsiTheme="minorHAnsi" w:cstheme="minorHAnsi"/>
        </w:rPr>
      </w:pPr>
    </w:p>
    <w:p w14:paraId="590C2A2F" w14:textId="77777777" w:rsidR="00A01084" w:rsidRPr="005A5BE2" w:rsidRDefault="00013AF0">
      <w:pPr>
        <w:pStyle w:val="ListParagraph"/>
        <w:numPr>
          <w:ilvl w:val="0"/>
          <w:numId w:val="2"/>
        </w:numPr>
        <w:tabs>
          <w:tab w:val="left" w:pos="1470"/>
          <w:tab w:val="left" w:pos="1472"/>
        </w:tabs>
        <w:spacing w:line="256" w:lineRule="auto"/>
        <w:ind w:right="403"/>
        <w:rPr>
          <w:rFonts w:asciiTheme="minorHAnsi" w:hAnsiTheme="minorHAnsi" w:cstheme="minorHAnsi"/>
        </w:rPr>
      </w:pPr>
      <w:r w:rsidRPr="005A5BE2">
        <w:rPr>
          <w:rFonts w:asciiTheme="minorHAnsi" w:hAnsiTheme="minorHAnsi" w:cstheme="minorHAnsi"/>
        </w:rPr>
        <w:t>ensure</w:t>
      </w:r>
      <w:r w:rsidRPr="005A5BE2">
        <w:rPr>
          <w:rFonts w:asciiTheme="minorHAnsi" w:hAnsiTheme="minorHAnsi" w:cstheme="minorHAnsi"/>
          <w:spacing w:val="-13"/>
        </w:rPr>
        <w:t xml:space="preserve"> </w:t>
      </w:r>
      <w:r w:rsidRPr="005A5BE2">
        <w:rPr>
          <w:rFonts w:asciiTheme="minorHAnsi" w:hAnsiTheme="minorHAnsi" w:cstheme="minorHAnsi"/>
        </w:rPr>
        <w:t>that</w:t>
      </w:r>
      <w:r w:rsidRPr="005A5BE2">
        <w:rPr>
          <w:rFonts w:asciiTheme="minorHAnsi" w:hAnsiTheme="minorHAnsi" w:cstheme="minorHAnsi"/>
          <w:spacing w:val="-12"/>
        </w:rPr>
        <w:t xml:space="preserve"> </w:t>
      </w:r>
      <w:r w:rsidRPr="005A5BE2">
        <w:rPr>
          <w:rFonts w:asciiTheme="minorHAnsi" w:hAnsiTheme="minorHAnsi" w:cstheme="minorHAnsi"/>
        </w:rPr>
        <w:t>it</w:t>
      </w:r>
      <w:r w:rsidRPr="005A5BE2">
        <w:rPr>
          <w:rFonts w:asciiTheme="minorHAnsi" w:hAnsiTheme="minorHAnsi" w:cstheme="minorHAnsi"/>
          <w:spacing w:val="-13"/>
        </w:rPr>
        <w:t xml:space="preserve"> </w:t>
      </w:r>
      <w:r w:rsidRPr="005A5BE2">
        <w:rPr>
          <w:rFonts w:asciiTheme="minorHAnsi" w:hAnsiTheme="minorHAnsi" w:cstheme="minorHAnsi"/>
        </w:rPr>
        <w:t>has</w:t>
      </w:r>
      <w:r w:rsidRPr="005A5BE2">
        <w:rPr>
          <w:rFonts w:asciiTheme="minorHAnsi" w:hAnsiTheme="minorHAnsi" w:cstheme="minorHAnsi"/>
          <w:spacing w:val="-12"/>
        </w:rPr>
        <w:t xml:space="preserve"> </w:t>
      </w:r>
      <w:r w:rsidRPr="005A5BE2">
        <w:rPr>
          <w:rFonts w:asciiTheme="minorHAnsi" w:hAnsiTheme="minorHAnsi" w:cstheme="minorHAnsi"/>
        </w:rPr>
        <w:t>in</w:t>
      </w:r>
      <w:r w:rsidRPr="005A5BE2">
        <w:rPr>
          <w:rFonts w:asciiTheme="minorHAnsi" w:hAnsiTheme="minorHAnsi" w:cstheme="minorHAnsi"/>
          <w:spacing w:val="-13"/>
        </w:rPr>
        <w:t xml:space="preserve"> </w:t>
      </w:r>
      <w:r w:rsidRPr="005A5BE2">
        <w:rPr>
          <w:rFonts w:asciiTheme="minorHAnsi" w:hAnsiTheme="minorHAnsi" w:cstheme="minorHAnsi"/>
        </w:rPr>
        <w:t>place</w:t>
      </w:r>
      <w:r w:rsidRPr="005A5BE2">
        <w:rPr>
          <w:rFonts w:asciiTheme="minorHAnsi" w:hAnsiTheme="minorHAnsi" w:cstheme="minorHAnsi"/>
          <w:spacing w:val="-12"/>
        </w:rPr>
        <w:t xml:space="preserve"> </w:t>
      </w:r>
      <w:r w:rsidRPr="005A5BE2">
        <w:rPr>
          <w:rFonts w:asciiTheme="minorHAnsi" w:hAnsiTheme="minorHAnsi" w:cstheme="minorHAnsi"/>
        </w:rPr>
        <w:t>appropriate</w:t>
      </w:r>
      <w:r w:rsidRPr="005A5BE2">
        <w:rPr>
          <w:rFonts w:asciiTheme="minorHAnsi" w:hAnsiTheme="minorHAnsi" w:cstheme="minorHAnsi"/>
          <w:spacing w:val="-13"/>
        </w:rPr>
        <w:t xml:space="preserve"> </w:t>
      </w:r>
      <w:r w:rsidRPr="005A5BE2">
        <w:rPr>
          <w:rFonts w:asciiTheme="minorHAnsi" w:hAnsiTheme="minorHAnsi" w:cstheme="minorHAnsi"/>
        </w:rPr>
        <w:t>technical</w:t>
      </w:r>
      <w:r w:rsidRPr="005A5BE2">
        <w:rPr>
          <w:rFonts w:asciiTheme="minorHAnsi" w:hAnsiTheme="minorHAnsi" w:cstheme="minorHAnsi"/>
          <w:spacing w:val="-12"/>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organisational</w:t>
      </w:r>
      <w:r w:rsidRPr="005A5BE2">
        <w:rPr>
          <w:rFonts w:asciiTheme="minorHAnsi" w:hAnsiTheme="minorHAnsi" w:cstheme="minorHAnsi"/>
          <w:spacing w:val="-13"/>
        </w:rPr>
        <w:t xml:space="preserve"> </w:t>
      </w:r>
      <w:r w:rsidRPr="005A5BE2">
        <w:rPr>
          <w:rFonts w:asciiTheme="minorHAnsi" w:hAnsiTheme="minorHAnsi" w:cstheme="minorHAnsi"/>
        </w:rPr>
        <w:t>measures,</w:t>
      </w:r>
      <w:r w:rsidRPr="005A5BE2">
        <w:rPr>
          <w:rFonts w:asciiTheme="minorHAnsi" w:hAnsiTheme="minorHAnsi" w:cstheme="minorHAnsi"/>
          <w:spacing w:val="-12"/>
        </w:rPr>
        <w:t xml:space="preserve"> </w:t>
      </w:r>
      <w:r w:rsidRPr="005A5BE2">
        <w:rPr>
          <w:rFonts w:asciiTheme="minorHAnsi" w:hAnsiTheme="minorHAnsi" w:cstheme="minorHAnsi"/>
        </w:rPr>
        <w:t>reviewed and approved by the Contracting Authority,</w:t>
      </w:r>
      <w:r w:rsidRPr="005A5BE2">
        <w:rPr>
          <w:rFonts w:asciiTheme="minorHAnsi" w:hAnsiTheme="minorHAnsi" w:cstheme="minorHAnsi"/>
          <w:spacing w:val="40"/>
        </w:rPr>
        <w:t xml:space="preserve"> </w:t>
      </w:r>
      <w:r w:rsidRPr="005A5BE2">
        <w:rPr>
          <w:rFonts w:asciiTheme="minorHAnsi" w:hAnsiTheme="minorHAnsi" w:cstheme="minorHAnsi"/>
        </w:rPr>
        <w:t>to protect against unauthorised or unlawful processing of Personal Data and against accidental loss or destruction of, or damage to, Personal Data, appropriate to the harm that might result from the unauthorised</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unlawful</w:t>
      </w:r>
      <w:r w:rsidRPr="005A5BE2">
        <w:rPr>
          <w:rFonts w:asciiTheme="minorHAnsi" w:hAnsiTheme="minorHAnsi" w:cstheme="minorHAnsi"/>
          <w:spacing w:val="-5"/>
        </w:rPr>
        <w:t xml:space="preserve"> </w:t>
      </w:r>
      <w:r w:rsidRPr="005A5BE2">
        <w:rPr>
          <w:rFonts w:asciiTheme="minorHAnsi" w:hAnsiTheme="minorHAnsi" w:cstheme="minorHAnsi"/>
        </w:rPr>
        <w:t>processing</w:t>
      </w:r>
      <w:r w:rsidRPr="005A5BE2">
        <w:rPr>
          <w:rFonts w:asciiTheme="minorHAnsi" w:hAnsiTheme="minorHAnsi" w:cstheme="minorHAnsi"/>
          <w:spacing w:val="-5"/>
        </w:rPr>
        <w:t xml:space="preserve"> </w:t>
      </w:r>
      <w:r w:rsidRPr="005A5BE2">
        <w:rPr>
          <w:rFonts w:asciiTheme="minorHAnsi" w:hAnsiTheme="minorHAnsi" w:cstheme="minorHAnsi"/>
        </w:rPr>
        <w:t>or</w:t>
      </w:r>
      <w:r w:rsidRPr="005A5BE2">
        <w:rPr>
          <w:rFonts w:asciiTheme="minorHAnsi" w:hAnsiTheme="minorHAnsi" w:cstheme="minorHAnsi"/>
          <w:spacing w:val="-7"/>
        </w:rPr>
        <w:t xml:space="preserve"> </w:t>
      </w:r>
      <w:r w:rsidRPr="005A5BE2">
        <w:rPr>
          <w:rFonts w:asciiTheme="minorHAnsi" w:hAnsiTheme="minorHAnsi" w:cstheme="minorHAnsi"/>
        </w:rPr>
        <w:t>accidental</w:t>
      </w:r>
      <w:r w:rsidRPr="005A5BE2">
        <w:rPr>
          <w:rFonts w:asciiTheme="minorHAnsi" w:hAnsiTheme="minorHAnsi" w:cstheme="minorHAnsi"/>
          <w:spacing w:val="-7"/>
        </w:rPr>
        <w:t xml:space="preserve"> </w:t>
      </w:r>
      <w:r w:rsidRPr="005A5BE2">
        <w:rPr>
          <w:rFonts w:asciiTheme="minorHAnsi" w:hAnsiTheme="minorHAnsi" w:cstheme="minorHAnsi"/>
        </w:rPr>
        <w:t>loss,</w:t>
      </w:r>
      <w:r w:rsidRPr="005A5BE2">
        <w:rPr>
          <w:rFonts w:asciiTheme="minorHAnsi" w:hAnsiTheme="minorHAnsi" w:cstheme="minorHAnsi"/>
          <w:spacing w:val="-4"/>
        </w:rPr>
        <w:t xml:space="preserve"> </w:t>
      </w:r>
      <w:r w:rsidRPr="005A5BE2">
        <w:rPr>
          <w:rFonts w:asciiTheme="minorHAnsi" w:hAnsiTheme="minorHAnsi" w:cstheme="minorHAnsi"/>
        </w:rPr>
        <w:t>destruction</w:t>
      </w:r>
      <w:r w:rsidRPr="005A5BE2">
        <w:rPr>
          <w:rFonts w:asciiTheme="minorHAnsi" w:hAnsiTheme="minorHAnsi" w:cstheme="minorHAnsi"/>
          <w:spacing w:val="-7"/>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damage</w:t>
      </w:r>
      <w:r w:rsidRPr="005A5BE2">
        <w:rPr>
          <w:rFonts w:asciiTheme="minorHAnsi" w:hAnsiTheme="minorHAnsi" w:cstheme="minorHAnsi"/>
          <w:spacing w:val="-6"/>
        </w:rPr>
        <w:t xml:space="preserve"> </w:t>
      </w:r>
      <w:r w:rsidRPr="005A5BE2">
        <w:rPr>
          <w:rFonts w:asciiTheme="minorHAnsi" w:hAnsiTheme="minorHAnsi" w:cstheme="minorHAnsi"/>
        </w:rPr>
        <w:t>and</w:t>
      </w:r>
      <w:r w:rsidRPr="005A5BE2">
        <w:rPr>
          <w:rFonts w:asciiTheme="minorHAnsi" w:hAnsiTheme="minorHAnsi" w:cstheme="minorHAnsi"/>
          <w:spacing w:val="-5"/>
        </w:rPr>
        <w:t xml:space="preserve"> </w:t>
      </w:r>
      <w:r w:rsidRPr="005A5BE2">
        <w:rPr>
          <w:rFonts w:asciiTheme="minorHAnsi" w:hAnsiTheme="minorHAnsi" w:cstheme="minorHAnsi"/>
        </w:rPr>
        <w:t>the nature of the data to be protected, having regard to the state of technological development and the cost of implementing any measures (those measures may include, where appropriate, pseudonymising and encrypting Personal Data, ensuring confidentiality,</w:t>
      </w:r>
      <w:r w:rsidRPr="005A5BE2">
        <w:rPr>
          <w:rFonts w:asciiTheme="minorHAnsi" w:hAnsiTheme="minorHAnsi" w:cstheme="minorHAnsi"/>
          <w:spacing w:val="-10"/>
        </w:rPr>
        <w:t xml:space="preserve"> </w:t>
      </w:r>
      <w:r w:rsidRPr="005A5BE2">
        <w:rPr>
          <w:rFonts w:asciiTheme="minorHAnsi" w:hAnsiTheme="minorHAnsi" w:cstheme="minorHAnsi"/>
        </w:rPr>
        <w:t>integrity,</w:t>
      </w:r>
      <w:r w:rsidRPr="005A5BE2">
        <w:rPr>
          <w:rFonts w:asciiTheme="minorHAnsi" w:hAnsiTheme="minorHAnsi" w:cstheme="minorHAnsi"/>
          <w:spacing w:val="-12"/>
        </w:rPr>
        <w:t xml:space="preserve"> </w:t>
      </w:r>
      <w:r w:rsidRPr="005A5BE2">
        <w:rPr>
          <w:rFonts w:asciiTheme="minorHAnsi" w:hAnsiTheme="minorHAnsi" w:cstheme="minorHAnsi"/>
        </w:rPr>
        <w:t>availability</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resilience</w:t>
      </w:r>
      <w:r w:rsidRPr="005A5BE2">
        <w:rPr>
          <w:rFonts w:asciiTheme="minorHAnsi" w:hAnsiTheme="minorHAnsi" w:cstheme="minorHAnsi"/>
          <w:spacing w:val="-12"/>
        </w:rPr>
        <w:t xml:space="preserve"> </w:t>
      </w:r>
      <w:r w:rsidRPr="005A5BE2">
        <w:rPr>
          <w:rFonts w:asciiTheme="minorHAnsi" w:hAnsiTheme="minorHAnsi" w:cstheme="minorHAnsi"/>
        </w:rPr>
        <w:t>of</w:t>
      </w:r>
      <w:r w:rsidRPr="005A5BE2">
        <w:rPr>
          <w:rFonts w:asciiTheme="minorHAnsi" w:hAnsiTheme="minorHAnsi" w:cstheme="minorHAnsi"/>
          <w:spacing w:val="-10"/>
        </w:rPr>
        <w:t xml:space="preserve"> </w:t>
      </w:r>
      <w:r w:rsidRPr="005A5BE2">
        <w:rPr>
          <w:rFonts w:asciiTheme="minorHAnsi" w:hAnsiTheme="minorHAnsi" w:cstheme="minorHAnsi"/>
        </w:rPr>
        <w:t>its</w:t>
      </w:r>
      <w:r w:rsidRPr="005A5BE2">
        <w:rPr>
          <w:rFonts w:asciiTheme="minorHAnsi" w:hAnsiTheme="minorHAnsi" w:cstheme="minorHAnsi"/>
          <w:spacing w:val="-10"/>
        </w:rPr>
        <w:t xml:space="preserve"> </w:t>
      </w:r>
      <w:r w:rsidRPr="005A5BE2">
        <w:rPr>
          <w:rFonts w:asciiTheme="minorHAnsi" w:hAnsiTheme="minorHAnsi" w:cstheme="minorHAnsi"/>
        </w:rPr>
        <w:t>systems</w:t>
      </w:r>
      <w:r w:rsidRPr="005A5BE2">
        <w:rPr>
          <w:rFonts w:asciiTheme="minorHAnsi" w:hAnsiTheme="minorHAnsi" w:cstheme="minorHAnsi"/>
          <w:spacing w:val="-10"/>
        </w:rPr>
        <w:t xml:space="preserve"> </w:t>
      </w:r>
      <w:r w:rsidRPr="005A5BE2">
        <w:rPr>
          <w:rFonts w:asciiTheme="minorHAnsi" w:hAnsiTheme="minorHAnsi" w:cstheme="minorHAnsi"/>
        </w:rPr>
        <w:t>and</w:t>
      </w:r>
      <w:r w:rsidRPr="005A5BE2">
        <w:rPr>
          <w:rFonts w:asciiTheme="minorHAnsi" w:hAnsiTheme="minorHAnsi" w:cstheme="minorHAnsi"/>
          <w:spacing w:val="-11"/>
        </w:rPr>
        <w:t xml:space="preserve"> </w:t>
      </w:r>
      <w:r w:rsidRPr="005A5BE2">
        <w:rPr>
          <w:rFonts w:asciiTheme="minorHAnsi" w:hAnsiTheme="minorHAnsi" w:cstheme="minorHAnsi"/>
        </w:rPr>
        <w:t>services,</w:t>
      </w:r>
      <w:r w:rsidRPr="005A5BE2">
        <w:rPr>
          <w:rFonts w:asciiTheme="minorHAnsi" w:hAnsiTheme="minorHAnsi" w:cstheme="minorHAnsi"/>
          <w:spacing w:val="-12"/>
        </w:rPr>
        <w:t xml:space="preserve"> </w:t>
      </w:r>
      <w:r w:rsidRPr="005A5BE2">
        <w:rPr>
          <w:rFonts w:asciiTheme="minorHAnsi" w:hAnsiTheme="minorHAnsi" w:cstheme="minorHAnsi"/>
        </w:rPr>
        <w:t>ensuring that</w:t>
      </w:r>
      <w:r w:rsidRPr="005A5BE2">
        <w:rPr>
          <w:rFonts w:asciiTheme="minorHAnsi" w:hAnsiTheme="minorHAnsi" w:cstheme="minorHAnsi"/>
          <w:spacing w:val="-8"/>
        </w:rPr>
        <w:t xml:space="preserve"> </w:t>
      </w:r>
      <w:r w:rsidRPr="005A5BE2">
        <w:rPr>
          <w:rFonts w:asciiTheme="minorHAnsi" w:hAnsiTheme="minorHAnsi" w:cstheme="minorHAnsi"/>
        </w:rPr>
        <w:t>availability</w:t>
      </w:r>
      <w:r w:rsidRPr="005A5BE2">
        <w:rPr>
          <w:rFonts w:asciiTheme="minorHAnsi" w:hAnsiTheme="minorHAnsi" w:cstheme="minorHAnsi"/>
          <w:spacing w:val="-10"/>
        </w:rPr>
        <w:t xml:space="preserve"> </w:t>
      </w:r>
      <w:r w:rsidRPr="005A5BE2">
        <w:rPr>
          <w:rFonts w:asciiTheme="minorHAnsi" w:hAnsiTheme="minorHAnsi" w:cstheme="minorHAnsi"/>
        </w:rPr>
        <w:t>of</w:t>
      </w:r>
      <w:r w:rsidRPr="005A5BE2">
        <w:rPr>
          <w:rFonts w:asciiTheme="minorHAnsi" w:hAnsiTheme="minorHAnsi" w:cstheme="minorHAnsi"/>
          <w:spacing w:val="-8"/>
        </w:rPr>
        <w:t xml:space="preserve"> </w:t>
      </w:r>
      <w:r w:rsidRPr="005A5BE2">
        <w:rPr>
          <w:rFonts w:asciiTheme="minorHAnsi" w:hAnsiTheme="minorHAnsi" w:cstheme="minorHAnsi"/>
        </w:rPr>
        <w:t>and</w:t>
      </w:r>
      <w:r w:rsidRPr="005A5BE2">
        <w:rPr>
          <w:rFonts w:asciiTheme="minorHAnsi" w:hAnsiTheme="minorHAnsi" w:cstheme="minorHAnsi"/>
          <w:spacing w:val="-9"/>
        </w:rPr>
        <w:t xml:space="preserve"> </w:t>
      </w:r>
      <w:r w:rsidRPr="005A5BE2">
        <w:rPr>
          <w:rFonts w:asciiTheme="minorHAnsi" w:hAnsiTheme="minorHAnsi" w:cstheme="minorHAnsi"/>
        </w:rPr>
        <w:t>access</w:t>
      </w:r>
      <w:r w:rsidRPr="005A5BE2">
        <w:rPr>
          <w:rFonts w:asciiTheme="minorHAnsi" w:hAnsiTheme="minorHAnsi" w:cstheme="minorHAnsi"/>
          <w:spacing w:val="-8"/>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Personal</w:t>
      </w:r>
      <w:r w:rsidRPr="005A5BE2">
        <w:rPr>
          <w:rFonts w:asciiTheme="minorHAnsi" w:hAnsiTheme="minorHAnsi" w:cstheme="minorHAnsi"/>
          <w:spacing w:val="-8"/>
        </w:rPr>
        <w:t xml:space="preserve"> </w:t>
      </w:r>
      <w:r w:rsidRPr="005A5BE2">
        <w:rPr>
          <w:rFonts w:asciiTheme="minorHAnsi" w:hAnsiTheme="minorHAnsi" w:cstheme="minorHAnsi"/>
        </w:rPr>
        <w:t>Data</w:t>
      </w:r>
      <w:r w:rsidRPr="005A5BE2">
        <w:rPr>
          <w:rFonts w:asciiTheme="minorHAnsi" w:hAnsiTheme="minorHAnsi" w:cstheme="minorHAnsi"/>
          <w:spacing w:val="-8"/>
        </w:rPr>
        <w:t xml:space="preserve"> </w:t>
      </w:r>
      <w:r w:rsidRPr="005A5BE2">
        <w:rPr>
          <w:rFonts w:asciiTheme="minorHAnsi" w:hAnsiTheme="minorHAnsi" w:cstheme="minorHAnsi"/>
        </w:rPr>
        <w:t>can</w:t>
      </w:r>
      <w:r w:rsidRPr="005A5BE2">
        <w:rPr>
          <w:rFonts w:asciiTheme="minorHAnsi" w:hAnsiTheme="minorHAnsi" w:cstheme="minorHAnsi"/>
          <w:spacing w:val="-9"/>
        </w:rPr>
        <w:t xml:space="preserve"> </w:t>
      </w:r>
      <w:r w:rsidRPr="005A5BE2">
        <w:rPr>
          <w:rFonts w:asciiTheme="minorHAnsi" w:hAnsiTheme="minorHAnsi" w:cstheme="minorHAnsi"/>
        </w:rPr>
        <w:t>be</w:t>
      </w:r>
      <w:r w:rsidRPr="005A5BE2">
        <w:rPr>
          <w:rFonts w:asciiTheme="minorHAnsi" w:hAnsiTheme="minorHAnsi" w:cstheme="minorHAnsi"/>
          <w:spacing w:val="-10"/>
        </w:rPr>
        <w:t xml:space="preserve"> </w:t>
      </w:r>
      <w:r w:rsidRPr="005A5BE2">
        <w:rPr>
          <w:rFonts w:asciiTheme="minorHAnsi" w:hAnsiTheme="minorHAnsi" w:cstheme="minorHAnsi"/>
        </w:rPr>
        <w:t>restored</w:t>
      </w:r>
      <w:r w:rsidRPr="005A5BE2">
        <w:rPr>
          <w:rFonts w:asciiTheme="minorHAnsi" w:hAnsiTheme="minorHAnsi" w:cstheme="minorHAnsi"/>
          <w:spacing w:val="-9"/>
        </w:rPr>
        <w:t xml:space="preserve"> </w:t>
      </w:r>
      <w:r w:rsidRPr="005A5BE2">
        <w:rPr>
          <w:rFonts w:asciiTheme="minorHAnsi" w:hAnsiTheme="minorHAnsi" w:cstheme="minorHAnsi"/>
        </w:rPr>
        <w:t>in</w:t>
      </w:r>
      <w:r w:rsidRPr="005A5BE2">
        <w:rPr>
          <w:rFonts w:asciiTheme="minorHAnsi" w:hAnsiTheme="minorHAnsi" w:cstheme="minorHAnsi"/>
          <w:spacing w:val="-9"/>
        </w:rPr>
        <w:t xml:space="preserve"> </w:t>
      </w:r>
      <w:r w:rsidRPr="005A5BE2">
        <w:rPr>
          <w:rFonts w:asciiTheme="minorHAnsi" w:hAnsiTheme="minorHAnsi" w:cstheme="minorHAnsi"/>
        </w:rPr>
        <w:t>a</w:t>
      </w:r>
      <w:r w:rsidRPr="005A5BE2">
        <w:rPr>
          <w:rFonts w:asciiTheme="minorHAnsi" w:hAnsiTheme="minorHAnsi" w:cstheme="minorHAnsi"/>
          <w:spacing w:val="-11"/>
        </w:rPr>
        <w:t xml:space="preserve"> </w:t>
      </w:r>
      <w:r w:rsidRPr="005A5BE2">
        <w:rPr>
          <w:rFonts w:asciiTheme="minorHAnsi" w:hAnsiTheme="minorHAnsi" w:cstheme="minorHAnsi"/>
        </w:rPr>
        <w:t>timely</w:t>
      </w:r>
      <w:r w:rsidRPr="005A5BE2">
        <w:rPr>
          <w:rFonts w:asciiTheme="minorHAnsi" w:hAnsiTheme="minorHAnsi" w:cstheme="minorHAnsi"/>
          <w:spacing w:val="-10"/>
        </w:rPr>
        <w:t xml:space="preserve"> </w:t>
      </w:r>
      <w:r w:rsidRPr="005A5BE2">
        <w:rPr>
          <w:rFonts w:asciiTheme="minorHAnsi" w:hAnsiTheme="minorHAnsi" w:cstheme="minorHAnsi"/>
        </w:rPr>
        <w:t>manner</w:t>
      </w:r>
      <w:r w:rsidRPr="005A5BE2">
        <w:rPr>
          <w:rFonts w:asciiTheme="minorHAnsi" w:hAnsiTheme="minorHAnsi" w:cstheme="minorHAnsi"/>
          <w:spacing w:val="-11"/>
        </w:rPr>
        <w:t xml:space="preserve"> </w:t>
      </w:r>
      <w:r w:rsidRPr="005A5BE2">
        <w:rPr>
          <w:rFonts w:asciiTheme="minorHAnsi" w:hAnsiTheme="minorHAnsi" w:cstheme="minorHAnsi"/>
        </w:rPr>
        <w:t>after an incident, and regularly assessing and evaluating the effectiveness of the technical and organisational measures adopted by it);</w:t>
      </w:r>
    </w:p>
    <w:p w14:paraId="590C2A30" w14:textId="77777777" w:rsidR="00A01084" w:rsidRPr="005A5BE2" w:rsidRDefault="00013AF0">
      <w:pPr>
        <w:pStyle w:val="ListParagraph"/>
        <w:numPr>
          <w:ilvl w:val="0"/>
          <w:numId w:val="2"/>
        </w:numPr>
        <w:tabs>
          <w:tab w:val="left" w:pos="1469"/>
          <w:tab w:val="left" w:pos="1472"/>
        </w:tabs>
        <w:spacing w:line="256" w:lineRule="auto"/>
        <w:ind w:right="405" w:hanging="361"/>
        <w:rPr>
          <w:rFonts w:asciiTheme="minorHAnsi" w:hAnsiTheme="minorHAnsi" w:cstheme="minorHAnsi"/>
        </w:rPr>
      </w:pPr>
      <w:r w:rsidRPr="005A5BE2">
        <w:rPr>
          <w:rFonts w:asciiTheme="minorHAnsi" w:hAnsiTheme="minorHAnsi" w:cstheme="minorHAnsi"/>
        </w:rPr>
        <w:t>ensure</w:t>
      </w:r>
      <w:r w:rsidRPr="005A5BE2">
        <w:rPr>
          <w:rFonts w:asciiTheme="minorHAnsi" w:hAnsiTheme="minorHAnsi" w:cstheme="minorHAnsi"/>
          <w:spacing w:val="-6"/>
        </w:rPr>
        <w:t xml:space="preserve"> </w:t>
      </w:r>
      <w:r w:rsidRPr="005A5BE2">
        <w:rPr>
          <w:rFonts w:asciiTheme="minorHAnsi" w:hAnsiTheme="minorHAnsi" w:cstheme="minorHAnsi"/>
        </w:rPr>
        <w:t>that</w:t>
      </w:r>
      <w:r w:rsidRPr="005A5BE2">
        <w:rPr>
          <w:rFonts w:asciiTheme="minorHAnsi" w:hAnsiTheme="minorHAnsi" w:cstheme="minorHAnsi"/>
          <w:spacing w:val="-6"/>
        </w:rPr>
        <w:t xml:space="preserve"> </w:t>
      </w:r>
      <w:r w:rsidRPr="005A5BE2">
        <w:rPr>
          <w:rFonts w:asciiTheme="minorHAnsi" w:hAnsiTheme="minorHAnsi" w:cstheme="minorHAnsi"/>
        </w:rPr>
        <w:t>all</w:t>
      </w:r>
      <w:r w:rsidRPr="005A5BE2">
        <w:rPr>
          <w:rFonts w:asciiTheme="minorHAnsi" w:hAnsiTheme="minorHAnsi" w:cstheme="minorHAnsi"/>
          <w:spacing w:val="-7"/>
        </w:rPr>
        <w:t xml:space="preserve"> </w:t>
      </w:r>
      <w:r w:rsidRPr="005A5BE2">
        <w:rPr>
          <w:rFonts w:asciiTheme="minorHAnsi" w:hAnsiTheme="minorHAnsi" w:cstheme="minorHAnsi"/>
        </w:rPr>
        <w:t>personnel</w:t>
      </w:r>
      <w:r w:rsidRPr="005A5BE2">
        <w:rPr>
          <w:rFonts w:asciiTheme="minorHAnsi" w:hAnsiTheme="minorHAnsi" w:cstheme="minorHAnsi"/>
          <w:spacing w:val="-7"/>
        </w:rPr>
        <w:t xml:space="preserve"> </w:t>
      </w:r>
      <w:r w:rsidRPr="005A5BE2">
        <w:rPr>
          <w:rFonts w:asciiTheme="minorHAnsi" w:hAnsiTheme="minorHAnsi" w:cstheme="minorHAnsi"/>
        </w:rPr>
        <w:t>who</w:t>
      </w:r>
      <w:r w:rsidRPr="005A5BE2">
        <w:rPr>
          <w:rFonts w:asciiTheme="minorHAnsi" w:hAnsiTheme="minorHAnsi" w:cstheme="minorHAnsi"/>
          <w:spacing w:val="-5"/>
        </w:rPr>
        <w:t xml:space="preserve"> </w:t>
      </w:r>
      <w:r w:rsidRPr="005A5BE2">
        <w:rPr>
          <w:rFonts w:asciiTheme="minorHAnsi" w:hAnsiTheme="minorHAnsi" w:cstheme="minorHAnsi"/>
        </w:rPr>
        <w:t>have</w:t>
      </w:r>
      <w:r w:rsidRPr="005A5BE2">
        <w:rPr>
          <w:rFonts w:asciiTheme="minorHAnsi" w:hAnsiTheme="minorHAnsi" w:cstheme="minorHAnsi"/>
          <w:spacing w:val="-6"/>
        </w:rPr>
        <w:t xml:space="preserve"> </w:t>
      </w:r>
      <w:r w:rsidRPr="005A5BE2">
        <w:rPr>
          <w:rFonts w:asciiTheme="minorHAnsi" w:hAnsiTheme="minorHAnsi" w:cstheme="minorHAnsi"/>
        </w:rPr>
        <w:t>access</w:t>
      </w:r>
      <w:r w:rsidRPr="005A5BE2">
        <w:rPr>
          <w:rFonts w:asciiTheme="minorHAnsi" w:hAnsiTheme="minorHAnsi" w:cstheme="minorHAnsi"/>
          <w:spacing w:val="-6"/>
        </w:rPr>
        <w:t xml:space="preserve"> </w:t>
      </w:r>
      <w:r w:rsidRPr="005A5BE2">
        <w:rPr>
          <w:rFonts w:asciiTheme="minorHAnsi" w:hAnsiTheme="minorHAnsi" w:cstheme="minorHAnsi"/>
        </w:rPr>
        <w:t>to</w:t>
      </w:r>
      <w:r w:rsidRPr="005A5BE2">
        <w:rPr>
          <w:rFonts w:asciiTheme="minorHAnsi" w:hAnsiTheme="minorHAnsi" w:cstheme="minorHAnsi"/>
          <w:spacing w:val="-5"/>
        </w:rPr>
        <w:t xml:space="preserve"> </w:t>
      </w:r>
      <w:r w:rsidRPr="005A5BE2">
        <w:rPr>
          <w:rFonts w:asciiTheme="minorHAnsi" w:hAnsiTheme="minorHAnsi" w:cstheme="minorHAnsi"/>
        </w:rPr>
        <w:t>and/or</w:t>
      </w:r>
      <w:r w:rsidRPr="005A5BE2">
        <w:rPr>
          <w:rFonts w:asciiTheme="minorHAnsi" w:hAnsiTheme="minorHAnsi" w:cstheme="minorHAnsi"/>
          <w:spacing w:val="-7"/>
        </w:rPr>
        <w:t xml:space="preserve"> </w:t>
      </w:r>
      <w:r w:rsidRPr="005A5BE2">
        <w:rPr>
          <w:rFonts w:asciiTheme="minorHAnsi" w:hAnsiTheme="minorHAnsi" w:cstheme="minorHAnsi"/>
        </w:rPr>
        <w:t>process</w:t>
      </w:r>
      <w:r w:rsidRPr="005A5BE2">
        <w:rPr>
          <w:rFonts w:asciiTheme="minorHAnsi" w:hAnsiTheme="minorHAnsi" w:cstheme="minorHAnsi"/>
          <w:spacing w:val="-7"/>
        </w:rPr>
        <w:t xml:space="preserve"> </w:t>
      </w:r>
      <w:r w:rsidRPr="005A5BE2">
        <w:rPr>
          <w:rFonts w:asciiTheme="minorHAnsi" w:hAnsiTheme="minorHAnsi" w:cstheme="minorHAnsi"/>
        </w:rPr>
        <w:t>Personal</w:t>
      </w:r>
      <w:r w:rsidRPr="005A5BE2">
        <w:rPr>
          <w:rFonts w:asciiTheme="minorHAnsi" w:hAnsiTheme="minorHAnsi" w:cstheme="minorHAnsi"/>
          <w:spacing w:val="-9"/>
        </w:rPr>
        <w:t xml:space="preserve"> </w:t>
      </w:r>
      <w:r w:rsidRPr="005A5BE2">
        <w:rPr>
          <w:rFonts w:asciiTheme="minorHAnsi" w:hAnsiTheme="minorHAnsi" w:cstheme="minorHAnsi"/>
        </w:rPr>
        <w:t>Data</w:t>
      </w:r>
      <w:r w:rsidRPr="005A5BE2">
        <w:rPr>
          <w:rFonts w:asciiTheme="minorHAnsi" w:hAnsiTheme="minorHAnsi" w:cstheme="minorHAnsi"/>
          <w:spacing w:val="-7"/>
        </w:rPr>
        <w:t xml:space="preserve"> </w:t>
      </w:r>
      <w:r w:rsidRPr="005A5BE2">
        <w:rPr>
          <w:rFonts w:asciiTheme="minorHAnsi" w:hAnsiTheme="minorHAnsi" w:cstheme="minorHAnsi"/>
        </w:rPr>
        <w:t>are</w:t>
      </w:r>
      <w:r w:rsidRPr="005A5BE2">
        <w:rPr>
          <w:rFonts w:asciiTheme="minorHAnsi" w:hAnsiTheme="minorHAnsi" w:cstheme="minorHAnsi"/>
          <w:spacing w:val="-8"/>
        </w:rPr>
        <w:t xml:space="preserve"> </w:t>
      </w:r>
      <w:r w:rsidRPr="005A5BE2">
        <w:rPr>
          <w:rFonts w:asciiTheme="minorHAnsi" w:hAnsiTheme="minorHAnsi" w:cstheme="minorHAnsi"/>
        </w:rPr>
        <w:t>obliged to keep the Personal Data confidential;</w:t>
      </w:r>
    </w:p>
    <w:p w14:paraId="590C2A31" w14:textId="77777777" w:rsidR="00A01084" w:rsidRPr="005A5BE2" w:rsidRDefault="00A01084">
      <w:pPr>
        <w:pStyle w:val="BodyText"/>
        <w:spacing w:before="4"/>
        <w:rPr>
          <w:rFonts w:asciiTheme="minorHAnsi" w:hAnsiTheme="minorHAnsi" w:cstheme="minorHAnsi"/>
        </w:rPr>
      </w:pPr>
    </w:p>
    <w:p w14:paraId="590C2A32" w14:textId="77777777" w:rsidR="00A01084" w:rsidRPr="005A5BE2" w:rsidRDefault="00013AF0">
      <w:pPr>
        <w:pStyle w:val="ListParagraph"/>
        <w:numPr>
          <w:ilvl w:val="0"/>
          <w:numId w:val="2"/>
        </w:numPr>
        <w:tabs>
          <w:tab w:val="left" w:pos="1469"/>
          <w:tab w:val="left" w:pos="1472"/>
        </w:tabs>
        <w:spacing w:line="256" w:lineRule="auto"/>
        <w:ind w:right="402" w:hanging="361"/>
        <w:rPr>
          <w:rFonts w:asciiTheme="minorHAnsi" w:hAnsiTheme="minorHAnsi" w:cstheme="minorHAnsi"/>
        </w:rPr>
      </w:pPr>
      <w:r w:rsidRPr="005A5BE2">
        <w:rPr>
          <w:rFonts w:asciiTheme="minorHAnsi" w:hAnsiTheme="minorHAnsi" w:cstheme="minorHAnsi"/>
        </w:rPr>
        <w:t>not</w:t>
      </w:r>
      <w:r w:rsidRPr="005A5BE2">
        <w:rPr>
          <w:rFonts w:asciiTheme="minorHAnsi" w:hAnsiTheme="minorHAnsi" w:cstheme="minorHAnsi"/>
          <w:spacing w:val="-6"/>
        </w:rPr>
        <w:t xml:space="preserve"> </w:t>
      </w:r>
      <w:r w:rsidRPr="005A5BE2">
        <w:rPr>
          <w:rFonts w:asciiTheme="minorHAnsi" w:hAnsiTheme="minorHAnsi" w:cstheme="minorHAnsi"/>
        </w:rPr>
        <w:t>transfer</w:t>
      </w:r>
      <w:r w:rsidRPr="005A5BE2">
        <w:rPr>
          <w:rFonts w:asciiTheme="minorHAnsi" w:hAnsiTheme="minorHAnsi" w:cstheme="minorHAnsi"/>
          <w:spacing w:val="-7"/>
        </w:rPr>
        <w:t xml:space="preserve"> </w:t>
      </w:r>
      <w:r w:rsidRPr="005A5BE2">
        <w:rPr>
          <w:rFonts w:asciiTheme="minorHAnsi" w:hAnsiTheme="minorHAnsi" w:cstheme="minorHAnsi"/>
        </w:rPr>
        <w:t>any</w:t>
      </w:r>
      <w:r w:rsidRPr="005A5BE2">
        <w:rPr>
          <w:rFonts w:asciiTheme="minorHAnsi" w:hAnsiTheme="minorHAnsi" w:cstheme="minorHAnsi"/>
          <w:spacing w:val="-8"/>
        </w:rPr>
        <w:t xml:space="preserve"> </w:t>
      </w:r>
      <w:r w:rsidRPr="005A5BE2">
        <w:rPr>
          <w:rFonts w:asciiTheme="minorHAnsi" w:hAnsiTheme="minorHAnsi" w:cstheme="minorHAnsi"/>
        </w:rPr>
        <w:t>Personal</w:t>
      </w:r>
      <w:r w:rsidRPr="005A5BE2">
        <w:rPr>
          <w:rFonts w:asciiTheme="minorHAnsi" w:hAnsiTheme="minorHAnsi" w:cstheme="minorHAnsi"/>
          <w:spacing w:val="-9"/>
        </w:rPr>
        <w:t xml:space="preserve"> </w:t>
      </w:r>
      <w:r w:rsidRPr="005A5BE2">
        <w:rPr>
          <w:rFonts w:asciiTheme="minorHAnsi" w:hAnsiTheme="minorHAnsi" w:cstheme="minorHAnsi"/>
        </w:rPr>
        <w:t>Data</w:t>
      </w:r>
      <w:r w:rsidRPr="005A5BE2">
        <w:rPr>
          <w:rFonts w:asciiTheme="minorHAnsi" w:hAnsiTheme="minorHAnsi" w:cstheme="minorHAnsi"/>
          <w:spacing w:val="-7"/>
        </w:rPr>
        <w:t xml:space="preserve"> </w:t>
      </w:r>
      <w:r w:rsidRPr="005A5BE2">
        <w:rPr>
          <w:rFonts w:asciiTheme="minorHAnsi" w:hAnsiTheme="minorHAnsi" w:cstheme="minorHAnsi"/>
        </w:rPr>
        <w:t>outside</w:t>
      </w:r>
      <w:r w:rsidRPr="005A5BE2">
        <w:rPr>
          <w:rFonts w:asciiTheme="minorHAnsi" w:hAnsiTheme="minorHAnsi" w:cstheme="minorHAnsi"/>
          <w:spacing w:val="-8"/>
        </w:rPr>
        <w:t xml:space="preserve"> </w:t>
      </w:r>
      <w:r w:rsidRPr="005A5BE2">
        <w:rPr>
          <w:rFonts w:asciiTheme="minorHAnsi" w:hAnsiTheme="minorHAnsi" w:cstheme="minorHAnsi"/>
        </w:rPr>
        <w:t>of</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European</w:t>
      </w:r>
      <w:r w:rsidRPr="005A5BE2">
        <w:rPr>
          <w:rFonts w:asciiTheme="minorHAnsi" w:hAnsiTheme="minorHAnsi" w:cstheme="minorHAnsi"/>
          <w:spacing w:val="-7"/>
        </w:rPr>
        <w:t xml:space="preserve"> </w:t>
      </w:r>
      <w:r w:rsidRPr="005A5BE2">
        <w:rPr>
          <w:rFonts w:asciiTheme="minorHAnsi" w:hAnsiTheme="minorHAnsi" w:cstheme="minorHAnsi"/>
        </w:rPr>
        <w:t>Economic</w:t>
      </w:r>
      <w:r w:rsidRPr="005A5BE2">
        <w:rPr>
          <w:rFonts w:asciiTheme="minorHAnsi" w:hAnsiTheme="minorHAnsi" w:cstheme="minorHAnsi"/>
          <w:spacing w:val="-6"/>
        </w:rPr>
        <w:t xml:space="preserve"> </w:t>
      </w:r>
      <w:r w:rsidRPr="005A5BE2">
        <w:rPr>
          <w:rFonts w:asciiTheme="minorHAnsi" w:hAnsiTheme="minorHAnsi" w:cstheme="minorHAnsi"/>
        </w:rPr>
        <w:t>Area</w:t>
      </w:r>
      <w:r w:rsidRPr="005A5BE2">
        <w:rPr>
          <w:rFonts w:asciiTheme="minorHAnsi" w:hAnsiTheme="minorHAnsi" w:cstheme="minorHAnsi"/>
          <w:spacing w:val="-7"/>
        </w:rPr>
        <w:t xml:space="preserve"> </w:t>
      </w:r>
      <w:r w:rsidRPr="005A5BE2">
        <w:rPr>
          <w:rFonts w:asciiTheme="minorHAnsi" w:hAnsiTheme="minorHAnsi" w:cstheme="minorHAnsi"/>
        </w:rPr>
        <w:t>unless</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prior written consent of the Contracting Authority has been obtained and the following conditions are fulfilled;</w:t>
      </w:r>
    </w:p>
    <w:p w14:paraId="590C2A33" w14:textId="77777777" w:rsidR="00A01084" w:rsidRPr="005A5BE2" w:rsidRDefault="00A01084">
      <w:pPr>
        <w:pStyle w:val="BodyText"/>
        <w:rPr>
          <w:rFonts w:asciiTheme="minorHAnsi" w:hAnsiTheme="minorHAnsi" w:cstheme="minorHAnsi"/>
        </w:rPr>
      </w:pPr>
    </w:p>
    <w:p w14:paraId="590C2A34" w14:textId="77777777" w:rsidR="00A01084" w:rsidRPr="005A5BE2" w:rsidRDefault="00A01084">
      <w:pPr>
        <w:pStyle w:val="BodyText"/>
        <w:spacing w:before="57"/>
        <w:rPr>
          <w:rFonts w:asciiTheme="minorHAnsi" w:hAnsiTheme="minorHAnsi" w:cstheme="minorHAnsi"/>
        </w:rPr>
      </w:pPr>
    </w:p>
    <w:p w14:paraId="590C2A35" w14:textId="77777777" w:rsidR="00A01084" w:rsidRPr="005A5BE2" w:rsidRDefault="00013AF0">
      <w:pPr>
        <w:pStyle w:val="ListParagraph"/>
        <w:numPr>
          <w:ilvl w:val="1"/>
          <w:numId w:val="2"/>
        </w:numPr>
        <w:tabs>
          <w:tab w:val="left" w:pos="1784"/>
          <w:tab w:val="left" w:pos="1786"/>
        </w:tabs>
        <w:spacing w:before="1" w:line="254" w:lineRule="auto"/>
        <w:ind w:right="403"/>
        <w:jc w:val="both"/>
        <w:rPr>
          <w:rFonts w:asciiTheme="minorHAnsi" w:hAnsiTheme="minorHAnsi" w:cstheme="minorHAnsi"/>
        </w:rPr>
      </w:pPr>
      <w:r w:rsidRPr="005A5BE2">
        <w:rPr>
          <w:rFonts w:asciiTheme="minorHAnsi" w:hAnsiTheme="minorHAnsi" w:cstheme="minorHAnsi"/>
        </w:rPr>
        <w:t>appropriate safeguards are in place</w:t>
      </w:r>
      <w:r w:rsidRPr="005A5BE2">
        <w:rPr>
          <w:rFonts w:asciiTheme="minorHAnsi" w:hAnsiTheme="minorHAnsi" w:cstheme="minorHAnsi"/>
          <w:spacing w:val="40"/>
        </w:rPr>
        <w:t xml:space="preserve"> </w:t>
      </w:r>
      <w:r w:rsidRPr="005A5BE2">
        <w:rPr>
          <w:rFonts w:asciiTheme="minorHAnsi" w:hAnsiTheme="minorHAnsi" w:cstheme="minorHAnsi"/>
        </w:rPr>
        <w:t>in relation to the transfer, to ensure that Personal Data is adequately protected in accordance with Chapter V of Regulation 2016/679 ( General Data Protection Regulation);</w:t>
      </w:r>
    </w:p>
    <w:p w14:paraId="590C2A36" w14:textId="77777777" w:rsidR="00A01084" w:rsidRPr="005A5BE2" w:rsidRDefault="00013AF0">
      <w:pPr>
        <w:pStyle w:val="ListParagraph"/>
        <w:numPr>
          <w:ilvl w:val="1"/>
          <w:numId w:val="2"/>
        </w:numPr>
        <w:tabs>
          <w:tab w:val="left" w:pos="1784"/>
        </w:tabs>
        <w:spacing w:before="5"/>
        <w:ind w:left="1784" w:hanging="514"/>
        <w:jc w:val="both"/>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data</w:t>
      </w:r>
      <w:r w:rsidRPr="005A5BE2">
        <w:rPr>
          <w:rFonts w:asciiTheme="minorHAnsi" w:hAnsiTheme="minorHAnsi" w:cstheme="minorHAnsi"/>
          <w:spacing w:val="-6"/>
        </w:rPr>
        <w:t xml:space="preserve"> </w:t>
      </w:r>
      <w:r w:rsidRPr="005A5BE2">
        <w:rPr>
          <w:rFonts w:asciiTheme="minorHAnsi" w:hAnsiTheme="minorHAnsi" w:cstheme="minorHAnsi"/>
        </w:rPr>
        <w:t>subject</w:t>
      </w:r>
      <w:r w:rsidRPr="005A5BE2">
        <w:rPr>
          <w:rFonts w:asciiTheme="minorHAnsi" w:hAnsiTheme="minorHAnsi" w:cstheme="minorHAnsi"/>
          <w:spacing w:val="-4"/>
        </w:rPr>
        <w:t xml:space="preserve"> </w:t>
      </w:r>
      <w:r w:rsidRPr="005A5BE2">
        <w:rPr>
          <w:rFonts w:asciiTheme="minorHAnsi" w:hAnsiTheme="minorHAnsi" w:cstheme="minorHAnsi"/>
        </w:rPr>
        <w:t>has</w:t>
      </w:r>
      <w:r w:rsidRPr="005A5BE2">
        <w:rPr>
          <w:rFonts w:asciiTheme="minorHAnsi" w:hAnsiTheme="minorHAnsi" w:cstheme="minorHAnsi"/>
          <w:spacing w:val="-4"/>
        </w:rPr>
        <w:t xml:space="preserve"> </w:t>
      </w:r>
      <w:r w:rsidRPr="005A5BE2">
        <w:rPr>
          <w:rFonts w:asciiTheme="minorHAnsi" w:hAnsiTheme="minorHAnsi" w:cstheme="minorHAnsi"/>
        </w:rPr>
        <w:t>enforceable</w:t>
      </w:r>
      <w:r w:rsidRPr="005A5BE2">
        <w:rPr>
          <w:rFonts w:asciiTheme="minorHAnsi" w:hAnsiTheme="minorHAnsi" w:cstheme="minorHAnsi"/>
          <w:spacing w:val="-3"/>
        </w:rPr>
        <w:t xml:space="preserve"> </w:t>
      </w:r>
      <w:r w:rsidRPr="005A5BE2">
        <w:rPr>
          <w:rFonts w:asciiTheme="minorHAnsi" w:hAnsiTheme="minorHAnsi" w:cstheme="minorHAnsi"/>
        </w:rPr>
        <w:t>rights</w:t>
      </w:r>
      <w:r w:rsidRPr="005A5BE2">
        <w:rPr>
          <w:rFonts w:asciiTheme="minorHAnsi" w:hAnsiTheme="minorHAnsi" w:cstheme="minorHAnsi"/>
          <w:spacing w:val="-5"/>
        </w:rPr>
        <w:t xml:space="preserve"> </w:t>
      </w:r>
      <w:r w:rsidRPr="005A5BE2">
        <w:rPr>
          <w:rFonts w:asciiTheme="minorHAnsi" w:hAnsiTheme="minorHAnsi" w:cstheme="minorHAnsi"/>
        </w:rPr>
        <w:t>and</w:t>
      </w:r>
      <w:r w:rsidRPr="005A5BE2">
        <w:rPr>
          <w:rFonts w:asciiTheme="minorHAnsi" w:hAnsiTheme="minorHAnsi" w:cstheme="minorHAnsi"/>
          <w:spacing w:val="-7"/>
        </w:rPr>
        <w:t xml:space="preserve"> </w:t>
      </w:r>
      <w:r w:rsidRPr="005A5BE2">
        <w:rPr>
          <w:rFonts w:asciiTheme="minorHAnsi" w:hAnsiTheme="minorHAnsi" w:cstheme="minorHAnsi"/>
        </w:rPr>
        <w:t>effective</w:t>
      </w:r>
      <w:r w:rsidRPr="005A5BE2">
        <w:rPr>
          <w:rFonts w:asciiTheme="minorHAnsi" w:hAnsiTheme="minorHAnsi" w:cstheme="minorHAnsi"/>
          <w:spacing w:val="-3"/>
        </w:rPr>
        <w:t xml:space="preserve"> </w:t>
      </w:r>
      <w:r w:rsidRPr="005A5BE2">
        <w:rPr>
          <w:rFonts w:asciiTheme="minorHAnsi" w:hAnsiTheme="minorHAnsi" w:cstheme="minorHAnsi"/>
        </w:rPr>
        <w:t>legal</w:t>
      </w:r>
      <w:r w:rsidRPr="005A5BE2">
        <w:rPr>
          <w:rFonts w:asciiTheme="minorHAnsi" w:hAnsiTheme="minorHAnsi" w:cstheme="minorHAnsi"/>
          <w:spacing w:val="-4"/>
        </w:rPr>
        <w:t xml:space="preserve"> </w:t>
      </w:r>
      <w:r w:rsidRPr="005A5BE2">
        <w:rPr>
          <w:rFonts w:asciiTheme="minorHAnsi" w:hAnsiTheme="minorHAnsi" w:cstheme="minorHAnsi"/>
          <w:spacing w:val="-2"/>
        </w:rPr>
        <w:t>remedies;</w:t>
      </w:r>
    </w:p>
    <w:p w14:paraId="590C2A37" w14:textId="77777777" w:rsidR="00A01084" w:rsidRPr="005A5BE2" w:rsidRDefault="00013AF0">
      <w:pPr>
        <w:pStyle w:val="ListParagraph"/>
        <w:numPr>
          <w:ilvl w:val="1"/>
          <w:numId w:val="2"/>
        </w:numPr>
        <w:tabs>
          <w:tab w:val="left" w:pos="1782"/>
          <w:tab w:val="left" w:pos="1786"/>
        </w:tabs>
        <w:spacing w:before="16" w:line="256" w:lineRule="auto"/>
        <w:ind w:right="406" w:hanging="567"/>
        <w:jc w:val="both"/>
        <w:rPr>
          <w:rFonts w:asciiTheme="minorHAnsi" w:hAnsiTheme="minorHAnsi" w:cstheme="minorHAnsi"/>
        </w:rPr>
      </w:pPr>
      <w:r w:rsidRPr="005A5BE2">
        <w:rPr>
          <w:rFonts w:asciiTheme="minorHAnsi" w:hAnsiTheme="minorHAnsi" w:cstheme="minorHAnsi"/>
        </w:rPr>
        <w:t xml:space="preserve">The Contractor complies with its obligations under the Data Protection Laws by providing an adequate level of protection to any Personal Data that is transferred; </w:t>
      </w:r>
      <w:r w:rsidRPr="005A5BE2">
        <w:rPr>
          <w:rFonts w:asciiTheme="minorHAnsi" w:hAnsiTheme="minorHAnsi" w:cstheme="minorHAnsi"/>
          <w:spacing w:val="-4"/>
        </w:rPr>
        <w:t>and</w:t>
      </w:r>
    </w:p>
    <w:p w14:paraId="590C2A38" w14:textId="77777777" w:rsidR="00A01084" w:rsidRPr="005A5BE2" w:rsidRDefault="00013AF0">
      <w:pPr>
        <w:pStyle w:val="ListParagraph"/>
        <w:numPr>
          <w:ilvl w:val="1"/>
          <w:numId w:val="2"/>
        </w:numPr>
        <w:tabs>
          <w:tab w:val="left" w:pos="1784"/>
          <w:tab w:val="left" w:pos="1786"/>
        </w:tabs>
        <w:spacing w:line="254" w:lineRule="auto"/>
        <w:ind w:right="405" w:hanging="567"/>
        <w:jc w:val="both"/>
        <w:rPr>
          <w:rFonts w:asciiTheme="minorHAnsi" w:hAnsiTheme="minorHAnsi" w:cstheme="minorHAnsi"/>
        </w:rPr>
      </w:pPr>
      <w:r w:rsidRPr="005A5BE2">
        <w:rPr>
          <w:rFonts w:asciiTheme="minorHAnsi" w:hAnsiTheme="minorHAnsi" w:cstheme="minorHAnsi"/>
        </w:rPr>
        <w:t>The Contractor complies with reasonable instructions notified to it in advance by the Contracting Authority with respect to the processing of the Personal Data;</w:t>
      </w:r>
    </w:p>
    <w:p w14:paraId="590C2A39" w14:textId="77777777" w:rsidR="00A01084" w:rsidRPr="005A5BE2" w:rsidRDefault="00A01084">
      <w:pPr>
        <w:pStyle w:val="BodyText"/>
        <w:spacing w:before="138"/>
        <w:rPr>
          <w:rFonts w:asciiTheme="minorHAnsi" w:hAnsiTheme="minorHAnsi" w:cstheme="minorHAnsi"/>
        </w:rPr>
      </w:pPr>
    </w:p>
    <w:p w14:paraId="590C2A3A" w14:textId="77777777" w:rsidR="00A01084" w:rsidRPr="005A5BE2" w:rsidRDefault="00013AF0">
      <w:pPr>
        <w:pStyle w:val="ListParagraph"/>
        <w:numPr>
          <w:ilvl w:val="0"/>
          <w:numId w:val="1"/>
        </w:numPr>
        <w:tabs>
          <w:tab w:val="left" w:pos="1531"/>
          <w:tab w:val="left" w:pos="1533"/>
        </w:tabs>
        <w:spacing w:line="256" w:lineRule="auto"/>
        <w:ind w:right="405"/>
        <w:rPr>
          <w:rFonts w:asciiTheme="minorHAnsi" w:hAnsiTheme="minorHAnsi" w:cstheme="minorHAnsi"/>
        </w:rPr>
      </w:pPr>
      <w:r w:rsidRPr="005A5BE2">
        <w:rPr>
          <w:rFonts w:asciiTheme="minorHAnsi" w:hAnsiTheme="minorHAnsi" w:cstheme="minorHAnsi"/>
        </w:rPr>
        <w:t>The Contractor shall promptly notify the Contracting Authority if it receives a Data Subject Access Request to have access to any Personal Data or any other complaint, correspondence, notice, request</w:t>
      </w:r>
      <w:r w:rsidRPr="005A5BE2">
        <w:rPr>
          <w:rFonts w:asciiTheme="minorHAnsi" w:hAnsiTheme="minorHAnsi" w:cstheme="minorHAnsi"/>
          <w:spacing w:val="40"/>
        </w:rPr>
        <w:t xml:space="preserve"> </w:t>
      </w:r>
      <w:r w:rsidRPr="005A5BE2">
        <w:rPr>
          <w:rFonts w:asciiTheme="minorHAnsi" w:hAnsiTheme="minorHAnsi" w:cstheme="minorHAnsi"/>
        </w:rPr>
        <w:t>any order of the Court or request of any regulatory or</w:t>
      </w:r>
      <w:r w:rsidRPr="005A5BE2">
        <w:rPr>
          <w:rFonts w:asciiTheme="minorHAnsi" w:hAnsiTheme="minorHAnsi" w:cstheme="minorHAnsi"/>
          <w:spacing w:val="-10"/>
        </w:rPr>
        <w:t xml:space="preserve"> </w:t>
      </w:r>
      <w:r w:rsidRPr="005A5BE2">
        <w:rPr>
          <w:rFonts w:asciiTheme="minorHAnsi" w:hAnsiTheme="minorHAnsi" w:cstheme="minorHAnsi"/>
        </w:rPr>
        <w:t>government</w:t>
      </w:r>
      <w:r w:rsidRPr="005A5BE2">
        <w:rPr>
          <w:rFonts w:asciiTheme="minorHAnsi" w:hAnsiTheme="minorHAnsi" w:cstheme="minorHAnsi"/>
          <w:spacing w:val="-9"/>
        </w:rPr>
        <w:t xml:space="preserve"> </w:t>
      </w:r>
      <w:r w:rsidRPr="005A5BE2">
        <w:rPr>
          <w:rFonts w:asciiTheme="minorHAnsi" w:hAnsiTheme="minorHAnsi" w:cstheme="minorHAnsi"/>
        </w:rPr>
        <w:t>body</w:t>
      </w:r>
      <w:r w:rsidRPr="005A5BE2">
        <w:rPr>
          <w:rFonts w:asciiTheme="minorHAnsi" w:hAnsiTheme="minorHAnsi" w:cstheme="minorHAnsi"/>
          <w:spacing w:val="-9"/>
        </w:rPr>
        <w:t xml:space="preserve"> </w:t>
      </w:r>
      <w:r w:rsidRPr="005A5BE2">
        <w:rPr>
          <w:rFonts w:asciiTheme="minorHAnsi" w:hAnsiTheme="minorHAnsi" w:cstheme="minorHAnsi"/>
        </w:rPr>
        <w:t>relating</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Contracting</w:t>
      </w:r>
      <w:r w:rsidRPr="005A5BE2">
        <w:rPr>
          <w:rFonts w:asciiTheme="minorHAnsi" w:hAnsiTheme="minorHAnsi" w:cstheme="minorHAnsi"/>
          <w:spacing w:val="-11"/>
        </w:rPr>
        <w:t xml:space="preserve"> </w:t>
      </w:r>
      <w:r w:rsidRPr="005A5BE2">
        <w:rPr>
          <w:rFonts w:asciiTheme="minorHAnsi" w:hAnsiTheme="minorHAnsi" w:cstheme="minorHAnsi"/>
        </w:rPr>
        <w:t>Authority’s</w:t>
      </w:r>
      <w:r w:rsidRPr="005A5BE2">
        <w:rPr>
          <w:rFonts w:asciiTheme="minorHAnsi" w:hAnsiTheme="minorHAnsi" w:cstheme="minorHAnsi"/>
          <w:spacing w:val="-12"/>
        </w:rPr>
        <w:t xml:space="preserve"> </w:t>
      </w:r>
      <w:r w:rsidRPr="005A5BE2">
        <w:rPr>
          <w:rFonts w:asciiTheme="minorHAnsi" w:hAnsiTheme="minorHAnsi" w:cstheme="minorHAnsi"/>
        </w:rPr>
        <w:t>obligations</w:t>
      </w:r>
      <w:r w:rsidRPr="005A5BE2">
        <w:rPr>
          <w:rFonts w:asciiTheme="minorHAnsi" w:hAnsiTheme="minorHAnsi" w:cstheme="minorHAnsi"/>
          <w:spacing w:val="-10"/>
        </w:rPr>
        <w:t xml:space="preserve"> </w:t>
      </w:r>
      <w:r w:rsidRPr="005A5BE2">
        <w:rPr>
          <w:rFonts w:asciiTheme="minorHAnsi" w:hAnsiTheme="minorHAnsi" w:cstheme="minorHAnsi"/>
        </w:rPr>
        <w:t>under</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12"/>
        </w:rPr>
        <w:t xml:space="preserve"> </w:t>
      </w:r>
      <w:r w:rsidRPr="005A5BE2">
        <w:rPr>
          <w:rFonts w:asciiTheme="minorHAnsi" w:hAnsiTheme="minorHAnsi" w:cstheme="minorHAnsi"/>
        </w:rPr>
        <w:t>Data Protection Laws and provide full co-operation and assistance to the Contracting Authority in relation to any such complaint, order or request (including, without limitation, by allowing Data Subjects to have access to their data).</w:t>
      </w:r>
    </w:p>
    <w:p w14:paraId="590C2A3B" w14:textId="77777777" w:rsidR="00A01084" w:rsidRPr="005A5BE2" w:rsidRDefault="00A01084">
      <w:pPr>
        <w:pStyle w:val="BodyText"/>
        <w:spacing w:before="11"/>
        <w:rPr>
          <w:rFonts w:asciiTheme="minorHAnsi" w:hAnsiTheme="minorHAnsi" w:cstheme="minorHAnsi"/>
        </w:rPr>
      </w:pPr>
    </w:p>
    <w:p w14:paraId="590C2A3C" w14:textId="77777777" w:rsidR="00A01084" w:rsidRPr="005A5BE2" w:rsidRDefault="00013AF0">
      <w:pPr>
        <w:pStyle w:val="ListParagraph"/>
        <w:numPr>
          <w:ilvl w:val="0"/>
          <w:numId w:val="1"/>
        </w:numPr>
        <w:tabs>
          <w:tab w:val="left" w:pos="1390"/>
          <w:tab w:val="left" w:pos="1392"/>
        </w:tabs>
        <w:spacing w:before="1" w:line="256" w:lineRule="auto"/>
        <w:ind w:left="1392" w:right="405" w:hanging="327"/>
        <w:rPr>
          <w:rFonts w:asciiTheme="minorHAnsi" w:hAnsiTheme="minorHAnsi" w:cstheme="minorHAnsi"/>
        </w:rPr>
      </w:pPr>
      <w:r w:rsidRPr="005A5BE2">
        <w:rPr>
          <w:rFonts w:asciiTheme="minorHAnsi" w:hAnsiTheme="minorHAnsi" w:cstheme="minorHAnsi"/>
        </w:rPr>
        <w:t>The Contractor shall without undue delay report in writing to the Contacting Authority any data compromise involving Personal Data, or any circumstances that could have resulted in unauthorised access to or disclosure of Personal Data.</w:t>
      </w:r>
    </w:p>
    <w:p w14:paraId="590C2A3D" w14:textId="77777777" w:rsidR="00A01084" w:rsidRPr="005A5BE2" w:rsidRDefault="00A01084">
      <w:pPr>
        <w:pStyle w:val="BodyText"/>
        <w:spacing w:before="40"/>
        <w:rPr>
          <w:rFonts w:asciiTheme="minorHAnsi" w:hAnsiTheme="minorHAnsi" w:cstheme="minorHAnsi"/>
        </w:rPr>
      </w:pPr>
    </w:p>
    <w:p w14:paraId="590C2A3E" w14:textId="77777777" w:rsidR="00A01084" w:rsidRPr="005A5BE2" w:rsidRDefault="00013AF0">
      <w:pPr>
        <w:pStyle w:val="ListParagraph"/>
        <w:numPr>
          <w:ilvl w:val="0"/>
          <w:numId w:val="1"/>
        </w:numPr>
        <w:tabs>
          <w:tab w:val="left" w:pos="1390"/>
          <w:tab w:val="left" w:pos="1392"/>
        </w:tabs>
        <w:spacing w:line="254" w:lineRule="auto"/>
        <w:ind w:left="1392" w:right="403" w:hanging="327"/>
        <w:rPr>
          <w:rFonts w:asciiTheme="minorHAnsi" w:hAnsiTheme="minorHAnsi" w:cstheme="minorHAnsi"/>
        </w:rPr>
      </w:pPr>
      <w:r w:rsidRPr="005A5BE2">
        <w:rPr>
          <w:rFonts w:asciiTheme="minorHAnsi" w:hAnsiTheme="minorHAnsi" w:cstheme="minorHAnsi"/>
        </w:rPr>
        <w:t>The Contractor shall assist the Contracting Authority in ensuring compliance with its obligations</w:t>
      </w:r>
      <w:r w:rsidRPr="005A5BE2">
        <w:rPr>
          <w:rFonts w:asciiTheme="minorHAnsi" w:hAnsiTheme="minorHAnsi" w:cstheme="minorHAnsi"/>
          <w:spacing w:val="-13"/>
        </w:rPr>
        <w:t xml:space="preserve"> </w:t>
      </w:r>
      <w:r w:rsidRPr="005A5BE2">
        <w:rPr>
          <w:rFonts w:asciiTheme="minorHAnsi" w:hAnsiTheme="minorHAnsi" w:cstheme="minorHAnsi"/>
        </w:rPr>
        <w:t>under</w:t>
      </w:r>
      <w:r w:rsidRPr="005A5BE2">
        <w:rPr>
          <w:rFonts w:asciiTheme="minorHAnsi" w:hAnsiTheme="minorHAnsi" w:cstheme="minorHAnsi"/>
          <w:spacing w:val="-12"/>
        </w:rPr>
        <w:t xml:space="preserve"> </w:t>
      </w:r>
      <w:r w:rsidRPr="005A5BE2">
        <w:rPr>
          <w:rFonts w:asciiTheme="minorHAnsi" w:hAnsiTheme="minorHAnsi" w:cstheme="minorHAnsi"/>
        </w:rPr>
        <w:t>the</w:t>
      </w:r>
      <w:r w:rsidRPr="005A5BE2">
        <w:rPr>
          <w:rFonts w:asciiTheme="minorHAnsi" w:hAnsiTheme="minorHAnsi" w:cstheme="minorHAnsi"/>
          <w:spacing w:val="-13"/>
        </w:rPr>
        <w:t xml:space="preserve"> </w:t>
      </w:r>
      <w:r w:rsidRPr="005A5BE2">
        <w:rPr>
          <w:rFonts w:asciiTheme="minorHAnsi" w:hAnsiTheme="minorHAnsi" w:cstheme="minorHAnsi"/>
        </w:rPr>
        <w:t>Data</w:t>
      </w:r>
      <w:r w:rsidRPr="005A5BE2">
        <w:rPr>
          <w:rFonts w:asciiTheme="minorHAnsi" w:hAnsiTheme="minorHAnsi" w:cstheme="minorHAnsi"/>
          <w:spacing w:val="-12"/>
        </w:rPr>
        <w:t xml:space="preserve"> </w:t>
      </w:r>
      <w:r w:rsidRPr="005A5BE2">
        <w:rPr>
          <w:rFonts w:asciiTheme="minorHAnsi" w:hAnsiTheme="minorHAnsi" w:cstheme="minorHAnsi"/>
        </w:rPr>
        <w:t>Protection</w:t>
      </w:r>
      <w:r w:rsidRPr="005A5BE2">
        <w:rPr>
          <w:rFonts w:asciiTheme="minorHAnsi" w:hAnsiTheme="minorHAnsi" w:cstheme="minorHAnsi"/>
          <w:spacing w:val="-13"/>
        </w:rPr>
        <w:t xml:space="preserve"> </w:t>
      </w:r>
      <w:r w:rsidRPr="005A5BE2">
        <w:rPr>
          <w:rFonts w:asciiTheme="minorHAnsi" w:hAnsiTheme="minorHAnsi" w:cstheme="minorHAnsi"/>
        </w:rPr>
        <w:t>Laws</w:t>
      </w:r>
      <w:r w:rsidRPr="005A5BE2">
        <w:rPr>
          <w:rFonts w:asciiTheme="minorHAnsi" w:hAnsiTheme="minorHAnsi" w:cstheme="minorHAnsi"/>
          <w:spacing w:val="-12"/>
        </w:rPr>
        <w:t xml:space="preserve"> </w:t>
      </w:r>
      <w:r w:rsidRPr="005A5BE2">
        <w:rPr>
          <w:rFonts w:asciiTheme="minorHAnsi" w:hAnsiTheme="minorHAnsi" w:cstheme="minorHAnsi"/>
        </w:rPr>
        <w:t>with</w:t>
      </w:r>
      <w:r w:rsidRPr="005A5BE2">
        <w:rPr>
          <w:rFonts w:asciiTheme="minorHAnsi" w:hAnsiTheme="minorHAnsi" w:cstheme="minorHAnsi"/>
          <w:spacing w:val="-13"/>
        </w:rPr>
        <w:t xml:space="preserve"> </w:t>
      </w:r>
      <w:r w:rsidRPr="005A5BE2">
        <w:rPr>
          <w:rFonts w:asciiTheme="minorHAnsi" w:hAnsiTheme="minorHAnsi" w:cstheme="minorHAnsi"/>
        </w:rPr>
        <w:t>respect</w:t>
      </w:r>
      <w:r w:rsidRPr="005A5BE2">
        <w:rPr>
          <w:rFonts w:asciiTheme="minorHAnsi" w:hAnsiTheme="minorHAnsi" w:cstheme="minorHAnsi"/>
          <w:spacing w:val="-12"/>
        </w:rPr>
        <w:t xml:space="preserve"> </w:t>
      </w:r>
      <w:r w:rsidRPr="005A5BE2">
        <w:rPr>
          <w:rFonts w:asciiTheme="minorHAnsi" w:hAnsiTheme="minorHAnsi" w:cstheme="minorHAnsi"/>
        </w:rPr>
        <w:t>to</w:t>
      </w:r>
      <w:r w:rsidRPr="005A5BE2">
        <w:rPr>
          <w:rFonts w:asciiTheme="minorHAnsi" w:hAnsiTheme="minorHAnsi" w:cstheme="minorHAnsi"/>
          <w:spacing w:val="-12"/>
        </w:rPr>
        <w:t xml:space="preserve"> </w:t>
      </w:r>
      <w:r w:rsidRPr="005A5BE2">
        <w:rPr>
          <w:rFonts w:asciiTheme="minorHAnsi" w:hAnsiTheme="minorHAnsi" w:cstheme="minorHAnsi"/>
        </w:rPr>
        <w:t>security,</w:t>
      </w:r>
      <w:r w:rsidRPr="005A5BE2">
        <w:rPr>
          <w:rFonts w:asciiTheme="minorHAnsi" w:hAnsiTheme="minorHAnsi" w:cstheme="minorHAnsi"/>
          <w:spacing w:val="-13"/>
        </w:rPr>
        <w:t xml:space="preserve"> </w:t>
      </w:r>
      <w:r w:rsidRPr="005A5BE2">
        <w:rPr>
          <w:rFonts w:asciiTheme="minorHAnsi" w:hAnsiTheme="minorHAnsi" w:cstheme="minorHAnsi"/>
        </w:rPr>
        <w:t>impact</w:t>
      </w:r>
      <w:r w:rsidRPr="005A5BE2">
        <w:rPr>
          <w:rFonts w:asciiTheme="minorHAnsi" w:hAnsiTheme="minorHAnsi" w:cstheme="minorHAnsi"/>
          <w:spacing w:val="-12"/>
        </w:rPr>
        <w:t xml:space="preserve"> </w:t>
      </w:r>
      <w:r w:rsidRPr="005A5BE2">
        <w:rPr>
          <w:rFonts w:asciiTheme="minorHAnsi" w:hAnsiTheme="minorHAnsi" w:cstheme="minorHAnsi"/>
        </w:rPr>
        <w:t>assessments and consultations with supervisory authorities and regulators.</w:t>
      </w:r>
    </w:p>
    <w:p w14:paraId="590C2A3F" w14:textId="77777777" w:rsidR="00A01084" w:rsidRPr="005A5BE2" w:rsidRDefault="00A01084">
      <w:pPr>
        <w:spacing w:line="254" w:lineRule="auto"/>
        <w:jc w:val="both"/>
        <w:rPr>
          <w:rFonts w:asciiTheme="minorHAnsi" w:hAnsiTheme="minorHAnsi" w:cstheme="minorHAnsi"/>
        </w:rPr>
        <w:sectPr w:rsidR="00A01084" w:rsidRPr="005A5BE2">
          <w:pgSz w:w="11910" w:h="16840"/>
          <w:pgMar w:top="1080" w:right="1140" w:bottom="1060" w:left="1180" w:header="677" w:footer="875" w:gutter="0"/>
          <w:cols w:space="720"/>
        </w:sectPr>
      </w:pPr>
    </w:p>
    <w:p w14:paraId="590C2A40" w14:textId="77777777" w:rsidR="00A01084" w:rsidRPr="005A5BE2" w:rsidRDefault="00A01084">
      <w:pPr>
        <w:pStyle w:val="BodyText"/>
        <w:rPr>
          <w:rFonts w:asciiTheme="minorHAnsi" w:hAnsiTheme="minorHAnsi" w:cstheme="minorHAnsi"/>
        </w:rPr>
      </w:pPr>
    </w:p>
    <w:p w14:paraId="590C2A41" w14:textId="77777777" w:rsidR="00A01084" w:rsidRPr="005A5BE2" w:rsidRDefault="00A01084">
      <w:pPr>
        <w:pStyle w:val="BodyText"/>
        <w:spacing w:before="128"/>
        <w:rPr>
          <w:rFonts w:asciiTheme="minorHAnsi" w:hAnsiTheme="minorHAnsi" w:cstheme="minorHAnsi"/>
        </w:rPr>
      </w:pPr>
    </w:p>
    <w:p w14:paraId="590C2A42" w14:textId="77777777" w:rsidR="00A01084" w:rsidRPr="005A5BE2" w:rsidRDefault="00013AF0">
      <w:pPr>
        <w:pStyle w:val="ListParagraph"/>
        <w:numPr>
          <w:ilvl w:val="0"/>
          <w:numId w:val="1"/>
        </w:numPr>
        <w:tabs>
          <w:tab w:val="left" w:pos="1390"/>
          <w:tab w:val="left" w:pos="1392"/>
        </w:tabs>
        <w:spacing w:line="256" w:lineRule="auto"/>
        <w:ind w:left="1392" w:right="404" w:hanging="327"/>
        <w:rPr>
          <w:rFonts w:asciiTheme="minorHAnsi" w:hAnsiTheme="minorHAnsi" w:cstheme="minorHAnsi"/>
        </w:rPr>
      </w:pPr>
      <w:r w:rsidRPr="005A5BE2">
        <w:rPr>
          <w:rFonts w:asciiTheme="minorHAnsi" w:hAnsiTheme="minorHAnsi" w:cstheme="minorHAnsi"/>
        </w:rPr>
        <w:t>The Contractor shall at the written direction</w:t>
      </w:r>
      <w:r w:rsidRPr="005A5BE2">
        <w:rPr>
          <w:rFonts w:asciiTheme="minorHAnsi" w:hAnsiTheme="minorHAnsi" w:cstheme="minorHAnsi"/>
          <w:spacing w:val="40"/>
        </w:rPr>
        <w:t xml:space="preserve"> </w:t>
      </w:r>
      <w:r w:rsidRPr="005A5BE2">
        <w:rPr>
          <w:rFonts w:asciiTheme="minorHAnsi" w:hAnsiTheme="minorHAnsi" w:cstheme="minorHAnsi"/>
        </w:rPr>
        <w:t>of the Contracting Authority, amend, delete or return Personal Data and copies thereof to the Contracting Authority on termination of this Agreement unless the Contractor is required by the laws of any member</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European</w:t>
      </w:r>
      <w:r w:rsidRPr="005A5BE2">
        <w:rPr>
          <w:rFonts w:asciiTheme="minorHAnsi" w:hAnsiTheme="minorHAnsi" w:cstheme="minorHAnsi"/>
          <w:spacing w:val="-3"/>
        </w:rPr>
        <w:t xml:space="preserve"> </w:t>
      </w:r>
      <w:r w:rsidRPr="005A5BE2">
        <w:rPr>
          <w:rFonts w:asciiTheme="minorHAnsi" w:hAnsiTheme="minorHAnsi" w:cstheme="minorHAnsi"/>
        </w:rPr>
        <w:t>Union</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laws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European</w:t>
      </w:r>
      <w:r w:rsidRPr="005A5BE2">
        <w:rPr>
          <w:rFonts w:asciiTheme="minorHAnsi" w:hAnsiTheme="minorHAnsi" w:cstheme="minorHAnsi"/>
          <w:spacing w:val="-3"/>
        </w:rPr>
        <w:t xml:space="preserve"> </w:t>
      </w:r>
      <w:r w:rsidRPr="005A5BE2">
        <w:rPr>
          <w:rFonts w:asciiTheme="minorHAnsi" w:hAnsiTheme="minorHAnsi" w:cstheme="minorHAnsi"/>
        </w:rPr>
        <w:t>Union</w:t>
      </w:r>
      <w:r w:rsidRPr="005A5BE2">
        <w:rPr>
          <w:rFonts w:asciiTheme="minorHAnsi" w:hAnsiTheme="minorHAnsi" w:cstheme="minorHAnsi"/>
          <w:spacing w:val="-5"/>
        </w:rPr>
        <w:t xml:space="preserve"> </w:t>
      </w:r>
      <w:r w:rsidRPr="005A5BE2">
        <w:rPr>
          <w:rFonts w:asciiTheme="minorHAnsi" w:hAnsiTheme="minorHAnsi" w:cstheme="minorHAnsi"/>
        </w:rPr>
        <w:t>applicable</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the Contractor to store the Personal Data.</w:t>
      </w:r>
    </w:p>
    <w:p w14:paraId="590C2A43" w14:textId="77777777" w:rsidR="00A01084" w:rsidRPr="005A5BE2" w:rsidRDefault="00A01084">
      <w:pPr>
        <w:pStyle w:val="BodyText"/>
        <w:spacing w:before="34"/>
        <w:rPr>
          <w:rFonts w:asciiTheme="minorHAnsi" w:hAnsiTheme="minorHAnsi" w:cstheme="minorHAnsi"/>
        </w:rPr>
      </w:pPr>
    </w:p>
    <w:p w14:paraId="590C2A44" w14:textId="77777777" w:rsidR="00A01084" w:rsidRPr="005A5BE2" w:rsidRDefault="00013AF0">
      <w:pPr>
        <w:pStyle w:val="ListParagraph"/>
        <w:numPr>
          <w:ilvl w:val="0"/>
          <w:numId w:val="1"/>
        </w:numPr>
        <w:tabs>
          <w:tab w:val="left" w:pos="1390"/>
          <w:tab w:val="left" w:pos="1392"/>
        </w:tabs>
        <w:spacing w:line="256" w:lineRule="auto"/>
        <w:ind w:left="1392" w:right="401" w:hanging="327"/>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Contractor</w:t>
      </w:r>
      <w:r w:rsidRPr="005A5BE2">
        <w:rPr>
          <w:rFonts w:asciiTheme="minorHAnsi" w:hAnsiTheme="minorHAnsi" w:cstheme="minorHAnsi"/>
          <w:spacing w:val="-7"/>
        </w:rPr>
        <w:t xml:space="preserve"> </w:t>
      </w:r>
      <w:r w:rsidRPr="005A5BE2">
        <w:rPr>
          <w:rFonts w:asciiTheme="minorHAnsi" w:hAnsiTheme="minorHAnsi" w:cstheme="minorHAnsi"/>
        </w:rPr>
        <w:t>shall</w:t>
      </w:r>
      <w:r w:rsidRPr="005A5BE2">
        <w:rPr>
          <w:rFonts w:asciiTheme="minorHAnsi" w:hAnsiTheme="minorHAnsi" w:cstheme="minorHAnsi"/>
          <w:spacing w:val="-5"/>
        </w:rPr>
        <w:t xml:space="preserve"> </w:t>
      </w:r>
      <w:r w:rsidRPr="005A5BE2">
        <w:rPr>
          <w:rFonts w:asciiTheme="minorHAnsi" w:hAnsiTheme="minorHAnsi" w:cstheme="minorHAnsi"/>
        </w:rPr>
        <w:t>permit</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Contracting</w:t>
      </w:r>
      <w:r w:rsidRPr="005A5BE2">
        <w:rPr>
          <w:rFonts w:asciiTheme="minorHAnsi" w:hAnsiTheme="minorHAnsi" w:cstheme="minorHAnsi"/>
          <w:spacing w:val="-5"/>
        </w:rPr>
        <w:t xml:space="preserve"> </w:t>
      </w:r>
      <w:r w:rsidRPr="005A5BE2">
        <w:rPr>
          <w:rFonts w:asciiTheme="minorHAnsi" w:hAnsiTheme="minorHAnsi" w:cstheme="minorHAnsi"/>
        </w:rPr>
        <w:t>Authority,</w:t>
      </w:r>
      <w:r w:rsidRPr="005A5BE2">
        <w:rPr>
          <w:rFonts w:asciiTheme="minorHAnsi" w:hAnsiTheme="minorHAnsi" w:cstheme="minorHAnsi"/>
          <w:spacing w:val="-6"/>
        </w:rPr>
        <w:t xml:space="preserve"> </w:t>
      </w:r>
      <w:r w:rsidRPr="005A5BE2">
        <w:rPr>
          <w:rFonts w:asciiTheme="minorHAnsi" w:hAnsiTheme="minorHAnsi" w:cstheme="minorHAnsi"/>
        </w:rPr>
        <w:t>the</w:t>
      </w:r>
      <w:r w:rsidRPr="005A5BE2">
        <w:rPr>
          <w:rFonts w:asciiTheme="minorHAnsi" w:hAnsiTheme="minorHAnsi" w:cstheme="minorHAnsi"/>
          <w:spacing w:val="-4"/>
        </w:rPr>
        <w:t xml:space="preserve"> </w:t>
      </w:r>
      <w:r w:rsidRPr="005A5BE2">
        <w:rPr>
          <w:rFonts w:asciiTheme="minorHAnsi" w:hAnsiTheme="minorHAnsi" w:cstheme="minorHAnsi"/>
        </w:rPr>
        <w:t>Office</w:t>
      </w:r>
      <w:r w:rsidRPr="005A5BE2">
        <w:rPr>
          <w:rFonts w:asciiTheme="minorHAnsi" w:hAnsiTheme="minorHAnsi" w:cstheme="minorHAnsi"/>
          <w:spacing w:val="-6"/>
        </w:rPr>
        <w:t xml:space="preserve"> </w:t>
      </w:r>
      <w:r w:rsidRPr="005A5BE2">
        <w:rPr>
          <w:rFonts w:asciiTheme="minorHAnsi" w:hAnsiTheme="minorHAnsi" w:cstheme="minorHAnsi"/>
        </w:rPr>
        <w:t>of</w:t>
      </w:r>
      <w:r w:rsidRPr="005A5BE2">
        <w:rPr>
          <w:rFonts w:asciiTheme="minorHAnsi" w:hAnsiTheme="minorHAnsi" w:cstheme="minorHAnsi"/>
          <w:spacing w:val="-7"/>
        </w:rPr>
        <w:t xml:space="preserve"> </w:t>
      </w:r>
      <w:r w:rsidRPr="005A5BE2">
        <w:rPr>
          <w:rFonts w:asciiTheme="minorHAnsi" w:hAnsiTheme="minorHAnsi" w:cstheme="minorHAnsi"/>
        </w:rPr>
        <w:t>the</w:t>
      </w:r>
      <w:r w:rsidRPr="005A5BE2">
        <w:rPr>
          <w:rFonts w:asciiTheme="minorHAnsi" w:hAnsiTheme="minorHAnsi" w:cstheme="minorHAnsi"/>
          <w:spacing w:val="-6"/>
        </w:rPr>
        <w:t xml:space="preserve"> </w:t>
      </w:r>
      <w:r w:rsidRPr="005A5BE2">
        <w:rPr>
          <w:rFonts w:asciiTheme="minorHAnsi" w:hAnsiTheme="minorHAnsi" w:cstheme="minorHAnsi"/>
        </w:rPr>
        <w:t>Data</w:t>
      </w:r>
      <w:r w:rsidRPr="005A5BE2">
        <w:rPr>
          <w:rFonts w:asciiTheme="minorHAnsi" w:hAnsiTheme="minorHAnsi" w:cstheme="minorHAnsi"/>
          <w:spacing w:val="-7"/>
        </w:rPr>
        <w:t xml:space="preserve"> </w:t>
      </w:r>
      <w:r w:rsidRPr="005A5BE2">
        <w:rPr>
          <w:rFonts w:asciiTheme="minorHAnsi" w:hAnsiTheme="minorHAnsi" w:cstheme="minorHAnsi"/>
        </w:rPr>
        <w:t>Protection Commission</w:t>
      </w:r>
      <w:r w:rsidRPr="005A5BE2">
        <w:rPr>
          <w:rFonts w:asciiTheme="minorHAnsi" w:hAnsiTheme="minorHAnsi" w:cstheme="minorHAnsi"/>
          <w:spacing w:val="-2"/>
        </w:rPr>
        <w:t xml:space="preserve"> </w:t>
      </w:r>
      <w:r w:rsidRPr="005A5BE2">
        <w:rPr>
          <w:rFonts w:asciiTheme="minorHAnsi" w:hAnsiTheme="minorHAnsi" w:cstheme="minorHAnsi"/>
        </w:rPr>
        <w:t>or</w:t>
      </w:r>
      <w:r w:rsidRPr="005A5BE2">
        <w:rPr>
          <w:rFonts w:asciiTheme="minorHAnsi" w:hAnsiTheme="minorHAnsi" w:cstheme="minorHAnsi"/>
          <w:spacing w:val="-3"/>
        </w:rPr>
        <w:t xml:space="preserve"> </w:t>
      </w:r>
      <w:r w:rsidRPr="005A5BE2">
        <w:rPr>
          <w:rFonts w:asciiTheme="minorHAnsi" w:hAnsiTheme="minorHAnsi" w:cstheme="minorHAnsi"/>
        </w:rPr>
        <w:t>other</w:t>
      </w:r>
      <w:r w:rsidRPr="005A5BE2">
        <w:rPr>
          <w:rFonts w:asciiTheme="minorHAnsi" w:hAnsiTheme="minorHAnsi" w:cstheme="minorHAnsi"/>
          <w:spacing w:val="-1"/>
        </w:rPr>
        <w:t xml:space="preserve"> </w:t>
      </w:r>
      <w:r w:rsidRPr="005A5BE2">
        <w:rPr>
          <w:rFonts w:asciiTheme="minorHAnsi" w:hAnsiTheme="minorHAnsi" w:cstheme="minorHAnsi"/>
        </w:rPr>
        <w:t>supervisory authority for</w:t>
      </w:r>
      <w:r w:rsidRPr="005A5BE2">
        <w:rPr>
          <w:rFonts w:asciiTheme="minorHAnsi" w:hAnsiTheme="minorHAnsi" w:cstheme="minorHAnsi"/>
          <w:spacing w:val="-1"/>
        </w:rPr>
        <w:t xml:space="preserve"> </w:t>
      </w:r>
      <w:r w:rsidRPr="005A5BE2">
        <w:rPr>
          <w:rFonts w:asciiTheme="minorHAnsi" w:hAnsiTheme="minorHAnsi" w:cstheme="minorHAnsi"/>
        </w:rPr>
        <w:t>data</w:t>
      </w:r>
      <w:r w:rsidRPr="005A5BE2">
        <w:rPr>
          <w:rFonts w:asciiTheme="minorHAnsi" w:hAnsiTheme="minorHAnsi" w:cstheme="minorHAnsi"/>
          <w:spacing w:val="-1"/>
        </w:rPr>
        <w:t xml:space="preserve"> </w:t>
      </w:r>
      <w:r w:rsidRPr="005A5BE2">
        <w:rPr>
          <w:rFonts w:asciiTheme="minorHAnsi" w:hAnsiTheme="minorHAnsi" w:cstheme="minorHAnsi"/>
        </w:rPr>
        <w:t>protection</w:t>
      </w:r>
      <w:r w:rsidRPr="005A5BE2">
        <w:rPr>
          <w:rFonts w:asciiTheme="minorHAnsi" w:hAnsiTheme="minorHAnsi" w:cstheme="minorHAnsi"/>
          <w:spacing w:val="-2"/>
        </w:rPr>
        <w:t xml:space="preserve"> </w:t>
      </w:r>
      <w:r w:rsidRPr="005A5BE2">
        <w:rPr>
          <w:rFonts w:asciiTheme="minorHAnsi" w:hAnsiTheme="minorHAnsi" w:cstheme="minorHAnsi"/>
        </w:rPr>
        <w:t>in</w:t>
      </w:r>
      <w:r w:rsidRPr="005A5BE2">
        <w:rPr>
          <w:rFonts w:asciiTheme="minorHAnsi" w:hAnsiTheme="minorHAnsi" w:cstheme="minorHAnsi"/>
          <w:spacing w:val="-2"/>
        </w:rPr>
        <w:t xml:space="preserve"> </w:t>
      </w:r>
      <w:r w:rsidRPr="005A5BE2">
        <w:rPr>
          <w:rFonts w:asciiTheme="minorHAnsi" w:hAnsiTheme="minorHAnsi" w:cstheme="minorHAnsi"/>
        </w:rPr>
        <w:t>Ireland, and</w:t>
      </w:r>
      <w:r w:rsidRPr="005A5BE2">
        <w:rPr>
          <w:rFonts w:asciiTheme="minorHAnsi" w:hAnsiTheme="minorHAnsi" w:cstheme="minorHAnsi"/>
          <w:spacing w:val="-2"/>
        </w:rPr>
        <w:t xml:space="preserve"> </w:t>
      </w:r>
      <w:r w:rsidRPr="005A5BE2">
        <w:rPr>
          <w:rFonts w:asciiTheme="minorHAnsi" w:hAnsiTheme="minorHAnsi" w:cstheme="minorHAnsi"/>
        </w:rPr>
        <w:t>/ or their nominee</w:t>
      </w:r>
      <w:r w:rsidRPr="005A5BE2">
        <w:rPr>
          <w:rFonts w:asciiTheme="minorHAnsi" w:hAnsiTheme="minorHAnsi" w:cstheme="minorHAnsi"/>
          <w:spacing w:val="-1"/>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conduct</w:t>
      </w:r>
      <w:r w:rsidRPr="005A5BE2">
        <w:rPr>
          <w:rFonts w:asciiTheme="minorHAnsi" w:hAnsiTheme="minorHAnsi" w:cstheme="minorHAnsi"/>
          <w:spacing w:val="-1"/>
        </w:rPr>
        <w:t xml:space="preserve"> </w:t>
      </w:r>
      <w:r w:rsidRPr="005A5BE2">
        <w:rPr>
          <w:rFonts w:asciiTheme="minorHAnsi" w:hAnsiTheme="minorHAnsi" w:cstheme="minorHAnsi"/>
        </w:rPr>
        <w:t>audits</w:t>
      </w:r>
      <w:r w:rsidRPr="005A5BE2">
        <w:rPr>
          <w:rFonts w:asciiTheme="minorHAnsi" w:hAnsiTheme="minorHAnsi" w:cstheme="minorHAnsi"/>
          <w:spacing w:val="-4"/>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or</w:t>
      </w:r>
      <w:r w:rsidRPr="005A5BE2">
        <w:rPr>
          <w:rFonts w:asciiTheme="minorHAnsi" w:hAnsiTheme="minorHAnsi" w:cstheme="minorHAnsi"/>
          <w:spacing w:val="-2"/>
        </w:rPr>
        <w:t xml:space="preserve"> </w:t>
      </w:r>
      <w:r w:rsidRPr="005A5BE2">
        <w:rPr>
          <w:rFonts w:asciiTheme="minorHAnsi" w:hAnsiTheme="minorHAnsi" w:cstheme="minorHAnsi"/>
        </w:rPr>
        <w:t>inspections</w:t>
      </w:r>
      <w:r w:rsidRPr="005A5BE2">
        <w:rPr>
          <w:rFonts w:asciiTheme="minorHAnsi" w:hAnsiTheme="minorHAnsi" w:cstheme="minorHAnsi"/>
          <w:spacing w:val="-2"/>
        </w:rPr>
        <w:t xml:space="preserve"> </w:t>
      </w:r>
      <w:r w:rsidRPr="005A5BE2">
        <w:rPr>
          <w:rFonts w:asciiTheme="minorHAnsi" w:hAnsiTheme="minorHAnsi" w:cstheme="minorHAnsi"/>
        </w:rPr>
        <w:t>of</w:t>
      </w:r>
      <w:r w:rsidRPr="005A5BE2">
        <w:rPr>
          <w:rFonts w:asciiTheme="minorHAnsi" w:hAnsiTheme="minorHAnsi" w:cstheme="minorHAnsi"/>
          <w:spacing w:val="-4"/>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Contractor’s</w:t>
      </w:r>
      <w:r w:rsidRPr="005A5BE2">
        <w:rPr>
          <w:rFonts w:asciiTheme="minorHAnsi" w:hAnsiTheme="minorHAnsi" w:cstheme="minorHAnsi"/>
          <w:spacing w:val="-2"/>
        </w:rPr>
        <w:t xml:space="preserve"> </w:t>
      </w:r>
      <w:r w:rsidRPr="005A5BE2">
        <w:rPr>
          <w:rFonts w:asciiTheme="minorHAnsi" w:hAnsiTheme="minorHAnsi" w:cstheme="minorHAnsi"/>
        </w:rPr>
        <w:t>facilities,</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3"/>
        </w:rPr>
        <w:t xml:space="preserve"> </w:t>
      </w:r>
      <w:r w:rsidRPr="005A5BE2">
        <w:rPr>
          <w:rFonts w:asciiTheme="minorHAnsi" w:hAnsiTheme="minorHAnsi" w:cstheme="minorHAnsi"/>
        </w:rPr>
        <w:t>to</w:t>
      </w:r>
      <w:r w:rsidRPr="005A5BE2">
        <w:rPr>
          <w:rFonts w:asciiTheme="minorHAnsi" w:hAnsiTheme="minorHAnsi" w:cstheme="minorHAnsi"/>
          <w:spacing w:val="-1"/>
        </w:rPr>
        <w:t xml:space="preserve"> </w:t>
      </w:r>
      <w:r w:rsidRPr="005A5BE2">
        <w:rPr>
          <w:rFonts w:asciiTheme="minorHAnsi" w:hAnsiTheme="minorHAnsi" w:cstheme="minorHAnsi"/>
        </w:rPr>
        <w:t>have access to all data protection, confidentiality and security procedures, data equipment, mechanisms, documentation, databases, archives, data storage devices, electronic communications and storage systems used by the Contractor in any way for the provision of the services.</w:t>
      </w:r>
      <w:r w:rsidRPr="005A5BE2">
        <w:rPr>
          <w:rFonts w:asciiTheme="minorHAnsi" w:hAnsiTheme="minorHAnsi" w:cstheme="minorHAnsi"/>
          <w:spacing w:val="40"/>
        </w:rPr>
        <w:t xml:space="preserve"> </w:t>
      </w:r>
      <w:r w:rsidRPr="005A5BE2">
        <w:rPr>
          <w:rFonts w:asciiTheme="minorHAnsi" w:hAnsiTheme="minorHAnsi" w:cstheme="minorHAnsi"/>
        </w:rPr>
        <w:t>The Contractor shall comply with all reasonable directions of the Contracting Authority arising out of any such inspection, audit or review.</w:t>
      </w:r>
    </w:p>
    <w:p w14:paraId="590C2A45" w14:textId="77777777" w:rsidR="00A01084" w:rsidRPr="005A5BE2" w:rsidRDefault="00A01084">
      <w:pPr>
        <w:pStyle w:val="BodyText"/>
        <w:spacing w:before="35"/>
        <w:rPr>
          <w:rFonts w:asciiTheme="minorHAnsi" w:hAnsiTheme="minorHAnsi" w:cstheme="minorHAnsi"/>
        </w:rPr>
      </w:pPr>
    </w:p>
    <w:p w14:paraId="590C2A46" w14:textId="77777777" w:rsidR="00A01084" w:rsidRPr="005A5BE2" w:rsidRDefault="00013AF0">
      <w:pPr>
        <w:pStyle w:val="ListParagraph"/>
        <w:numPr>
          <w:ilvl w:val="0"/>
          <w:numId w:val="1"/>
        </w:numPr>
        <w:tabs>
          <w:tab w:val="left" w:pos="1534"/>
        </w:tabs>
        <w:spacing w:line="254" w:lineRule="auto"/>
        <w:ind w:left="1534" w:right="406"/>
        <w:rPr>
          <w:rFonts w:asciiTheme="minorHAnsi" w:hAnsiTheme="minorHAnsi" w:cstheme="minorHAnsi"/>
        </w:rPr>
      </w:pPr>
      <w:r w:rsidRPr="005A5BE2">
        <w:rPr>
          <w:rFonts w:asciiTheme="minorHAnsi" w:hAnsiTheme="minorHAnsi" w:cstheme="minorHAnsi"/>
        </w:rPr>
        <w:t>The Contractor shall fully comply with, and implement policies which are communicated</w:t>
      </w:r>
      <w:r w:rsidRPr="005A5BE2">
        <w:rPr>
          <w:rFonts w:asciiTheme="minorHAnsi" w:hAnsiTheme="minorHAnsi" w:cstheme="minorHAnsi"/>
          <w:spacing w:val="-11"/>
        </w:rPr>
        <w:t xml:space="preserve"> </w:t>
      </w:r>
      <w:r w:rsidRPr="005A5BE2">
        <w:rPr>
          <w:rFonts w:asciiTheme="minorHAnsi" w:hAnsiTheme="minorHAnsi" w:cstheme="minorHAnsi"/>
        </w:rPr>
        <w:t>or</w:t>
      </w:r>
      <w:r w:rsidRPr="005A5BE2">
        <w:rPr>
          <w:rFonts w:asciiTheme="minorHAnsi" w:hAnsiTheme="minorHAnsi" w:cstheme="minorHAnsi"/>
          <w:spacing w:val="-10"/>
        </w:rPr>
        <w:t xml:space="preserve"> </w:t>
      </w:r>
      <w:r w:rsidRPr="005A5BE2">
        <w:rPr>
          <w:rFonts w:asciiTheme="minorHAnsi" w:hAnsiTheme="minorHAnsi" w:cstheme="minorHAnsi"/>
        </w:rPr>
        <w:t>notified</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Contractor</w:t>
      </w:r>
      <w:r w:rsidRPr="005A5BE2">
        <w:rPr>
          <w:rFonts w:asciiTheme="minorHAnsi" w:hAnsiTheme="minorHAnsi" w:cstheme="minorHAnsi"/>
          <w:spacing w:val="-10"/>
        </w:rPr>
        <w:t xml:space="preserve"> </w:t>
      </w:r>
      <w:r w:rsidRPr="005A5BE2">
        <w:rPr>
          <w:rFonts w:asciiTheme="minorHAnsi" w:hAnsiTheme="minorHAnsi" w:cstheme="minorHAnsi"/>
        </w:rPr>
        <w:t>by</w:t>
      </w:r>
      <w:r w:rsidRPr="005A5BE2">
        <w:rPr>
          <w:rFonts w:asciiTheme="minorHAnsi" w:hAnsiTheme="minorHAnsi" w:cstheme="minorHAnsi"/>
          <w:spacing w:val="-9"/>
        </w:rPr>
        <w:t xml:space="preserve"> </w:t>
      </w:r>
      <w:r w:rsidRPr="005A5BE2">
        <w:rPr>
          <w:rFonts w:asciiTheme="minorHAnsi" w:hAnsiTheme="minorHAnsi" w:cstheme="minorHAnsi"/>
        </w:rPr>
        <w:t>the</w:t>
      </w:r>
      <w:r w:rsidRPr="005A5BE2">
        <w:rPr>
          <w:rFonts w:asciiTheme="minorHAnsi" w:hAnsiTheme="minorHAnsi" w:cstheme="minorHAnsi"/>
          <w:spacing w:val="-9"/>
        </w:rPr>
        <w:t xml:space="preserve"> </w:t>
      </w:r>
      <w:r w:rsidRPr="005A5BE2">
        <w:rPr>
          <w:rFonts w:asciiTheme="minorHAnsi" w:hAnsiTheme="minorHAnsi" w:cstheme="minorHAnsi"/>
        </w:rPr>
        <w:t>Contracting</w:t>
      </w:r>
      <w:r w:rsidRPr="005A5BE2">
        <w:rPr>
          <w:rFonts w:asciiTheme="minorHAnsi" w:hAnsiTheme="minorHAnsi" w:cstheme="minorHAnsi"/>
          <w:spacing w:val="-11"/>
        </w:rPr>
        <w:t xml:space="preserve"> </w:t>
      </w:r>
      <w:r w:rsidRPr="005A5BE2">
        <w:rPr>
          <w:rFonts w:asciiTheme="minorHAnsi" w:hAnsiTheme="minorHAnsi" w:cstheme="minorHAnsi"/>
        </w:rPr>
        <w:t>Authority</w:t>
      </w:r>
      <w:r w:rsidRPr="005A5BE2">
        <w:rPr>
          <w:rFonts w:asciiTheme="minorHAnsi" w:hAnsiTheme="minorHAnsi" w:cstheme="minorHAnsi"/>
          <w:spacing w:val="-9"/>
        </w:rPr>
        <w:t xml:space="preserve"> </w:t>
      </w:r>
      <w:r w:rsidRPr="005A5BE2">
        <w:rPr>
          <w:rFonts w:asciiTheme="minorHAnsi" w:hAnsiTheme="minorHAnsi" w:cstheme="minorHAnsi"/>
        </w:rPr>
        <w:t>from</w:t>
      </w:r>
      <w:r w:rsidRPr="005A5BE2">
        <w:rPr>
          <w:rFonts w:asciiTheme="minorHAnsi" w:hAnsiTheme="minorHAnsi" w:cstheme="minorHAnsi"/>
          <w:spacing w:val="-9"/>
        </w:rPr>
        <w:t xml:space="preserve"> </w:t>
      </w:r>
      <w:r w:rsidRPr="005A5BE2">
        <w:rPr>
          <w:rFonts w:asciiTheme="minorHAnsi" w:hAnsiTheme="minorHAnsi" w:cstheme="minorHAnsi"/>
        </w:rPr>
        <w:t>time</w:t>
      </w:r>
      <w:r w:rsidRPr="005A5BE2">
        <w:rPr>
          <w:rFonts w:asciiTheme="minorHAnsi" w:hAnsiTheme="minorHAnsi" w:cstheme="minorHAnsi"/>
          <w:spacing w:val="-9"/>
        </w:rPr>
        <w:t xml:space="preserve"> </w:t>
      </w:r>
      <w:r w:rsidRPr="005A5BE2">
        <w:rPr>
          <w:rFonts w:asciiTheme="minorHAnsi" w:hAnsiTheme="minorHAnsi" w:cstheme="minorHAnsi"/>
        </w:rPr>
        <w:t xml:space="preserve">to </w:t>
      </w:r>
      <w:r w:rsidRPr="005A5BE2">
        <w:rPr>
          <w:rFonts w:asciiTheme="minorHAnsi" w:hAnsiTheme="minorHAnsi" w:cstheme="minorHAnsi"/>
          <w:spacing w:val="-2"/>
        </w:rPr>
        <w:t>time.</w:t>
      </w:r>
    </w:p>
    <w:p w14:paraId="590C2A47" w14:textId="77777777" w:rsidR="00A01084" w:rsidRPr="005A5BE2" w:rsidRDefault="00A01084">
      <w:pPr>
        <w:pStyle w:val="BodyText"/>
        <w:spacing w:before="43"/>
        <w:rPr>
          <w:rFonts w:asciiTheme="minorHAnsi" w:hAnsiTheme="minorHAnsi" w:cstheme="minorHAnsi"/>
        </w:rPr>
      </w:pPr>
    </w:p>
    <w:p w14:paraId="590C2A48" w14:textId="77777777" w:rsidR="00A01084" w:rsidRPr="005A5BE2" w:rsidRDefault="00013AF0">
      <w:pPr>
        <w:pStyle w:val="ListParagraph"/>
        <w:numPr>
          <w:ilvl w:val="0"/>
          <w:numId w:val="1"/>
        </w:numPr>
        <w:tabs>
          <w:tab w:val="left" w:pos="1678"/>
        </w:tabs>
        <w:spacing w:before="1" w:line="256" w:lineRule="auto"/>
        <w:ind w:left="1678" w:right="403" w:hanging="612"/>
        <w:rPr>
          <w:rFonts w:asciiTheme="minorHAnsi" w:hAnsiTheme="minorHAnsi" w:cstheme="minorHAnsi"/>
        </w:rPr>
      </w:pPr>
      <w:r w:rsidRPr="005A5BE2">
        <w:rPr>
          <w:rFonts w:asciiTheme="minorHAnsi" w:hAnsiTheme="minorHAnsi" w:cstheme="minorHAnsi"/>
        </w:rPr>
        <w:t>The Contractor shall maintain complete and accurate records and information to demonstrate its compliance with this clause 11 and allow for inspections and contribute to any audits by the Contacting Authority or the Contracting Authority’s designated auditor.</w:t>
      </w:r>
    </w:p>
    <w:p w14:paraId="590C2A49" w14:textId="77777777" w:rsidR="00A01084" w:rsidRPr="005A5BE2" w:rsidRDefault="00A01084">
      <w:pPr>
        <w:pStyle w:val="BodyText"/>
        <w:spacing w:before="38"/>
        <w:rPr>
          <w:rFonts w:asciiTheme="minorHAnsi" w:hAnsiTheme="minorHAnsi" w:cstheme="minorHAnsi"/>
        </w:rPr>
      </w:pPr>
    </w:p>
    <w:p w14:paraId="590C2A4A" w14:textId="77777777" w:rsidR="00A01084" w:rsidRPr="005A5BE2" w:rsidRDefault="00013AF0">
      <w:pPr>
        <w:pStyle w:val="ListParagraph"/>
        <w:numPr>
          <w:ilvl w:val="0"/>
          <w:numId w:val="1"/>
        </w:numPr>
        <w:tabs>
          <w:tab w:val="left" w:pos="1678"/>
        </w:tabs>
        <w:ind w:left="1678" w:hanging="612"/>
        <w:rPr>
          <w:rFonts w:asciiTheme="minorHAnsi" w:hAnsiTheme="minorHAnsi" w:cstheme="minorHAnsi"/>
        </w:rPr>
      </w:pP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Contractor</w:t>
      </w:r>
      <w:r w:rsidRPr="005A5BE2">
        <w:rPr>
          <w:rFonts w:asciiTheme="minorHAnsi" w:hAnsiTheme="minorHAnsi" w:cstheme="minorHAnsi"/>
          <w:spacing w:val="-3"/>
        </w:rPr>
        <w:t xml:space="preserve"> </w:t>
      </w:r>
      <w:r w:rsidRPr="005A5BE2">
        <w:rPr>
          <w:rFonts w:asciiTheme="minorHAnsi" w:hAnsiTheme="minorHAnsi" w:cstheme="minorHAnsi"/>
          <w:spacing w:val="-2"/>
        </w:rPr>
        <w:t>shall:-</w:t>
      </w:r>
    </w:p>
    <w:p w14:paraId="590C2A4B" w14:textId="77777777" w:rsidR="00A01084" w:rsidRPr="005A5BE2" w:rsidRDefault="00A01084">
      <w:pPr>
        <w:pStyle w:val="BodyText"/>
        <w:spacing w:before="154"/>
        <w:rPr>
          <w:rFonts w:asciiTheme="minorHAnsi" w:hAnsiTheme="minorHAnsi" w:cstheme="minorHAnsi"/>
        </w:rPr>
      </w:pPr>
    </w:p>
    <w:p w14:paraId="590C2A4C" w14:textId="77777777" w:rsidR="00A01084" w:rsidRPr="005A5BE2" w:rsidRDefault="00013AF0">
      <w:pPr>
        <w:pStyle w:val="ListParagraph"/>
        <w:numPr>
          <w:ilvl w:val="1"/>
          <w:numId w:val="1"/>
        </w:numPr>
        <w:tabs>
          <w:tab w:val="left" w:pos="1783"/>
          <w:tab w:val="left" w:pos="1786"/>
        </w:tabs>
        <w:spacing w:line="256" w:lineRule="auto"/>
        <w:ind w:right="409"/>
        <w:rPr>
          <w:rFonts w:asciiTheme="minorHAnsi" w:hAnsiTheme="minorHAnsi" w:cstheme="minorHAnsi"/>
        </w:rPr>
      </w:pPr>
      <w:r w:rsidRPr="005A5BE2">
        <w:rPr>
          <w:rFonts w:asciiTheme="minorHAnsi" w:hAnsiTheme="minorHAnsi" w:cstheme="minorHAnsi"/>
        </w:rPr>
        <w:t>take</w:t>
      </w:r>
      <w:r w:rsidRPr="005A5BE2">
        <w:rPr>
          <w:rFonts w:asciiTheme="minorHAnsi" w:hAnsiTheme="minorHAnsi" w:cstheme="minorHAnsi"/>
          <w:spacing w:val="-12"/>
        </w:rPr>
        <w:t xml:space="preserve"> </w:t>
      </w:r>
      <w:r w:rsidRPr="005A5BE2">
        <w:rPr>
          <w:rFonts w:asciiTheme="minorHAnsi" w:hAnsiTheme="minorHAnsi" w:cstheme="minorHAnsi"/>
        </w:rPr>
        <w:t>all</w:t>
      </w:r>
      <w:r w:rsidRPr="005A5BE2">
        <w:rPr>
          <w:rFonts w:asciiTheme="minorHAnsi" w:hAnsiTheme="minorHAnsi" w:cstheme="minorHAnsi"/>
          <w:spacing w:val="-12"/>
        </w:rPr>
        <w:t xml:space="preserve"> </w:t>
      </w:r>
      <w:r w:rsidRPr="005A5BE2">
        <w:rPr>
          <w:rFonts w:asciiTheme="minorHAnsi" w:hAnsiTheme="minorHAnsi" w:cstheme="minorHAnsi"/>
        </w:rPr>
        <w:t>reasonable</w:t>
      </w:r>
      <w:r w:rsidRPr="005A5BE2">
        <w:rPr>
          <w:rFonts w:asciiTheme="minorHAnsi" w:hAnsiTheme="minorHAnsi" w:cstheme="minorHAnsi"/>
          <w:spacing w:val="-11"/>
        </w:rPr>
        <w:t xml:space="preserve"> </w:t>
      </w:r>
      <w:r w:rsidRPr="005A5BE2">
        <w:rPr>
          <w:rFonts w:asciiTheme="minorHAnsi" w:hAnsiTheme="minorHAnsi" w:cstheme="minorHAnsi"/>
        </w:rPr>
        <w:t>precautions</w:t>
      </w:r>
      <w:r w:rsidRPr="005A5BE2">
        <w:rPr>
          <w:rFonts w:asciiTheme="minorHAnsi" w:hAnsiTheme="minorHAnsi" w:cstheme="minorHAnsi"/>
          <w:spacing w:val="-11"/>
        </w:rPr>
        <w:t xml:space="preserve"> </w:t>
      </w:r>
      <w:r w:rsidRPr="005A5BE2">
        <w:rPr>
          <w:rFonts w:asciiTheme="minorHAnsi" w:hAnsiTheme="minorHAnsi" w:cstheme="minorHAnsi"/>
        </w:rPr>
        <w:t>to</w:t>
      </w:r>
      <w:r w:rsidRPr="005A5BE2">
        <w:rPr>
          <w:rFonts w:asciiTheme="minorHAnsi" w:hAnsiTheme="minorHAnsi" w:cstheme="minorHAnsi"/>
          <w:spacing w:val="-10"/>
        </w:rPr>
        <w:t xml:space="preserve"> </w:t>
      </w:r>
      <w:r w:rsidRPr="005A5BE2">
        <w:rPr>
          <w:rFonts w:asciiTheme="minorHAnsi" w:hAnsiTheme="minorHAnsi" w:cstheme="minorHAnsi"/>
        </w:rPr>
        <w:t>preserve</w:t>
      </w:r>
      <w:r w:rsidRPr="005A5BE2">
        <w:rPr>
          <w:rFonts w:asciiTheme="minorHAnsi" w:hAnsiTheme="minorHAnsi" w:cstheme="minorHAnsi"/>
          <w:spacing w:val="-11"/>
        </w:rPr>
        <w:t xml:space="preserve"> </w:t>
      </w:r>
      <w:r w:rsidRPr="005A5BE2">
        <w:rPr>
          <w:rFonts w:asciiTheme="minorHAnsi" w:hAnsiTheme="minorHAnsi" w:cstheme="minorHAnsi"/>
        </w:rPr>
        <w:t>the</w:t>
      </w:r>
      <w:r w:rsidRPr="005A5BE2">
        <w:rPr>
          <w:rFonts w:asciiTheme="minorHAnsi" w:hAnsiTheme="minorHAnsi" w:cstheme="minorHAnsi"/>
          <w:spacing w:val="-11"/>
        </w:rPr>
        <w:t xml:space="preserve"> </w:t>
      </w:r>
      <w:r w:rsidRPr="005A5BE2">
        <w:rPr>
          <w:rFonts w:asciiTheme="minorHAnsi" w:hAnsiTheme="minorHAnsi" w:cstheme="minorHAnsi"/>
        </w:rPr>
        <w:t>integrity</w:t>
      </w:r>
      <w:r w:rsidRPr="005A5BE2">
        <w:rPr>
          <w:rFonts w:asciiTheme="minorHAnsi" w:hAnsiTheme="minorHAnsi" w:cstheme="minorHAnsi"/>
          <w:spacing w:val="-11"/>
        </w:rPr>
        <w:t xml:space="preserve"> </w:t>
      </w:r>
      <w:r w:rsidRPr="005A5BE2">
        <w:rPr>
          <w:rFonts w:asciiTheme="minorHAnsi" w:hAnsiTheme="minorHAnsi" w:cstheme="minorHAnsi"/>
        </w:rPr>
        <w:t>of</w:t>
      </w:r>
      <w:r w:rsidRPr="005A5BE2">
        <w:rPr>
          <w:rFonts w:asciiTheme="minorHAnsi" w:hAnsiTheme="minorHAnsi" w:cstheme="minorHAnsi"/>
          <w:spacing w:val="-12"/>
        </w:rPr>
        <w:t xml:space="preserve"> </w:t>
      </w:r>
      <w:r w:rsidRPr="005A5BE2">
        <w:rPr>
          <w:rFonts w:asciiTheme="minorHAnsi" w:hAnsiTheme="minorHAnsi" w:cstheme="minorHAnsi"/>
        </w:rPr>
        <w:t>any</w:t>
      </w:r>
      <w:r w:rsidRPr="005A5BE2">
        <w:rPr>
          <w:rFonts w:asciiTheme="minorHAnsi" w:hAnsiTheme="minorHAnsi" w:cstheme="minorHAnsi"/>
          <w:spacing w:val="-13"/>
        </w:rPr>
        <w:t xml:space="preserve"> </w:t>
      </w:r>
      <w:r w:rsidRPr="005A5BE2">
        <w:rPr>
          <w:rFonts w:asciiTheme="minorHAnsi" w:hAnsiTheme="minorHAnsi" w:cstheme="minorHAnsi"/>
        </w:rPr>
        <w:t>Personal</w:t>
      </w:r>
      <w:r w:rsidRPr="005A5BE2">
        <w:rPr>
          <w:rFonts w:asciiTheme="minorHAnsi" w:hAnsiTheme="minorHAnsi" w:cstheme="minorHAnsi"/>
          <w:spacing w:val="-12"/>
        </w:rPr>
        <w:t xml:space="preserve"> </w:t>
      </w:r>
      <w:r w:rsidRPr="005A5BE2">
        <w:rPr>
          <w:rFonts w:asciiTheme="minorHAnsi" w:hAnsiTheme="minorHAnsi" w:cstheme="minorHAnsi"/>
        </w:rPr>
        <w:t>Data</w:t>
      </w:r>
      <w:r w:rsidRPr="005A5BE2">
        <w:rPr>
          <w:rFonts w:asciiTheme="minorHAnsi" w:hAnsiTheme="minorHAnsi" w:cstheme="minorHAnsi"/>
          <w:spacing w:val="-11"/>
        </w:rPr>
        <w:t xml:space="preserve"> </w:t>
      </w:r>
      <w:r w:rsidRPr="005A5BE2">
        <w:rPr>
          <w:rFonts w:asciiTheme="minorHAnsi" w:hAnsiTheme="minorHAnsi" w:cstheme="minorHAnsi"/>
        </w:rPr>
        <w:t>which it processes and to prevent any corruption or loss of such Personal Data;</w:t>
      </w:r>
    </w:p>
    <w:p w14:paraId="590C2A4D" w14:textId="77777777" w:rsidR="00A01084" w:rsidRPr="005A5BE2" w:rsidRDefault="00013AF0">
      <w:pPr>
        <w:pStyle w:val="ListParagraph"/>
        <w:numPr>
          <w:ilvl w:val="1"/>
          <w:numId w:val="1"/>
        </w:numPr>
        <w:tabs>
          <w:tab w:val="left" w:pos="1784"/>
          <w:tab w:val="left" w:pos="1786"/>
        </w:tabs>
        <w:spacing w:line="256" w:lineRule="auto"/>
        <w:ind w:right="404" w:hanging="360"/>
        <w:rPr>
          <w:rFonts w:asciiTheme="minorHAnsi" w:hAnsiTheme="minorHAnsi" w:cstheme="minorHAnsi"/>
        </w:rPr>
      </w:pPr>
      <w:r w:rsidRPr="005A5BE2">
        <w:rPr>
          <w:rFonts w:asciiTheme="minorHAnsi" w:hAnsiTheme="minorHAnsi" w:cstheme="minorHAnsi"/>
        </w:rPr>
        <w:t>ensure that a back-up copy of any and all such Personal Data is made [insert frequency]</w:t>
      </w:r>
      <w:r w:rsidRPr="005A5BE2">
        <w:rPr>
          <w:rFonts w:asciiTheme="minorHAnsi" w:hAnsiTheme="minorHAnsi" w:cstheme="minorHAnsi"/>
          <w:spacing w:val="-9"/>
        </w:rPr>
        <w:t xml:space="preserve"> </w:t>
      </w:r>
      <w:r w:rsidRPr="005A5BE2">
        <w:rPr>
          <w:rFonts w:asciiTheme="minorHAnsi" w:hAnsiTheme="minorHAnsi" w:cstheme="minorHAnsi"/>
        </w:rPr>
        <w:t>and</w:t>
      </w:r>
      <w:r w:rsidRPr="005A5BE2">
        <w:rPr>
          <w:rFonts w:asciiTheme="minorHAnsi" w:hAnsiTheme="minorHAnsi" w:cstheme="minorHAnsi"/>
          <w:spacing w:val="-12"/>
        </w:rPr>
        <w:t xml:space="preserve"> </w:t>
      </w:r>
      <w:r w:rsidRPr="005A5BE2">
        <w:rPr>
          <w:rFonts w:asciiTheme="minorHAnsi" w:hAnsiTheme="minorHAnsi" w:cstheme="minorHAnsi"/>
        </w:rPr>
        <w:t>this</w:t>
      </w:r>
      <w:r w:rsidRPr="005A5BE2">
        <w:rPr>
          <w:rFonts w:asciiTheme="minorHAnsi" w:hAnsiTheme="minorHAnsi" w:cstheme="minorHAnsi"/>
          <w:spacing w:val="-9"/>
        </w:rPr>
        <w:t xml:space="preserve"> </w:t>
      </w:r>
      <w:r w:rsidRPr="005A5BE2">
        <w:rPr>
          <w:rFonts w:asciiTheme="minorHAnsi" w:hAnsiTheme="minorHAnsi" w:cstheme="minorHAnsi"/>
        </w:rPr>
        <w:t>copy</w:t>
      </w:r>
      <w:r w:rsidRPr="005A5BE2">
        <w:rPr>
          <w:rFonts w:asciiTheme="minorHAnsi" w:hAnsiTheme="minorHAnsi" w:cstheme="minorHAnsi"/>
          <w:spacing w:val="-10"/>
        </w:rPr>
        <w:t xml:space="preserve"> </w:t>
      </w:r>
      <w:r w:rsidRPr="005A5BE2">
        <w:rPr>
          <w:rFonts w:asciiTheme="minorHAnsi" w:hAnsiTheme="minorHAnsi" w:cstheme="minorHAnsi"/>
        </w:rPr>
        <w:t>is</w:t>
      </w:r>
      <w:r w:rsidRPr="005A5BE2">
        <w:rPr>
          <w:rFonts w:asciiTheme="minorHAnsi" w:hAnsiTheme="minorHAnsi" w:cstheme="minorHAnsi"/>
          <w:spacing w:val="-11"/>
        </w:rPr>
        <w:t xml:space="preserve"> </w:t>
      </w:r>
      <w:r w:rsidRPr="005A5BE2">
        <w:rPr>
          <w:rFonts w:asciiTheme="minorHAnsi" w:hAnsiTheme="minorHAnsi" w:cstheme="minorHAnsi"/>
        </w:rPr>
        <w:t>recorded</w:t>
      </w:r>
      <w:r w:rsidRPr="005A5BE2">
        <w:rPr>
          <w:rFonts w:asciiTheme="minorHAnsi" w:hAnsiTheme="minorHAnsi" w:cstheme="minorHAnsi"/>
          <w:spacing w:val="-10"/>
        </w:rPr>
        <w:t xml:space="preserve"> </w:t>
      </w:r>
      <w:r w:rsidRPr="005A5BE2">
        <w:rPr>
          <w:rFonts w:asciiTheme="minorHAnsi" w:hAnsiTheme="minorHAnsi" w:cstheme="minorHAnsi"/>
        </w:rPr>
        <w:t>on</w:t>
      </w:r>
      <w:r w:rsidRPr="005A5BE2">
        <w:rPr>
          <w:rFonts w:asciiTheme="minorHAnsi" w:hAnsiTheme="minorHAnsi" w:cstheme="minorHAnsi"/>
          <w:spacing w:val="-12"/>
        </w:rPr>
        <w:t xml:space="preserve"> </w:t>
      </w:r>
      <w:r w:rsidRPr="005A5BE2">
        <w:rPr>
          <w:rFonts w:asciiTheme="minorHAnsi" w:hAnsiTheme="minorHAnsi" w:cstheme="minorHAnsi"/>
        </w:rPr>
        <w:t>media</w:t>
      </w:r>
      <w:r w:rsidRPr="005A5BE2">
        <w:rPr>
          <w:rFonts w:asciiTheme="minorHAnsi" w:hAnsiTheme="minorHAnsi" w:cstheme="minorHAnsi"/>
          <w:spacing w:val="-9"/>
        </w:rPr>
        <w:t xml:space="preserve"> </w:t>
      </w:r>
      <w:r w:rsidRPr="005A5BE2">
        <w:rPr>
          <w:rFonts w:asciiTheme="minorHAnsi" w:hAnsiTheme="minorHAnsi" w:cstheme="minorHAnsi"/>
        </w:rPr>
        <w:t>from</w:t>
      </w:r>
      <w:r w:rsidRPr="005A5BE2">
        <w:rPr>
          <w:rFonts w:asciiTheme="minorHAnsi" w:hAnsiTheme="minorHAnsi" w:cstheme="minorHAnsi"/>
          <w:spacing w:val="-10"/>
        </w:rPr>
        <w:t xml:space="preserve"> </w:t>
      </w:r>
      <w:r w:rsidRPr="005A5BE2">
        <w:rPr>
          <w:rFonts w:asciiTheme="minorHAnsi" w:hAnsiTheme="minorHAnsi" w:cstheme="minorHAnsi"/>
        </w:rPr>
        <w:t>which</w:t>
      </w:r>
      <w:r w:rsidRPr="005A5BE2">
        <w:rPr>
          <w:rFonts w:asciiTheme="minorHAnsi" w:hAnsiTheme="minorHAnsi" w:cstheme="minorHAnsi"/>
          <w:spacing w:val="-10"/>
        </w:rPr>
        <w:t xml:space="preserve"> </w:t>
      </w:r>
      <w:r w:rsidRPr="005A5BE2">
        <w:rPr>
          <w:rFonts w:asciiTheme="minorHAnsi" w:hAnsiTheme="minorHAnsi" w:cstheme="minorHAnsi"/>
        </w:rPr>
        <w:t>the</w:t>
      </w:r>
      <w:r w:rsidRPr="005A5BE2">
        <w:rPr>
          <w:rFonts w:asciiTheme="minorHAnsi" w:hAnsiTheme="minorHAnsi" w:cstheme="minorHAnsi"/>
          <w:spacing w:val="-8"/>
        </w:rPr>
        <w:t xml:space="preserve"> </w:t>
      </w:r>
      <w:r w:rsidRPr="005A5BE2">
        <w:rPr>
          <w:rFonts w:asciiTheme="minorHAnsi" w:hAnsiTheme="minorHAnsi" w:cstheme="minorHAnsi"/>
        </w:rPr>
        <w:t>data</w:t>
      </w:r>
      <w:r w:rsidRPr="005A5BE2">
        <w:rPr>
          <w:rFonts w:asciiTheme="minorHAnsi" w:hAnsiTheme="minorHAnsi" w:cstheme="minorHAnsi"/>
          <w:spacing w:val="-12"/>
        </w:rPr>
        <w:t xml:space="preserve"> </w:t>
      </w:r>
      <w:r w:rsidRPr="005A5BE2">
        <w:rPr>
          <w:rFonts w:asciiTheme="minorHAnsi" w:hAnsiTheme="minorHAnsi" w:cstheme="minorHAnsi"/>
        </w:rPr>
        <w:t>can</w:t>
      </w:r>
      <w:r w:rsidRPr="005A5BE2">
        <w:rPr>
          <w:rFonts w:asciiTheme="minorHAnsi" w:hAnsiTheme="minorHAnsi" w:cstheme="minorHAnsi"/>
          <w:spacing w:val="-10"/>
        </w:rPr>
        <w:t xml:space="preserve"> </w:t>
      </w:r>
      <w:r w:rsidRPr="005A5BE2">
        <w:rPr>
          <w:rFonts w:asciiTheme="minorHAnsi" w:hAnsiTheme="minorHAnsi" w:cstheme="minorHAnsi"/>
        </w:rPr>
        <w:t>be</w:t>
      </w:r>
      <w:r w:rsidRPr="005A5BE2">
        <w:rPr>
          <w:rFonts w:asciiTheme="minorHAnsi" w:hAnsiTheme="minorHAnsi" w:cstheme="minorHAnsi"/>
          <w:spacing w:val="-11"/>
        </w:rPr>
        <w:t xml:space="preserve"> </w:t>
      </w:r>
      <w:r w:rsidRPr="005A5BE2">
        <w:rPr>
          <w:rFonts w:asciiTheme="minorHAnsi" w:hAnsiTheme="minorHAnsi" w:cstheme="minorHAnsi"/>
        </w:rPr>
        <w:t>reloaded if there is any corruption or loss of the data; and</w:t>
      </w:r>
    </w:p>
    <w:p w14:paraId="590C2A4E" w14:textId="77777777" w:rsidR="00A01084" w:rsidRPr="005A5BE2" w:rsidRDefault="00013AF0">
      <w:pPr>
        <w:pStyle w:val="ListParagraph"/>
        <w:numPr>
          <w:ilvl w:val="1"/>
          <w:numId w:val="1"/>
        </w:numPr>
        <w:tabs>
          <w:tab w:val="left" w:pos="1783"/>
          <w:tab w:val="left" w:pos="1786"/>
        </w:tabs>
        <w:spacing w:line="256" w:lineRule="auto"/>
        <w:ind w:right="405"/>
        <w:rPr>
          <w:rFonts w:asciiTheme="minorHAnsi" w:hAnsiTheme="minorHAnsi" w:cstheme="minorHAnsi"/>
        </w:rPr>
      </w:pPr>
      <w:r w:rsidRPr="005A5BE2">
        <w:rPr>
          <w:rFonts w:asciiTheme="minorHAnsi" w:hAnsiTheme="minorHAnsi" w:cstheme="minorHAnsi"/>
        </w:rPr>
        <w:t>in such an event and if attributable to any default by the Contractor or any Sub- contractor, promptly restore the Personal Data at its own expense or, at the Contracting Authority’s option, reimburse the Contracting Authority for any reasonable</w:t>
      </w:r>
      <w:r w:rsidRPr="005A5BE2">
        <w:rPr>
          <w:rFonts w:asciiTheme="minorHAnsi" w:hAnsiTheme="minorHAnsi" w:cstheme="minorHAnsi"/>
          <w:spacing w:val="-6"/>
        </w:rPr>
        <w:t xml:space="preserve"> </w:t>
      </w:r>
      <w:r w:rsidRPr="005A5BE2">
        <w:rPr>
          <w:rFonts w:asciiTheme="minorHAnsi" w:hAnsiTheme="minorHAnsi" w:cstheme="minorHAnsi"/>
        </w:rPr>
        <w:t>expenses</w:t>
      </w:r>
      <w:r w:rsidRPr="005A5BE2">
        <w:rPr>
          <w:rFonts w:asciiTheme="minorHAnsi" w:hAnsiTheme="minorHAnsi" w:cstheme="minorHAnsi"/>
          <w:spacing w:val="-4"/>
        </w:rPr>
        <w:t xml:space="preserve"> </w:t>
      </w:r>
      <w:r w:rsidRPr="005A5BE2">
        <w:rPr>
          <w:rFonts w:asciiTheme="minorHAnsi" w:hAnsiTheme="minorHAnsi" w:cstheme="minorHAnsi"/>
        </w:rPr>
        <w:t>it</w:t>
      </w:r>
      <w:r w:rsidRPr="005A5BE2">
        <w:rPr>
          <w:rFonts w:asciiTheme="minorHAnsi" w:hAnsiTheme="minorHAnsi" w:cstheme="minorHAnsi"/>
          <w:spacing w:val="-4"/>
        </w:rPr>
        <w:t xml:space="preserve"> </w:t>
      </w:r>
      <w:r w:rsidRPr="005A5BE2">
        <w:rPr>
          <w:rFonts w:asciiTheme="minorHAnsi" w:hAnsiTheme="minorHAnsi" w:cstheme="minorHAnsi"/>
        </w:rPr>
        <w:t>incurs</w:t>
      </w:r>
      <w:r w:rsidRPr="005A5BE2">
        <w:rPr>
          <w:rFonts w:asciiTheme="minorHAnsi" w:hAnsiTheme="minorHAnsi" w:cstheme="minorHAnsi"/>
          <w:spacing w:val="-4"/>
        </w:rPr>
        <w:t xml:space="preserve"> </w:t>
      </w:r>
      <w:r w:rsidRPr="005A5BE2">
        <w:rPr>
          <w:rFonts w:asciiTheme="minorHAnsi" w:hAnsiTheme="minorHAnsi" w:cstheme="minorHAnsi"/>
        </w:rPr>
        <w:t>in</w:t>
      </w:r>
      <w:r w:rsidRPr="005A5BE2">
        <w:rPr>
          <w:rFonts w:asciiTheme="minorHAnsi" w:hAnsiTheme="minorHAnsi" w:cstheme="minorHAnsi"/>
          <w:spacing w:val="-5"/>
        </w:rPr>
        <w:t xml:space="preserve"> </w:t>
      </w:r>
      <w:r w:rsidRPr="005A5BE2">
        <w:rPr>
          <w:rFonts w:asciiTheme="minorHAnsi" w:hAnsiTheme="minorHAnsi" w:cstheme="minorHAnsi"/>
        </w:rPr>
        <w:t>having</w:t>
      </w:r>
      <w:r w:rsidRPr="005A5BE2">
        <w:rPr>
          <w:rFonts w:asciiTheme="minorHAnsi" w:hAnsiTheme="minorHAnsi" w:cstheme="minorHAnsi"/>
          <w:spacing w:val="-5"/>
        </w:rPr>
        <w:t xml:space="preserve"> </w:t>
      </w:r>
      <w:r w:rsidRPr="005A5BE2">
        <w:rPr>
          <w:rFonts w:asciiTheme="minorHAnsi" w:hAnsiTheme="minorHAnsi" w:cstheme="minorHAnsi"/>
        </w:rPr>
        <w:t>the</w:t>
      </w:r>
      <w:r w:rsidRPr="005A5BE2">
        <w:rPr>
          <w:rFonts w:asciiTheme="minorHAnsi" w:hAnsiTheme="minorHAnsi" w:cstheme="minorHAnsi"/>
          <w:spacing w:val="-3"/>
        </w:rPr>
        <w:t xml:space="preserve"> </w:t>
      </w:r>
      <w:r w:rsidRPr="005A5BE2">
        <w:rPr>
          <w:rFonts w:asciiTheme="minorHAnsi" w:hAnsiTheme="minorHAnsi" w:cstheme="minorHAnsi"/>
        </w:rPr>
        <w:t>Personal</w:t>
      </w:r>
      <w:r w:rsidRPr="005A5BE2">
        <w:rPr>
          <w:rFonts w:asciiTheme="minorHAnsi" w:hAnsiTheme="minorHAnsi" w:cstheme="minorHAnsi"/>
          <w:spacing w:val="-7"/>
        </w:rPr>
        <w:t xml:space="preserve"> </w:t>
      </w:r>
      <w:r w:rsidRPr="005A5BE2">
        <w:rPr>
          <w:rFonts w:asciiTheme="minorHAnsi" w:hAnsiTheme="minorHAnsi" w:cstheme="minorHAnsi"/>
        </w:rPr>
        <w:t>Data</w:t>
      </w:r>
      <w:r w:rsidRPr="005A5BE2">
        <w:rPr>
          <w:rFonts w:asciiTheme="minorHAnsi" w:hAnsiTheme="minorHAnsi" w:cstheme="minorHAnsi"/>
          <w:spacing w:val="-4"/>
        </w:rPr>
        <w:t xml:space="preserve"> </w:t>
      </w:r>
      <w:r w:rsidRPr="005A5BE2">
        <w:rPr>
          <w:rFonts w:asciiTheme="minorHAnsi" w:hAnsiTheme="minorHAnsi" w:cstheme="minorHAnsi"/>
        </w:rPr>
        <w:t>restored</w:t>
      </w:r>
      <w:r w:rsidRPr="005A5BE2">
        <w:rPr>
          <w:rFonts w:asciiTheme="minorHAnsi" w:hAnsiTheme="minorHAnsi" w:cstheme="minorHAnsi"/>
          <w:spacing w:val="-5"/>
        </w:rPr>
        <w:t xml:space="preserve"> </w:t>
      </w:r>
      <w:r w:rsidRPr="005A5BE2">
        <w:rPr>
          <w:rFonts w:asciiTheme="minorHAnsi" w:hAnsiTheme="minorHAnsi" w:cstheme="minorHAnsi"/>
        </w:rPr>
        <w:t>by</w:t>
      </w:r>
      <w:r w:rsidRPr="005A5BE2">
        <w:rPr>
          <w:rFonts w:asciiTheme="minorHAnsi" w:hAnsiTheme="minorHAnsi" w:cstheme="minorHAnsi"/>
          <w:spacing w:val="-3"/>
        </w:rPr>
        <w:t xml:space="preserve"> </w:t>
      </w:r>
      <w:r w:rsidRPr="005A5BE2">
        <w:rPr>
          <w:rFonts w:asciiTheme="minorHAnsi" w:hAnsiTheme="minorHAnsi" w:cstheme="minorHAnsi"/>
        </w:rPr>
        <w:t>a</w:t>
      </w:r>
      <w:r w:rsidRPr="005A5BE2">
        <w:rPr>
          <w:rFonts w:asciiTheme="minorHAnsi" w:hAnsiTheme="minorHAnsi" w:cstheme="minorHAnsi"/>
          <w:spacing w:val="-7"/>
        </w:rPr>
        <w:t xml:space="preserve"> </w:t>
      </w:r>
      <w:r w:rsidRPr="005A5BE2">
        <w:rPr>
          <w:rFonts w:asciiTheme="minorHAnsi" w:hAnsiTheme="minorHAnsi" w:cstheme="minorHAnsi"/>
        </w:rPr>
        <w:t>third</w:t>
      </w:r>
      <w:r w:rsidRPr="005A5BE2">
        <w:rPr>
          <w:rFonts w:asciiTheme="minorHAnsi" w:hAnsiTheme="minorHAnsi" w:cstheme="minorHAnsi"/>
          <w:spacing w:val="-5"/>
        </w:rPr>
        <w:t xml:space="preserve"> </w:t>
      </w:r>
      <w:r w:rsidRPr="005A5BE2">
        <w:rPr>
          <w:rFonts w:asciiTheme="minorHAnsi" w:hAnsiTheme="minorHAnsi" w:cstheme="minorHAnsi"/>
        </w:rPr>
        <w:t>party.</w:t>
      </w:r>
    </w:p>
    <w:p w14:paraId="590C2A4F" w14:textId="77777777" w:rsidR="00A01084" w:rsidRPr="005A5BE2" w:rsidRDefault="00A01084">
      <w:pPr>
        <w:pStyle w:val="BodyText"/>
        <w:rPr>
          <w:rFonts w:asciiTheme="minorHAnsi" w:hAnsiTheme="minorHAnsi" w:cstheme="minorHAnsi"/>
        </w:rPr>
      </w:pPr>
    </w:p>
    <w:p w14:paraId="590C2A50" w14:textId="77777777" w:rsidR="00A01084" w:rsidRPr="005A5BE2" w:rsidRDefault="00A01084">
      <w:pPr>
        <w:pStyle w:val="BodyText"/>
        <w:spacing w:before="28"/>
        <w:rPr>
          <w:rFonts w:asciiTheme="minorHAnsi" w:hAnsiTheme="minorHAnsi" w:cstheme="minorHAnsi"/>
        </w:rPr>
      </w:pPr>
    </w:p>
    <w:p w14:paraId="590C2A51" w14:textId="77777777" w:rsidR="00A01084" w:rsidRPr="005A5BE2" w:rsidRDefault="00013AF0">
      <w:pPr>
        <w:ind w:left="1066"/>
        <w:rPr>
          <w:rFonts w:asciiTheme="minorHAnsi" w:hAnsiTheme="minorHAnsi" w:cstheme="minorHAnsi"/>
          <w:i/>
        </w:rPr>
      </w:pPr>
      <w:r w:rsidRPr="005A5BE2">
        <w:rPr>
          <w:rFonts w:asciiTheme="minorHAnsi" w:hAnsiTheme="minorHAnsi" w:cstheme="minorHAnsi"/>
          <w:i/>
          <w:color w:val="FF0000"/>
        </w:rPr>
        <w:t>(IF</w:t>
      </w:r>
      <w:r w:rsidRPr="005A5BE2">
        <w:rPr>
          <w:rFonts w:asciiTheme="minorHAnsi" w:hAnsiTheme="minorHAnsi" w:cstheme="minorHAnsi"/>
          <w:i/>
          <w:color w:val="FF0000"/>
          <w:spacing w:val="-6"/>
        </w:rPr>
        <w:t xml:space="preserve"> </w:t>
      </w:r>
      <w:r w:rsidRPr="005A5BE2">
        <w:rPr>
          <w:rFonts w:asciiTheme="minorHAnsi" w:hAnsiTheme="minorHAnsi" w:cstheme="minorHAnsi"/>
          <w:i/>
          <w:color w:val="FF0000"/>
        </w:rPr>
        <w:t>YOU</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ARE</w:t>
      </w:r>
      <w:r w:rsidRPr="005A5BE2">
        <w:rPr>
          <w:rFonts w:asciiTheme="minorHAnsi" w:hAnsiTheme="minorHAnsi" w:cstheme="minorHAnsi"/>
          <w:i/>
          <w:color w:val="FF0000"/>
          <w:spacing w:val="-4"/>
        </w:rPr>
        <w:t xml:space="preserve"> </w:t>
      </w:r>
      <w:r w:rsidRPr="005A5BE2">
        <w:rPr>
          <w:rFonts w:asciiTheme="minorHAnsi" w:hAnsiTheme="minorHAnsi" w:cstheme="minorHAnsi"/>
          <w:i/>
          <w:color w:val="FF0000"/>
        </w:rPr>
        <w:t>NOT</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CONSENTING</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TO</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A</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THIRD</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PARTY</w:t>
      </w:r>
      <w:r w:rsidRPr="005A5BE2">
        <w:rPr>
          <w:rFonts w:asciiTheme="minorHAnsi" w:hAnsiTheme="minorHAnsi" w:cstheme="minorHAnsi"/>
          <w:i/>
          <w:color w:val="FF0000"/>
          <w:spacing w:val="-5"/>
        </w:rPr>
        <w:t xml:space="preserve"> </w:t>
      </w:r>
      <w:r w:rsidRPr="005A5BE2">
        <w:rPr>
          <w:rFonts w:asciiTheme="minorHAnsi" w:hAnsiTheme="minorHAnsi" w:cstheme="minorHAnsi"/>
          <w:i/>
          <w:color w:val="FF0000"/>
        </w:rPr>
        <w:t>PROCESSOR</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w:t>
      </w:r>
      <w:r w:rsidRPr="005A5BE2">
        <w:rPr>
          <w:rFonts w:asciiTheme="minorHAnsi" w:hAnsiTheme="minorHAnsi" w:cstheme="minorHAnsi"/>
          <w:i/>
          <w:color w:val="FF0000"/>
          <w:spacing w:val="-4"/>
        </w:rPr>
        <w:t xml:space="preserve"> </w:t>
      </w:r>
      <w:r w:rsidRPr="005A5BE2">
        <w:rPr>
          <w:rFonts w:asciiTheme="minorHAnsi" w:hAnsiTheme="minorHAnsi" w:cstheme="minorHAnsi"/>
          <w:i/>
          <w:color w:val="FF0000"/>
        </w:rPr>
        <w:t>DELETE</w:t>
      </w:r>
      <w:r w:rsidRPr="005A5BE2">
        <w:rPr>
          <w:rFonts w:asciiTheme="minorHAnsi" w:hAnsiTheme="minorHAnsi" w:cstheme="minorHAnsi"/>
          <w:i/>
          <w:color w:val="FF0000"/>
          <w:spacing w:val="-5"/>
        </w:rPr>
        <w:t xml:space="preserve"> </w:t>
      </w:r>
      <w:r w:rsidRPr="005A5BE2">
        <w:rPr>
          <w:rFonts w:asciiTheme="minorHAnsi" w:hAnsiTheme="minorHAnsi" w:cstheme="minorHAnsi"/>
          <w:i/>
          <w:color w:val="FF0000"/>
        </w:rPr>
        <w:t>IF</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NOT</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IN</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spacing w:val="-4"/>
        </w:rPr>
        <w:t>USE)</w:t>
      </w:r>
    </w:p>
    <w:p w14:paraId="590C2A52" w14:textId="77777777" w:rsidR="00A01084" w:rsidRPr="005A5BE2" w:rsidRDefault="00013AF0">
      <w:pPr>
        <w:pStyle w:val="ListParagraph"/>
        <w:numPr>
          <w:ilvl w:val="0"/>
          <w:numId w:val="1"/>
        </w:numPr>
        <w:tabs>
          <w:tab w:val="left" w:pos="1675"/>
          <w:tab w:val="left" w:pos="1678"/>
        </w:tabs>
        <w:spacing w:before="140" w:line="254" w:lineRule="auto"/>
        <w:ind w:left="1678" w:right="404" w:hanging="613"/>
        <w:rPr>
          <w:rFonts w:asciiTheme="minorHAnsi" w:hAnsiTheme="minorHAnsi" w:cstheme="minorHAnsi"/>
        </w:rPr>
      </w:pPr>
      <w:r w:rsidRPr="005A5BE2">
        <w:rPr>
          <w:rFonts w:asciiTheme="minorHAnsi" w:hAnsiTheme="minorHAnsi" w:cstheme="minorHAnsi"/>
        </w:rPr>
        <w:t>The Contracting Authority does not consent to the Contractor appointing any third party processor of Personal Data under this agreement.</w:t>
      </w:r>
    </w:p>
    <w:p w14:paraId="590C2A53" w14:textId="77777777" w:rsidR="00A01084" w:rsidRPr="005A5BE2" w:rsidRDefault="00013AF0">
      <w:pPr>
        <w:spacing w:before="1"/>
        <w:ind w:left="1066"/>
        <w:rPr>
          <w:rFonts w:asciiTheme="minorHAnsi" w:hAnsiTheme="minorHAnsi" w:cstheme="minorHAnsi"/>
          <w:i/>
        </w:rPr>
      </w:pPr>
      <w:r w:rsidRPr="005A5BE2">
        <w:rPr>
          <w:rFonts w:asciiTheme="minorHAnsi" w:hAnsiTheme="minorHAnsi" w:cstheme="minorHAnsi"/>
          <w:i/>
          <w:color w:val="FF0000"/>
        </w:rPr>
        <w:t>(OR</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IF</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USING</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A</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THIRD</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rPr>
        <w:t>PARTY</w:t>
      </w:r>
      <w:r w:rsidRPr="005A5BE2">
        <w:rPr>
          <w:rFonts w:asciiTheme="minorHAnsi" w:hAnsiTheme="minorHAnsi" w:cstheme="minorHAnsi"/>
          <w:i/>
          <w:color w:val="FF0000"/>
          <w:spacing w:val="-5"/>
        </w:rPr>
        <w:t xml:space="preserve"> </w:t>
      </w:r>
      <w:r w:rsidRPr="005A5BE2">
        <w:rPr>
          <w:rFonts w:asciiTheme="minorHAnsi" w:hAnsiTheme="minorHAnsi" w:cstheme="minorHAnsi"/>
          <w:i/>
          <w:color w:val="FF0000"/>
        </w:rPr>
        <w:t>PROCESSOR</w:t>
      </w:r>
      <w:r w:rsidRPr="005A5BE2">
        <w:rPr>
          <w:rFonts w:asciiTheme="minorHAnsi" w:hAnsiTheme="minorHAnsi" w:cstheme="minorHAnsi"/>
          <w:i/>
          <w:color w:val="FF0000"/>
          <w:spacing w:val="-4"/>
        </w:rPr>
        <w:t xml:space="preserve"> </w:t>
      </w:r>
      <w:r w:rsidRPr="005A5BE2">
        <w:rPr>
          <w:rFonts w:asciiTheme="minorHAnsi" w:hAnsiTheme="minorHAnsi" w:cstheme="minorHAnsi"/>
          <w:i/>
          <w:color w:val="FF0000"/>
        </w:rPr>
        <w:t>-</w:t>
      </w:r>
      <w:r w:rsidRPr="005A5BE2">
        <w:rPr>
          <w:rFonts w:asciiTheme="minorHAnsi" w:hAnsiTheme="minorHAnsi" w:cstheme="minorHAnsi"/>
          <w:i/>
          <w:color w:val="FF0000"/>
          <w:spacing w:val="-4"/>
        </w:rPr>
        <w:t xml:space="preserve"> </w:t>
      </w:r>
      <w:r w:rsidRPr="005A5BE2">
        <w:rPr>
          <w:rFonts w:asciiTheme="minorHAnsi" w:hAnsiTheme="minorHAnsi" w:cstheme="minorHAnsi"/>
          <w:i/>
          <w:color w:val="FF0000"/>
        </w:rPr>
        <w:t>DELETE</w:t>
      </w:r>
      <w:r w:rsidRPr="005A5BE2">
        <w:rPr>
          <w:rFonts w:asciiTheme="minorHAnsi" w:hAnsiTheme="minorHAnsi" w:cstheme="minorHAnsi"/>
          <w:i/>
          <w:color w:val="FF0000"/>
          <w:spacing w:val="-2"/>
        </w:rPr>
        <w:t xml:space="preserve"> </w:t>
      </w:r>
      <w:r w:rsidRPr="005A5BE2">
        <w:rPr>
          <w:rFonts w:asciiTheme="minorHAnsi" w:hAnsiTheme="minorHAnsi" w:cstheme="minorHAnsi"/>
          <w:i/>
          <w:color w:val="FF0000"/>
        </w:rPr>
        <w:t>IF</w:t>
      </w:r>
      <w:r w:rsidRPr="005A5BE2">
        <w:rPr>
          <w:rFonts w:asciiTheme="minorHAnsi" w:hAnsiTheme="minorHAnsi" w:cstheme="minorHAnsi"/>
          <w:i/>
          <w:color w:val="FF0000"/>
          <w:spacing w:val="-5"/>
        </w:rPr>
        <w:t xml:space="preserve"> </w:t>
      </w:r>
      <w:r w:rsidRPr="005A5BE2">
        <w:rPr>
          <w:rFonts w:asciiTheme="minorHAnsi" w:hAnsiTheme="minorHAnsi" w:cstheme="minorHAnsi"/>
          <w:i/>
          <w:color w:val="FF0000"/>
        </w:rPr>
        <w:t>NOT</w:t>
      </w:r>
      <w:r w:rsidRPr="005A5BE2">
        <w:rPr>
          <w:rFonts w:asciiTheme="minorHAnsi" w:hAnsiTheme="minorHAnsi" w:cstheme="minorHAnsi"/>
          <w:i/>
          <w:color w:val="FF0000"/>
          <w:spacing w:val="-1"/>
        </w:rPr>
        <w:t xml:space="preserve"> </w:t>
      </w:r>
      <w:r w:rsidRPr="005A5BE2">
        <w:rPr>
          <w:rFonts w:asciiTheme="minorHAnsi" w:hAnsiTheme="minorHAnsi" w:cstheme="minorHAnsi"/>
          <w:i/>
          <w:color w:val="FF0000"/>
        </w:rPr>
        <w:t>IN</w:t>
      </w:r>
      <w:r w:rsidRPr="005A5BE2">
        <w:rPr>
          <w:rFonts w:asciiTheme="minorHAnsi" w:hAnsiTheme="minorHAnsi" w:cstheme="minorHAnsi"/>
          <w:i/>
          <w:color w:val="FF0000"/>
          <w:spacing w:val="-3"/>
        </w:rPr>
        <w:t xml:space="preserve"> </w:t>
      </w:r>
      <w:r w:rsidRPr="005A5BE2">
        <w:rPr>
          <w:rFonts w:asciiTheme="minorHAnsi" w:hAnsiTheme="minorHAnsi" w:cstheme="minorHAnsi"/>
          <w:i/>
          <w:color w:val="FF0000"/>
          <w:spacing w:val="-4"/>
        </w:rPr>
        <w:t>USE)</w:t>
      </w:r>
    </w:p>
    <w:p w14:paraId="590C2A54" w14:textId="77777777" w:rsidR="00A01084" w:rsidRPr="005A5BE2" w:rsidRDefault="00013AF0">
      <w:pPr>
        <w:pStyle w:val="BodyText"/>
        <w:spacing w:before="140" w:line="256" w:lineRule="auto"/>
        <w:ind w:left="1066" w:right="402"/>
        <w:jc w:val="both"/>
        <w:rPr>
          <w:rFonts w:asciiTheme="minorHAnsi" w:hAnsiTheme="minorHAnsi" w:cstheme="minorHAnsi"/>
        </w:rPr>
      </w:pPr>
      <w:r w:rsidRPr="005A5BE2">
        <w:rPr>
          <w:rFonts w:asciiTheme="minorHAnsi" w:hAnsiTheme="minorHAnsi" w:cstheme="minorHAnsi"/>
        </w:rPr>
        <w:t xml:space="preserve">The Contracting Authority consents to the Contractor appointing </w:t>
      </w:r>
      <w:r w:rsidRPr="005A5BE2">
        <w:rPr>
          <w:rFonts w:asciiTheme="minorHAnsi" w:hAnsiTheme="minorHAnsi" w:cstheme="minorHAnsi"/>
          <w:color w:val="000000"/>
          <w:highlight w:val="lightGray"/>
        </w:rPr>
        <w:t>[insert third-party</w:t>
      </w:r>
      <w:r w:rsidRPr="005A5BE2">
        <w:rPr>
          <w:rFonts w:asciiTheme="minorHAnsi" w:hAnsiTheme="minorHAnsi" w:cstheme="minorHAnsi"/>
          <w:color w:val="000000"/>
        </w:rPr>
        <w:t xml:space="preserve"> </w:t>
      </w:r>
      <w:r w:rsidRPr="005A5BE2">
        <w:rPr>
          <w:rFonts w:asciiTheme="minorHAnsi" w:hAnsiTheme="minorHAnsi" w:cstheme="minorHAnsi"/>
          <w:color w:val="000000"/>
          <w:highlight w:val="lightGray"/>
        </w:rPr>
        <w:t>processor]</w:t>
      </w:r>
      <w:r w:rsidRPr="005A5BE2">
        <w:rPr>
          <w:rFonts w:asciiTheme="minorHAnsi" w:hAnsiTheme="minorHAnsi" w:cstheme="minorHAnsi"/>
          <w:color w:val="000000"/>
        </w:rPr>
        <w:t xml:space="preserve"> as a third-party processor of Personal Data under this Agreement. The Contractor confirms that it has entered or (as the case may be) will enter into a written agreement</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incorporating</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terms</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which</w:t>
      </w:r>
      <w:r w:rsidRPr="005A5BE2">
        <w:rPr>
          <w:rFonts w:asciiTheme="minorHAnsi" w:hAnsiTheme="minorHAnsi" w:cstheme="minorHAnsi"/>
          <w:color w:val="000000"/>
          <w:spacing w:val="-12"/>
        </w:rPr>
        <w:t xml:space="preserve"> </w:t>
      </w:r>
      <w:r w:rsidRPr="005A5BE2">
        <w:rPr>
          <w:rFonts w:asciiTheme="minorHAnsi" w:hAnsiTheme="minorHAnsi" w:cstheme="minorHAnsi"/>
          <w:color w:val="000000"/>
        </w:rPr>
        <w:t>are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substantially</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similar</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to</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those</w:t>
      </w:r>
      <w:r w:rsidRPr="005A5BE2">
        <w:rPr>
          <w:rFonts w:asciiTheme="minorHAnsi" w:hAnsiTheme="minorHAnsi" w:cstheme="minorHAnsi"/>
          <w:color w:val="000000"/>
          <w:spacing w:val="-11"/>
        </w:rPr>
        <w:t xml:space="preserve"> </w:t>
      </w:r>
      <w:r w:rsidRPr="005A5BE2">
        <w:rPr>
          <w:rFonts w:asciiTheme="minorHAnsi" w:hAnsiTheme="minorHAnsi" w:cstheme="minorHAnsi"/>
          <w:color w:val="000000"/>
        </w:rPr>
        <w:t>set</w:t>
      </w:r>
      <w:r w:rsidRPr="005A5BE2">
        <w:rPr>
          <w:rFonts w:asciiTheme="minorHAnsi" w:hAnsiTheme="minorHAnsi" w:cstheme="minorHAnsi"/>
          <w:color w:val="000000"/>
          <w:spacing w:val="-13"/>
        </w:rPr>
        <w:t xml:space="preserve"> </w:t>
      </w:r>
      <w:r w:rsidRPr="005A5BE2">
        <w:rPr>
          <w:rFonts w:asciiTheme="minorHAnsi" w:hAnsiTheme="minorHAnsi" w:cstheme="minorHAnsi"/>
          <w:color w:val="000000"/>
        </w:rPr>
        <w:t>out</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in</w:t>
      </w:r>
      <w:r w:rsidRPr="005A5BE2">
        <w:rPr>
          <w:rFonts w:asciiTheme="minorHAnsi" w:hAnsiTheme="minorHAnsi" w:cstheme="minorHAnsi"/>
          <w:color w:val="000000"/>
          <w:spacing w:val="-10"/>
        </w:rPr>
        <w:t xml:space="preserve"> </w:t>
      </w:r>
      <w:r w:rsidRPr="005A5BE2">
        <w:rPr>
          <w:rFonts w:asciiTheme="minorHAnsi" w:hAnsiTheme="minorHAnsi" w:cstheme="minorHAnsi"/>
          <w:color w:val="000000"/>
        </w:rPr>
        <w:t>this</w:t>
      </w:r>
      <w:r w:rsidRPr="005A5BE2">
        <w:rPr>
          <w:rFonts w:asciiTheme="minorHAnsi" w:hAnsiTheme="minorHAnsi" w:cstheme="minorHAnsi"/>
          <w:color w:val="000000"/>
          <w:spacing w:val="-9"/>
        </w:rPr>
        <w:t xml:space="preserve"> </w:t>
      </w:r>
      <w:r w:rsidRPr="005A5BE2">
        <w:rPr>
          <w:rFonts w:asciiTheme="minorHAnsi" w:hAnsiTheme="minorHAnsi" w:cstheme="minorHAnsi"/>
          <w:color w:val="000000"/>
        </w:rPr>
        <w:t>clause 11 as between the Contracting Authority and the Contractor.</w:t>
      </w:r>
      <w:r w:rsidRPr="005A5BE2">
        <w:rPr>
          <w:rFonts w:asciiTheme="minorHAnsi" w:hAnsiTheme="minorHAnsi" w:cstheme="minorHAnsi"/>
          <w:color w:val="000000"/>
          <w:spacing w:val="40"/>
        </w:rPr>
        <w:t xml:space="preserve"> </w:t>
      </w:r>
      <w:r w:rsidRPr="005A5BE2">
        <w:rPr>
          <w:rFonts w:asciiTheme="minorHAnsi" w:hAnsiTheme="minorHAnsi" w:cstheme="minorHAnsi"/>
          <w:color w:val="000000"/>
        </w:rPr>
        <w:t>The Contractor shall remain</w:t>
      </w:r>
    </w:p>
    <w:p w14:paraId="590C2A55" w14:textId="77777777" w:rsidR="00A01084" w:rsidRPr="005A5BE2" w:rsidRDefault="00A01084">
      <w:pPr>
        <w:spacing w:line="256" w:lineRule="auto"/>
        <w:jc w:val="both"/>
        <w:rPr>
          <w:rFonts w:asciiTheme="minorHAnsi" w:hAnsiTheme="minorHAnsi" w:cstheme="minorHAnsi"/>
        </w:rPr>
        <w:sectPr w:rsidR="00A01084" w:rsidRPr="005A5BE2">
          <w:pgSz w:w="11910" w:h="16840"/>
          <w:pgMar w:top="1080" w:right="1140" w:bottom="1060" w:left="1180" w:header="677" w:footer="875" w:gutter="0"/>
          <w:cols w:space="720"/>
        </w:sectPr>
      </w:pPr>
    </w:p>
    <w:p w14:paraId="590C2A56" w14:textId="77777777" w:rsidR="00A01084" w:rsidRPr="005A5BE2" w:rsidRDefault="00A01084">
      <w:pPr>
        <w:pStyle w:val="BodyText"/>
        <w:spacing w:before="87"/>
        <w:rPr>
          <w:rFonts w:asciiTheme="minorHAnsi" w:hAnsiTheme="minorHAnsi" w:cstheme="minorHAnsi"/>
        </w:rPr>
      </w:pPr>
    </w:p>
    <w:p w14:paraId="590C2A57" w14:textId="77777777" w:rsidR="00A01084" w:rsidRPr="005A5BE2" w:rsidRDefault="00013AF0">
      <w:pPr>
        <w:pStyle w:val="BodyText"/>
        <w:spacing w:line="254" w:lineRule="auto"/>
        <w:ind w:left="1066" w:right="278"/>
        <w:rPr>
          <w:rFonts w:asciiTheme="minorHAnsi" w:hAnsiTheme="minorHAnsi" w:cstheme="minorHAnsi"/>
        </w:rPr>
      </w:pPr>
      <w:r w:rsidRPr="005A5BE2">
        <w:rPr>
          <w:rFonts w:asciiTheme="minorHAnsi" w:hAnsiTheme="minorHAnsi" w:cstheme="minorHAnsi"/>
        </w:rPr>
        <w:t>fully</w:t>
      </w:r>
      <w:r w:rsidRPr="005A5BE2">
        <w:rPr>
          <w:rFonts w:asciiTheme="minorHAnsi" w:hAnsiTheme="minorHAnsi" w:cstheme="minorHAnsi"/>
          <w:spacing w:val="-1"/>
        </w:rPr>
        <w:t xml:space="preserve"> </w:t>
      </w:r>
      <w:r w:rsidRPr="005A5BE2">
        <w:rPr>
          <w:rFonts w:asciiTheme="minorHAnsi" w:hAnsiTheme="minorHAnsi" w:cstheme="minorHAnsi"/>
        </w:rPr>
        <w:t>liable</w:t>
      </w:r>
      <w:r w:rsidRPr="005A5BE2">
        <w:rPr>
          <w:rFonts w:asciiTheme="minorHAnsi" w:hAnsiTheme="minorHAnsi" w:cstheme="minorHAnsi"/>
          <w:spacing w:val="-1"/>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all</w:t>
      </w:r>
      <w:r w:rsidRPr="005A5BE2">
        <w:rPr>
          <w:rFonts w:asciiTheme="minorHAnsi" w:hAnsiTheme="minorHAnsi" w:cstheme="minorHAnsi"/>
          <w:spacing w:val="-2"/>
        </w:rPr>
        <w:t xml:space="preserve"> </w:t>
      </w:r>
      <w:r w:rsidRPr="005A5BE2">
        <w:rPr>
          <w:rFonts w:asciiTheme="minorHAnsi" w:hAnsiTheme="minorHAnsi" w:cstheme="minorHAnsi"/>
        </w:rPr>
        <w:t>acts</w:t>
      </w:r>
      <w:r w:rsidRPr="005A5BE2">
        <w:rPr>
          <w:rFonts w:asciiTheme="minorHAnsi" w:hAnsiTheme="minorHAnsi" w:cstheme="minorHAnsi"/>
          <w:spacing w:val="-4"/>
        </w:rPr>
        <w:t xml:space="preserve"> </w:t>
      </w:r>
      <w:r w:rsidRPr="005A5BE2">
        <w:rPr>
          <w:rFonts w:asciiTheme="minorHAnsi" w:hAnsiTheme="minorHAnsi" w:cstheme="minorHAnsi"/>
        </w:rPr>
        <w:t>or</w:t>
      </w:r>
      <w:r w:rsidRPr="005A5BE2">
        <w:rPr>
          <w:rFonts w:asciiTheme="minorHAnsi" w:hAnsiTheme="minorHAnsi" w:cstheme="minorHAnsi"/>
          <w:spacing w:val="-4"/>
        </w:rPr>
        <w:t xml:space="preserve"> </w:t>
      </w:r>
      <w:r w:rsidRPr="005A5BE2">
        <w:rPr>
          <w:rFonts w:asciiTheme="minorHAnsi" w:hAnsiTheme="minorHAnsi" w:cstheme="minorHAnsi"/>
        </w:rPr>
        <w:t>omissions</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any</w:t>
      </w:r>
      <w:r w:rsidRPr="005A5BE2">
        <w:rPr>
          <w:rFonts w:asciiTheme="minorHAnsi" w:hAnsiTheme="minorHAnsi" w:cstheme="minorHAnsi"/>
          <w:spacing w:val="-3"/>
        </w:rPr>
        <w:t xml:space="preserve"> </w:t>
      </w:r>
      <w:r w:rsidRPr="005A5BE2">
        <w:rPr>
          <w:rFonts w:asciiTheme="minorHAnsi" w:hAnsiTheme="minorHAnsi" w:cstheme="minorHAnsi"/>
        </w:rPr>
        <w:t>third-party</w:t>
      </w:r>
      <w:r w:rsidRPr="005A5BE2">
        <w:rPr>
          <w:rFonts w:asciiTheme="minorHAnsi" w:hAnsiTheme="minorHAnsi" w:cstheme="minorHAnsi"/>
          <w:spacing w:val="-3"/>
        </w:rPr>
        <w:t xml:space="preserve"> </w:t>
      </w:r>
      <w:r w:rsidRPr="005A5BE2">
        <w:rPr>
          <w:rFonts w:asciiTheme="minorHAnsi" w:hAnsiTheme="minorHAnsi" w:cstheme="minorHAnsi"/>
        </w:rPr>
        <w:t>processor</w:t>
      </w:r>
      <w:r w:rsidRPr="005A5BE2">
        <w:rPr>
          <w:rFonts w:asciiTheme="minorHAnsi" w:hAnsiTheme="minorHAnsi" w:cstheme="minorHAnsi"/>
          <w:spacing w:val="-4"/>
        </w:rPr>
        <w:t xml:space="preserve"> </w:t>
      </w:r>
      <w:r w:rsidRPr="005A5BE2">
        <w:rPr>
          <w:rFonts w:asciiTheme="minorHAnsi" w:hAnsiTheme="minorHAnsi" w:cstheme="minorHAnsi"/>
        </w:rPr>
        <w:t>appointed</w:t>
      </w:r>
      <w:r w:rsidRPr="005A5BE2">
        <w:rPr>
          <w:rFonts w:asciiTheme="minorHAnsi" w:hAnsiTheme="minorHAnsi" w:cstheme="minorHAnsi"/>
          <w:spacing w:val="-3"/>
        </w:rPr>
        <w:t xml:space="preserve"> </w:t>
      </w:r>
      <w:r w:rsidRPr="005A5BE2">
        <w:rPr>
          <w:rFonts w:asciiTheme="minorHAnsi" w:hAnsiTheme="minorHAnsi" w:cstheme="minorHAnsi"/>
        </w:rPr>
        <w:t>by</w:t>
      </w:r>
      <w:r w:rsidRPr="005A5BE2">
        <w:rPr>
          <w:rFonts w:asciiTheme="minorHAnsi" w:hAnsiTheme="minorHAnsi" w:cstheme="minorHAnsi"/>
          <w:spacing w:val="-1"/>
        </w:rPr>
        <w:t xml:space="preserve"> </w:t>
      </w:r>
      <w:r w:rsidRPr="005A5BE2">
        <w:rPr>
          <w:rFonts w:asciiTheme="minorHAnsi" w:hAnsiTheme="minorHAnsi" w:cstheme="minorHAnsi"/>
        </w:rPr>
        <w:t>it</w:t>
      </w:r>
      <w:r w:rsidRPr="005A5BE2">
        <w:rPr>
          <w:rFonts w:asciiTheme="minorHAnsi" w:hAnsiTheme="minorHAnsi" w:cstheme="minorHAnsi"/>
          <w:spacing w:val="-4"/>
        </w:rPr>
        <w:t xml:space="preserve"> </w:t>
      </w:r>
      <w:r w:rsidRPr="005A5BE2">
        <w:rPr>
          <w:rFonts w:asciiTheme="minorHAnsi" w:hAnsiTheme="minorHAnsi" w:cstheme="minorHAnsi"/>
        </w:rPr>
        <w:t>pursuant</w:t>
      </w:r>
      <w:r w:rsidRPr="005A5BE2">
        <w:rPr>
          <w:rFonts w:asciiTheme="minorHAnsi" w:hAnsiTheme="minorHAnsi" w:cstheme="minorHAnsi"/>
          <w:spacing w:val="-1"/>
        </w:rPr>
        <w:t xml:space="preserve"> </w:t>
      </w:r>
      <w:r w:rsidRPr="005A5BE2">
        <w:rPr>
          <w:rFonts w:asciiTheme="minorHAnsi" w:hAnsiTheme="minorHAnsi" w:cstheme="minorHAnsi"/>
        </w:rPr>
        <w:t>to this clause 11.</w:t>
      </w:r>
    </w:p>
    <w:p w14:paraId="590C2A58" w14:textId="77777777" w:rsidR="00A01084" w:rsidRPr="005A5BE2" w:rsidRDefault="00A01084">
      <w:pPr>
        <w:pStyle w:val="BodyText"/>
        <w:spacing w:before="261"/>
        <w:rPr>
          <w:rFonts w:asciiTheme="minorHAnsi" w:hAnsiTheme="minorHAnsi" w:cstheme="minorHAnsi"/>
        </w:rPr>
      </w:pPr>
    </w:p>
    <w:p w14:paraId="590C2A59" w14:textId="77777777" w:rsidR="00A01084" w:rsidRPr="005A5BE2" w:rsidRDefault="00013AF0">
      <w:pPr>
        <w:pStyle w:val="ListParagraph"/>
        <w:numPr>
          <w:ilvl w:val="0"/>
          <w:numId w:val="1"/>
        </w:numPr>
        <w:tabs>
          <w:tab w:val="left" w:pos="1390"/>
          <w:tab w:val="left" w:pos="1392"/>
        </w:tabs>
        <w:spacing w:line="256" w:lineRule="auto"/>
        <w:ind w:left="1392" w:right="406" w:hanging="284"/>
        <w:rPr>
          <w:rFonts w:asciiTheme="minorHAnsi" w:hAnsiTheme="minorHAnsi" w:cstheme="minorHAnsi"/>
        </w:rPr>
      </w:pPr>
      <w:r w:rsidRPr="005A5BE2">
        <w:rPr>
          <w:rFonts w:asciiTheme="minorHAnsi" w:hAnsiTheme="minorHAnsi" w:cstheme="minorHAnsi"/>
        </w:rPr>
        <w:t>Save for clauses 11B, 11C, 11D(4) and 11E, all the obligations on the Contractor in this clause</w:t>
      </w:r>
      <w:r w:rsidRPr="005A5BE2">
        <w:rPr>
          <w:rFonts w:asciiTheme="minorHAnsi" w:hAnsiTheme="minorHAnsi" w:cstheme="minorHAnsi"/>
          <w:spacing w:val="-1"/>
        </w:rPr>
        <w:t xml:space="preserve"> </w:t>
      </w:r>
      <w:r w:rsidRPr="005A5BE2">
        <w:rPr>
          <w:rFonts w:asciiTheme="minorHAnsi" w:hAnsiTheme="minorHAnsi" w:cstheme="minorHAnsi"/>
        </w:rPr>
        <w:t>11</w:t>
      </w:r>
      <w:r w:rsidRPr="005A5BE2">
        <w:rPr>
          <w:rFonts w:asciiTheme="minorHAnsi" w:hAnsiTheme="minorHAnsi" w:cstheme="minorHAnsi"/>
          <w:spacing w:val="-1"/>
        </w:rPr>
        <w:t xml:space="preserve"> </w:t>
      </w:r>
      <w:r w:rsidRPr="005A5BE2">
        <w:rPr>
          <w:rFonts w:asciiTheme="minorHAnsi" w:hAnsiTheme="minorHAnsi" w:cstheme="minorHAnsi"/>
        </w:rPr>
        <w:t>relating to the processing of</w:t>
      </w:r>
      <w:r w:rsidRPr="005A5BE2">
        <w:rPr>
          <w:rFonts w:asciiTheme="minorHAnsi" w:hAnsiTheme="minorHAnsi" w:cstheme="minorHAnsi"/>
          <w:spacing w:val="-4"/>
        </w:rPr>
        <w:t xml:space="preserve"> </w:t>
      </w:r>
      <w:r w:rsidRPr="005A5BE2">
        <w:rPr>
          <w:rFonts w:asciiTheme="minorHAnsi" w:hAnsiTheme="minorHAnsi" w:cstheme="minorHAnsi"/>
        </w:rPr>
        <w:t>Personal</w:t>
      </w:r>
      <w:r w:rsidRPr="005A5BE2">
        <w:rPr>
          <w:rFonts w:asciiTheme="minorHAnsi" w:hAnsiTheme="minorHAnsi" w:cstheme="minorHAnsi"/>
          <w:spacing w:val="-2"/>
        </w:rPr>
        <w:t xml:space="preserve"> </w:t>
      </w:r>
      <w:r w:rsidRPr="005A5BE2">
        <w:rPr>
          <w:rFonts w:asciiTheme="minorHAnsi" w:hAnsiTheme="minorHAnsi" w:cstheme="minorHAnsi"/>
        </w:rPr>
        <w:t>Data</w:t>
      </w:r>
      <w:r w:rsidRPr="005A5BE2">
        <w:rPr>
          <w:rFonts w:asciiTheme="minorHAnsi" w:hAnsiTheme="minorHAnsi" w:cstheme="minorHAnsi"/>
          <w:spacing w:val="-2"/>
        </w:rPr>
        <w:t xml:space="preserve"> </w:t>
      </w:r>
      <w:r w:rsidRPr="005A5BE2">
        <w:rPr>
          <w:rFonts w:asciiTheme="minorHAnsi" w:hAnsiTheme="minorHAnsi" w:cstheme="minorHAnsi"/>
        </w:rPr>
        <w:t>shall apply to</w:t>
      </w:r>
      <w:r w:rsidRPr="005A5BE2">
        <w:rPr>
          <w:rFonts w:asciiTheme="minorHAnsi" w:hAnsiTheme="minorHAnsi" w:cstheme="minorHAnsi"/>
          <w:spacing w:val="-1"/>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rPr>
        <w:t>processing</w:t>
      </w:r>
      <w:r w:rsidRPr="005A5BE2">
        <w:rPr>
          <w:rFonts w:asciiTheme="minorHAnsi" w:hAnsiTheme="minorHAnsi" w:cstheme="minorHAnsi"/>
          <w:spacing w:val="-3"/>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all Confidential Information.</w:t>
      </w:r>
    </w:p>
    <w:p w14:paraId="590C2A5A" w14:textId="77777777" w:rsidR="00A01084" w:rsidRPr="005A5BE2" w:rsidRDefault="00A01084">
      <w:pPr>
        <w:pStyle w:val="BodyText"/>
        <w:rPr>
          <w:rFonts w:asciiTheme="minorHAnsi" w:hAnsiTheme="minorHAnsi" w:cstheme="minorHAnsi"/>
          <w:sz w:val="20"/>
        </w:rPr>
      </w:pPr>
    </w:p>
    <w:p w14:paraId="590C2A5B" w14:textId="77777777" w:rsidR="00A01084" w:rsidRPr="005A5BE2" w:rsidRDefault="00A01084">
      <w:pPr>
        <w:pStyle w:val="BodyText"/>
        <w:rPr>
          <w:rFonts w:asciiTheme="minorHAnsi" w:hAnsiTheme="minorHAnsi" w:cstheme="minorHAnsi"/>
          <w:sz w:val="20"/>
        </w:rPr>
      </w:pPr>
    </w:p>
    <w:p w14:paraId="590C2A5C" w14:textId="77777777" w:rsidR="00A01084" w:rsidRPr="005A5BE2" w:rsidRDefault="00A01084">
      <w:pPr>
        <w:pStyle w:val="BodyText"/>
        <w:rPr>
          <w:rFonts w:asciiTheme="minorHAnsi" w:hAnsiTheme="minorHAnsi" w:cstheme="minorHAnsi"/>
          <w:sz w:val="20"/>
        </w:rPr>
      </w:pPr>
    </w:p>
    <w:p w14:paraId="590C2A5D" w14:textId="77777777" w:rsidR="00A01084" w:rsidRPr="005A5BE2" w:rsidRDefault="00A01084">
      <w:pPr>
        <w:pStyle w:val="BodyText"/>
        <w:rPr>
          <w:rFonts w:asciiTheme="minorHAnsi" w:hAnsiTheme="minorHAnsi" w:cstheme="minorHAnsi"/>
          <w:sz w:val="20"/>
        </w:rPr>
      </w:pPr>
    </w:p>
    <w:p w14:paraId="590C2A5E" w14:textId="77777777" w:rsidR="00A01084" w:rsidRPr="005A5BE2" w:rsidRDefault="00A01084">
      <w:pPr>
        <w:pStyle w:val="BodyText"/>
        <w:rPr>
          <w:rFonts w:asciiTheme="minorHAnsi" w:hAnsiTheme="minorHAnsi" w:cstheme="minorHAnsi"/>
          <w:sz w:val="20"/>
        </w:rPr>
      </w:pPr>
    </w:p>
    <w:p w14:paraId="590C2A5F" w14:textId="77777777" w:rsidR="00A01084" w:rsidRPr="005A5BE2" w:rsidRDefault="00A01084">
      <w:pPr>
        <w:pStyle w:val="BodyText"/>
        <w:rPr>
          <w:rFonts w:asciiTheme="minorHAnsi" w:hAnsiTheme="minorHAnsi" w:cstheme="minorHAnsi"/>
          <w:sz w:val="20"/>
        </w:rPr>
      </w:pPr>
    </w:p>
    <w:p w14:paraId="590C2A60" w14:textId="77777777" w:rsidR="00A01084" w:rsidRPr="005A5BE2" w:rsidRDefault="00A01084">
      <w:pPr>
        <w:pStyle w:val="BodyText"/>
        <w:spacing w:before="154"/>
        <w:rPr>
          <w:rFonts w:asciiTheme="minorHAnsi" w:hAnsiTheme="minorHAnsi" w:cstheme="minorHAnsi"/>
          <w:sz w:val="20"/>
        </w:rPr>
      </w:pPr>
    </w:p>
    <w:tbl>
      <w:tblPr>
        <w:tblW w:w="0" w:type="auto"/>
        <w:tblInd w:w="296" w:type="dxa"/>
        <w:tblLayout w:type="fixed"/>
        <w:tblCellMar>
          <w:left w:w="0" w:type="dxa"/>
          <w:right w:w="0" w:type="dxa"/>
        </w:tblCellMar>
        <w:tblLook w:val="01E0" w:firstRow="1" w:lastRow="1" w:firstColumn="1" w:lastColumn="1" w:noHBand="0" w:noVBand="0"/>
      </w:tblPr>
      <w:tblGrid>
        <w:gridCol w:w="4457"/>
        <w:gridCol w:w="4510"/>
      </w:tblGrid>
      <w:tr w:rsidR="00A01084" w:rsidRPr="005A5BE2" w14:paraId="590C2A68" w14:textId="77777777">
        <w:trPr>
          <w:trHeight w:val="2053"/>
        </w:trPr>
        <w:tc>
          <w:tcPr>
            <w:tcW w:w="4457" w:type="dxa"/>
            <w:tcBorders>
              <w:bottom w:val="single" w:sz="2" w:space="0" w:color="CCCCCC"/>
              <w:right w:val="single" w:sz="12" w:space="0" w:color="FFFFFF"/>
            </w:tcBorders>
            <w:shd w:val="clear" w:color="auto" w:fill="CCCCCC"/>
          </w:tcPr>
          <w:p w14:paraId="590C2A61" w14:textId="77777777" w:rsidR="00A01084" w:rsidRPr="005A5BE2" w:rsidRDefault="00013AF0">
            <w:pPr>
              <w:pStyle w:val="TableParagraph"/>
              <w:spacing w:line="276" w:lineRule="auto"/>
              <w:ind w:left="93"/>
              <w:rPr>
                <w:rFonts w:asciiTheme="minorHAnsi" w:hAnsiTheme="minorHAnsi" w:cstheme="minorHAnsi"/>
              </w:rPr>
            </w:pPr>
            <w:r w:rsidRPr="005A5BE2">
              <w:rPr>
                <w:rFonts w:asciiTheme="minorHAnsi" w:hAnsiTheme="minorHAnsi" w:cstheme="minorHAnsi"/>
              </w:rPr>
              <w:t>SIGNED</w:t>
            </w:r>
            <w:r w:rsidRPr="005A5BE2">
              <w:rPr>
                <w:rFonts w:asciiTheme="minorHAnsi" w:hAnsiTheme="minorHAnsi" w:cstheme="minorHAnsi"/>
                <w:spacing w:val="40"/>
              </w:rPr>
              <w:t xml:space="preserve"> </w:t>
            </w:r>
            <w:r w:rsidRPr="005A5BE2">
              <w:rPr>
                <w:rFonts w:asciiTheme="minorHAnsi" w:hAnsiTheme="minorHAnsi" w:cstheme="minorHAnsi"/>
              </w:rPr>
              <w:t>for</w:t>
            </w:r>
            <w:r w:rsidRPr="005A5BE2">
              <w:rPr>
                <w:rFonts w:asciiTheme="minorHAnsi" w:hAnsiTheme="minorHAnsi" w:cstheme="minorHAnsi"/>
                <w:spacing w:val="39"/>
              </w:rPr>
              <w:t xml:space="preserve"> </w:t>
            </w:r>
            <w:r w:rsidRPr="005A5BE2">
              <w:rPr>
                <w:rFonts w:asciiTheme="minorHAnsi" w:hAnsiTheme="minorHAnsi" w:cstheme="minorHAnsi"/>
              </w:rPr>
              <w:t>and</w:t>
            </w:r>
            <w:r w:rsidRPr="005A5BE2">
              <w:rPr>
                <w:rFonts w:asciiTheme="minorHAnsi" w:hAnsiTheme="minorHAnsi" w:cstheme="minorHAnsi"/>
                <w:spacing w:val="38"/>
              </w:rPr>
              <w:t xml:space="preserve"> </w:t>
            </w:r>
            <w:r w:rsidRPr="005A5BE2">
              <w:rPr>
                <w:rFonts w:asciiTheme="minorHAnsi" w:hAnsiTheme="minorHAnsi" w:cstheme="minorHAnsi"/>
              </w:rPr>
              <w:t>on</w:t>
            </w:r>
            <w:r w:rsidRPr="005A5BE2">
              <w:rPr>
                <w:rFonts w:asciiTheme="minorHAnsi" w:hAnsiTheme="minorHAnsi" w:cstheme="minorHAnsi"/>
                <w:spacing w:val="38"/>
              </w:rPr>
              <w:t xml:space="preserve"> </w:t>
            </w:r>
            <w:r w:rsidRPr="005A5BE2">
              <w:rPr>
                <w:rFonts w:asciiTheme="minorHAnsi" w:hAnsiTheme="minorHAnsi" w:cstheme="minorHAnsi"/>
              </w:rPr>
              <w:t>behalf</w:t>
            </w:r>
            <w:r w:rsidRPr="005A5BE2">
              <w:rPr>
                <w:rFonts w:asciiTheme="minorHAnsi" w:hAnsiTheme="minorHAnsi" w:cstheme="minorHAnsi"/>
                <w:spacing w:val="39"/>
              </w:rPr>
              <w:t xml:space="preserve"> </w:t>
            </w:r>
            <w:r w:rsidRPr="005A5BE2">
              <w:rPr>
                <w:rFonts w:asciiTheme="minorHAnsi" w:hAnsiTheme="minorHAnsi" w:cstheme="minorHAnsi"/>
              </w:rPr>
              <w:t>of</w:t>
            </w:r>
            <w:r w:rsidRPr="005A5BE2">
              <w:rPr>
                <w:rFonts w:asciiTheme="minorHAnsi" w:hAnsiTheme="minorHAnsi" w:cstheme="minorHAnsi"/>
                <w:spacing w:val="39"/>
              </w:rPr>
              <w:t xml:space="preserve"> </w:t>
            </w:r>
            <w:r w:rsidRPr="005A5BE2">
              <w:rPr>
                <w:rFonts w:asciiTheme="minorHAnsi" w:hAnsiTheme="minorHAnsi" w:cstheme="minorHAnsi"/>
              </w:rPr>
              <w:t>the</w:t>
            </w:r>
            <w:r w:rsidRPr="005A5BE2">
              <w:rPr>
                <w:rFonts w:asciiTheme="minorHAnsi" w:hAnsiTheme="minorHAnsi" w:cstheme="minorHAnsi"/>
                <w:spacing w:val="39"/>
              </w:rPr>
              <w:t xml:space="preserve"> </w:t>
            </w:r>
            <w:r w:rsidRPr="005A5BE2">
              <w:rPr>
                <w:rFonts w:asciiTheme="minorHAnsi" w:hAnsiTheme="minorHAnsi" w:cstheme="minorHAnsi"/>
              </w:rPr>
              <w:t xml:space="preserve">Contracting </w:t>
            </w:r>
            <w:r w:rsidRPr="005A5BE2">
              <w:rPr>
                <w:rFonts w:asciiTheme="minorHAnsi" w:hAnsiTheme="minorHAnsi" w:cstheme="minorHAnsi"/>
                <w:spacing w:val="-2"/>
              </w:rPr>
              <w:t>Authority</w:t>
            </w:r>
          </w:p>
          <w:p w14:paraId="590C2A62" w14:textId="77777777" w:rsidR="00A01084" w:rsidRPr="005A5BE2" w:rsidRDefault="00A01084">
            <w:pPr>
              <w:pStyle w:val="TableParagraph"/>
              <w:rPr>
                <w:rFonts w:asciiTheme="minorHAnsi" w:hAnsiTheme="minorHAnsi" w:cstheme="minorHAnsi"/>
                <w:sz w:val="20"/>
              </w:rPr>
            </w:pPr>
          </w:p>
          <w:p w14:paraId="590C2A63" w14:textId="77777777" w:rsidR="00A01084" w:rsidRPr="005A5BE2" w:rsidRDefault="00A01084">
            <w:pPr>
              <w:pStyle w:val="TableParagraph"/>
              <w:rPr>
                <w:rFonts w:asciiTheme="minorHAnsi" w:hAnsiTheme="minorHAnsi" w:cstheme="minorHAnsi"/>
                <w:sz w:val="20"/>
              </w:rPr>
            </w:pPr>
          </w:p>
          <w:p w14:paraId="590C2A64" w14:textId="77777777" w:rsidR="00A01084" w:rsidRPr="005A5BE2" w:rsidRDefault="00A01084">
            <w:pPr>
              <w:pStyle w:val="TableParagraph"/>
              <w:spacing w:before="57"/>
              <w:rPr>
                <w:rFonts w:asciiTheme="minorHAnsi" w:hAnsiTheme="minorHAnsi" w:cstheme="minorHAnsi"/>
                <w:sz w:val="20"/>
              </w:rPr>
            </w:pPr>
          </w:p>
          <w:p w14:paraId="590C2A65" w14:textId="77777777" w:rsidR="00A01084" w:rsidRPr="005A5BE2" w:rsidRDefault="00013AF0">
            <w:pPr>
              <w:pStyle w:val="TableParagraph"/>
              <w:spacing w:line="20" w:lineRule="exact"/>
              <w:ind w:left="93"/>
              <w:rPr>
                <w:rFonts w:asciiTheme="minorHAnsi" w:hAnsiTheme="minorHAnsi" w:cstheme="minorHAnsi"/>
                <w:sz w:val="2"/>
              </w:rPr>
            </w:pPr>
            <w:r w:rsidRPr="005A5BE2">
              <w:rPr>
                <w:rFonts w:asciiTheme="minorHAnsi" w:hAnsiTheme="minorHAnsi" w:cstheme="minorHAnsi"/>
                <w:noProof/>
                <w:sz w:val="2"/>
              </w:rPr>
              <mc:AlternateContent>
                <mc:Choice Requires="wpg">
                  <w:drawing>
                    <wp:inline distT="0" distB="0" distL="0" distR="0" wp14:anchorId="590C2B3F" wp14:editId="590C2B40">
                      <wp:extent cx="1811020" cy="9525"/>
                      <wp:effectExtent l="9525" t="0" r="0" b="0"/>
                      <wp:docPr id="284" name="Group 2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285" name="Graphic 285"/>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xmlns:w16cei="http://schemas.microsoft.com/office/word/2026/wordml/cei">
                  <w:pict>
                    <v:group w14:anchorId="49DCFF6C" id="Group 284"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350cAIAAJQFAAAOAAAAZHJzL2Uyb0RvYy54bWykVMlu2zAQvRfoPxC811oQtYlgOSjixigQ&#10;pAHiomeaohaUItkhbcl/3yFl2Y4T9JDqIAw5w1nee+T8dugk2QmwrVYFTWYxJUJxXbaqLujP9f2n&#10;a0qsY6pkUitR0L2w9Hbx8cO8N7lIdaNlKYBgEmXz3hS0cc7kUWR5IzpmZ9oIhc5KQ8ccLqGOSmA9&#10;Zu9klMbx56jXUBrQXFiLu8vRSRchf1UJ7n5UlRWOyIJiby78Ifw3/h8t5iyvgZmm5Yc22Du66Fir&#10;sOgx1ZI5RrbQvkrVtRy01ZWbcd1FuqpaLsIMOE0SX0yzAr01YZY672tzhAmhvcDp3Wn5424F5tk8&#10;wdg9mg+a/7aIS9SbOj/3+3V9Ch4q6PwhHIIMAdH9EVExOMJxM7lOkjhF4Dn6brI0GwHnDbLy6hBv&#10;vv3rWMTysWRo7NhIb1A59gSO/T9wnhtmRMDc+uGfgLRlQdPrjBLFOlTw6iAWv4Uo+fIY5xE8rOwB&#10;zDfxucqydMTgTYiS9EvQ5HFWlvOtdSuhA9Rs92DdKNlyslgzWXxQkwkofC95GSTvKEHJAyUo+c1Y&#10;3TDnz3n+vEn6E1d+r9M7sdbB6y54wtZOXqnOo5DtOPNsT0LA2DECDV8GRTUaoTTa58NJ5bu4SeKr&#10;cJOslm1530rpu7BQb+4kkB3z9zh8fg7M8CLMgHVLZpsxLrgOYVIFQdt8ZMezttHlHuntkc+C2j9b&#10;BoIS+V2hgPxLMRkwGZvJACfvdHhPAkBYcz38YmCIL19Qh8w+6klHLJ9I86MfY/1Jpb9una5azyhq&#10;eurosEBNBytcfbRevC3n6xB1ekwXfwEAAP//AwBQSwMEFAAGAAgAAAAhAE+kBjTaAAAAAwEAAA8A&#10;AABkcnMvZG93bnJldi54bWxMj0FLw0AQhe+C/2EZwZvdJBIpMZtSinoqgq0g3qbJNAnNzobsNkn/&#10;vaMXe3kwvMd73+Sr2XZqpMG3jg3EiwgUcemqlmsDn/vXhyUoH5Ar7ByTgQt5WBW3NzlmlZv4g8Zd&#10;qJWUsM/QQBNCn2nty4Ys+oXricU7usFikHOodTXgJOW200kUPWmLLctCgz1tGipPu7M18DbhtH6M&#10;X8bt6bi5fO/T969tTMbc383rZ1CB5vAfhl98QYdCmA7uzJVXnQF5JPypeMkyTUAdJJSCLnJ9zV78&#10;AAAA//8DAFBLAQItABQABgAIAAAAIQC2gziS/gAAAOEBAAATAAAAAAAAAAAAAAAAAAAAAABbQ29u&#10;dGVudF9UeXBlc10ueG1sUEsBAi0AFAAGAAgAAAAhADj9If/WAAAAlAEAAAsAAAAAAAAAAAAAAAAA&#10;LwEAAF9yZWxzLy5yZWxzUEsBAi0AFAAGAAgAAAAhAF9XfnRwAgAAlAUAAA4AAAAAAAAAAAAAAAAA&#10;LgIAAGRycy9lMm9Eb2MueG1sUEsBAi0AFAAGAAgAAAAhAE+kBjTaAAAAAwEAAA8AAAAAAAAAAAAA&#10;AAAAygQAAGRycy9kb3ducmV2LnhtbFBLBQYAAAAABAAEAPMAAADRBQAAAAA=&#10;">
                      <v:shape id="Graphic 285"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AQvwxAAAANwAAAAPAAAAZHJzL2Rvd25yZXYueG1sRI9Ba8JA&#10;FITvBf/D8gRvdWPEKtFVtEUQb01F8PaSfSbR7NuQXTX+e7dQ6HGYmW+YxaoztbhT6yrLCkbDCARx&#10;bnXFhYLDz/Z9BsJ5ZI21ZVLwJAerZe9tgYm2D/6me+oLESDsElRQet8kUrq8JINuaBvi4J1ta9AH&#10;2RZSt/gIcFPLOIo+pMGKw0KJDX2WlF/Tm1Ew/lrfLvFpY2S2TztZRNOsPmZKDfrdeg7CU+f/w3/t&#10;nVYQzybweyYcAbl8AQAA//8DAFBLAQItABQABgAIAAAAIQDb4fbL7gAAAIUBAAATAAAAAAAAAAAA&#10;AAAAAAAAAABbQ29udGVudF9UeXBlc10ueG1sUEsBAi0AFAAGAAgAAAAhAFr0LFu/AAAAFQEAAAsA&#10;AAAAAAAAAAAAAAAAHwEAAF9yZWxzLy5yZWxzUEsBAi0AFAAGAAgAAAAhAA4BC/DEAAAA3AAAAA8A&#10;AAAAAAAAAAAAAAAABwIAAGRycy9kb3ducmV2LnhtbFBLBQYAAAAAAwADALcAAAD4AgAAAAA=&#10;" path="m,l1810520,e" filled="f" strokeweight=".25289mm">
                        <v:path arrowok="t"/>
                      </v:shape>
                      <w10:anchorlock/>
                    </v:group>
                  </w:pict>
                </mc:Fallback>
              </mc:AlternateContent>
            </w:r>
          </w:p>
          <w:p w14:paraId="590C2A66" w14:textId="77777777" w:rsidR="00A01084" w:rsidRPr="005A5BE2" w:rsidRDefault="00013AF0">
            <w:pPr>
              <w:pStyle w:val="TableParagraph"/>
              <w:spacing w:before="168"/>
              <w:ind w:left="93"/>
              <w:rPr>
                <w:rFonts w:asciiTheme="minorHAnsi" w:hAnsiTheme="minorHAnsi" w:cstheme="minorHAnsi"/>
              </w:rPr>
            </w:pPr>
            <w:r w:rsidRPr="005A5BE2">
              <w:rPr>
                <w:rFonts w:asciiTheme="minorHAnsi" w:hAnsiTheme="minorHAnsi" w:cstheme="minorHAnsi"/>
              </w:rPr>
              <w:t>(being</w:t>
            </w:r>
            <w:r w:rsidRPr="005A5BE2">
              <w:rPr>
                <w:rFonts w:asciiTheme="minorHAnsi" w:hAnsiTheme="minorHAnsi" w:cstheme="minorHAnsi"/>
                <w:spacing w:val="-5"/>
              </w:rPr>
              <w:t xml:space="preserve"> </w:t>
            </w:r>
            <w:r w:rsidRPr="005A5BE2">
              <w:rPr>
                <w:rFonts w:asciiTheme="minorHAnsi" w:hAnsiTheme="minorHAnsi" w:cstheme="minorHAnsi"/>
              </w:rPr>
              <w:t>a</w:t>
            </w:r>
            <w:r w:rsidRPr="005A5BE2">
              <w:rPr>
                <w:rFonts w:asciiTheme="minorHAnsi" w:hAnsiTheme="minorHAnsi" w:cstheme="minorHAnsi"/>
                <w:spacing w:val="-3"/>
              </w:rPr>
              <w:t xml:space="preserve"> </w:t>
            </w:r>
            <w:r w:rsidRPr="005A5BE2">
              <w:rPr>
                <w:rFonts w:asciiTheme="minorHAnsi" w:hAnsiTheme="minorHAnsi" w:cstheme="minorHAnsi"/>
              </w:rPr>
              <w:t>duly</w:t>
            </w:r>
            <w:r w:rsidRPr="005A5BE2">
              <w:rPr>
                <w:rFonts w:asciiTheme="minorHAnsi" w:hAnsiTheme="minorHAnsi" w:cstheme="minorHAnsi"/>
                <w:spacing w:val="-2"/>
              </w:rPr>
              <w:t xml:space="preserve"> </w:t>
            </w:r>
            <w:r w:rsidRPr="005A5BE2">
              <w:rPr>
                <w:rFonts w:asciiTheme="minorHAnsi" w:hAnsiTheme="minorHAnsi" w:cstheme="minorHAnsi"/>
              </w:rPr>
              <w:t>authorised</w:t>
            </w:r>
            <w:r w:rsidRPr="005A5BE2">
              <w:rPr>
                <w:rFonts w:asciiTheme="minorHAnsi" w:hAnsiTheme="minorHAnsi" w:cstheme="minorHAnsi"/>
                <w:spacing w:val="-6"/>
              </w:rPr>
              <w:t xml:space="preserve"> </w:t>
            </w:r>
            <w:r w:rsidRPr="005A5BE2">
              <w:rPr>
                <w:rFonts w:asciiTheme="minorHAnsi" w:hAnsiTheme="minorHAnsi" w:cstheme="minorHAnsi"/>
                <w:spacing w:val="-2"/>
              </w:rPr>
              <w:t>officer)</w:t>
            </w:r>
          </w:p>
        </w:tc>
        <w:tc>
          <w:tcPr>
            <w:tcW w:w="4510" w:type="dxa"/>
            <w:tcBorders>
              <w:left w:val="single" w:sz="12" w:space="0" w:color="FFFFFF"/>
              <w:bottom w:val="single" w:sz="2" w:space="0" w:color="CCCCCC"/>
            </w:tcBorders>
            <w:shd w:val="clear" w:color="auto" w:fill="CCCCCC"/>
          </w:tcPr>
          <w:p w14:paraId="590C2A67" w14:textId="77777777" w:rsidR="00A01084" w:rsidRPr="005A5BE2" w:rsidRDefault="00013AF0">
            <w:pPr>
              <w:pStyle w:val="TableParagraph"/>
              <w:spacing w:line="268" w:lineRule="exact"/>
              <w:ind w:left="92"/>
              <w:rPr>
                <w:rFonts w:asciiTheme="minorHAnsi" w:hAnsiTheme="minorHAnsi" w:cstheme="minorHAnsi"/>
              </w:rPr>
            </w:pPr>
            <w:r w:rsidRPr="005A5BE2">
              <w:rPr>
                <w:rFonts w:asciiTheme="minorHAnsi" w:hAnsiTheme="minorHAnsi" w:cstheme="minorHAnsi"/>
                <w:noProof/>
              </w:rPr>
              <mc:AlternateContent>
                <mc:Choice Requires="wpg">
                  <w:drawing>
                    <wp:anchor distT="0" distB="0" distL="0" distR="0" simplePos="0" relativeHeight="15776256" behindDoc="0" locked="0" layoutInCell="1" allowOverlap="1" wp14:anchorId="590C2B41" wp14:editId="590C2B42">
                      <wp:simplePos x="0" y="0"/>
                      <wp:positionH relativeFrom="column">
                        <wp:posOffset>68580</wp:posOffset>
                      </wp:positionH>
                      <wp:positionV relativeFrom="paragraph">
                        <wp:posOffset>846475</wp:posOffset>
                      </wp:positionV>
                      <wp:extent cx="1949450" cy="9525"/>
                      <wp:effectExtent l="0" t="0" r="0" b="0"/>
                      <wp:wrapNone/>
                      <wp:docPr id="286" name="Group 2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49450" cy="9525"/>
                                <a:chOff x="0" y="0"/>
                                <a:chExt cx="1949450" cy="9525"/>
                              </a:xfrm>
                            </wpg:grpSpPr>
                            <wps:wsp>
                              <wps:cNvPr id="287" name="Graphic 287"/>
                              <wps:cNvSpPr/>
                              <wps:spPr>
                                <a:xfrm>
                                  <a:off x="0" y="4552"/>
                                  <a:ext cx="1949450" cy="1270"/>
                                </a:xfrm>
                                <a:custGeom>
                                  <a:avLst/>
                                  <a:gdLst/>
                                  <a:ahLst/>
                                  <a:cxnLst/>
                                  <a:rect l="l" t="t" r="r" b="b"/>
                                  <a:pathLst>
                                    <a:path w="1949450">
                                      <a:moveTo>
                                        <a:pt x="0" y="0"/>
                                      </a:moveTo>
                                      <a:lnTo>
                                        <a:pt x="1949199" y="0"/>
                                      </a:lnTo>
                                    </a:path>
                                  </a:pathLst>
                                </a:custGeom>
                                <a:ln w="9104">
                                  <a:solidFill>
                                    <a:srgbClr val="000000"/>
                                  </a:solidFill>
                                  <a:prstDash val="solid"/>
                                </a:ln>
                              </wps:spPr>
                              <wps:bodyPr wrap="square" lIns="0" tIns="0" rIns="0" bIns="0" rtlCol="0">
                                <a:prstTxWarp prst="textNoShape">
                                  <a:avLst/>
                                </a:prstTxWarp>
                                <a:noAutofit/>
                              </wps:bodyPr>
                            </wps:wsp>
                          </wpg:wgp>
                        </a:graphicData>
                      </a:graphic>
                    </wp:anchor>
                  </w:drawing>
                </mc:Choice>
                <mc:Fallback xmlns:w16cei="http://schemas.microsoft.com/office/word/2026/wordml/cei">
                  <w:pict>
                    <v:group w14:anchorId="2F032AA2" id="Group 286" o:spid="_x0000_s1026" style="position:absolute;margin-left:5.4pt;margin-top:66.65pt;width:153.5pt;height:.75pt;z-index:15776256;mso-wrap-distance-left:0;mso-wrap-distance-right:0" coordsize="1949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4FRjcQIAAJQFAAAOAAAAZHJzL2Uyb0RvYy54bWykVMlu2zAQvRfoPxC817IFu4kEy0ERN0aB&#10;IA0QBz3TFLWgFMkOacv5+w6pxY4T9JDqIDxyhrO8eeTy5thIchBga60yOptMKRGK67xWZUaft3df&#10;rimxjqmcSa1ERl+EpTerz5+WrUlFrCstcwEEgyibtiajlXMmjSLLK9EwO9FGKDQWGhrmcAlllANr&#10;MXojo3g6/Rq1GnIDmgtrcXfdGekqxC8Kwd3PorDCEZlRrM2FP4T/zv+j1ZKlJTBT1bwvg32giobV&#10;CpOOodbMMbKH+k2opuagrS7chOsm0kVRcxF6wG5m04tuNqD3JvRSpm1pRpqQ2guePhyWPxw2YJ7M&#10;I3TVI7zX/LdFXqLWlOm53a/Lk/OxgMYfwibIMTD6MjIqjo5w3Jwl82S+QOI52pJFvOgI5xVO5c0h&#10;Xn3/17GIpV3KUNhYSGtQOfZEjv0/cp4qZkTg3PrmH4HUeUbj6ytKFGtQwZteLH4LWfLp0c8z2K9s&#10;T+a7/MwXi7jj4F2KZvFV0OTYK0v53rqN0IFqdri3rpNsPiBWDYgf1QABhe8lL4PkHSUoeaAEJb/r&#10;shvm/Dk/Pw9Je5qV32v0QWx1sLqLOWFpJ6tU515+2rMkoWQQAvp2Hgh8GhRVB0JqxOfNSeWrSGbT&#10;ebhJVss6v6ul9FVYKHe3EsiB+XscPt8HRnjlZsC6NbNV5xdMvZtUQdA27abjp7bT+QuOt8V5ZtT+&#10;2TMQlMgfCgXkX4oBwAB2AwAnb3V4TwJBmHN7/MXAEJ8+ow4n+6AHHbF0GJpvffT1J5X+tne6qP1E&#10;UdNDRf0CNR1QuPqIXr0t5+vgdXpMV38BAAD//wMAUEsDBBQABgAIAAAAIQCprMjJ3wAAAAoBAAAP&#10;AAAAZHJzL2Rvd25yZXYueG1sTI/NasMwEITvhb6D2EJvjeyqP8G1HEJoewqFJoWQ28ba2CaWZCzF&#10;dt6+m1N7WmZ2mP02X0y2FQP1ofFOQzpLQJArvWlcpeFn+/EwBxEiOoOtd6ThQgEWxe1Njpnxo/um&#10;YRMrwSUuZKihjrHLpAxlTRbDzHfkeHf0vcXIsq+k6XHkctvKxyR5kRYbxxdq7GhVU3nanK2GzxHH&#10;pUrfh/XpuLrst89fu3VKWt/fTcs3EJGm+BeGKz6jQ8FMB392JoiWdcLkkadSCgQHVPrKzuHqPM1B&#10;Frn8/0LxCwAA//8DAFBLAQItABQABgAIAAAAIQC2gziS/gAAAOEBAAATAAAAAAAAAAAAAAAAAAAA&#10;AABbQ29udGVudF9UeXBlc10ueG1sUEsBAi0AFAAGAAgAAAAhADj9If/WAAAAlAEAAAsAAAAAAAAA&#10;AAAAAAAALwEAAF9yZWxzLy5yZWxzUEsBAi0AFAAGAAgAAAAhANbgVGNxAgAAlAUAAA4AAAAAAAAA&#10;AAAAAAAALgIAAGRycy9lMm9Eb2MueG1sUEsBAi0AFAAGAAgAAAAhAKmsyMnfAAAACgEAAA8AAAAA&#10;AAAAAAAAAAAAywQAAGRycy9kb3ducmV2LnhtbFBLBQYAAAAABAAEAPMAAADXBQAAAAA=&#10;">
                      <v:shape id="Graphic 287" o:spid="_x0000_s1027" style="position:absolute;top:45;width:19494;height:13;visibility:visible;mso-wrap-style:square;v-text-anchor:top" coordsize="19494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mnP6xQAAANwAAAAPAAAAZHJzL2Rvd25yZXYueG1sRI/NagJB&#10;EITvgbzD0EJucVaFqKujBEXIQQhqLrk1O70/utOzzHR08/ZOIOCxqKqvqOW6d626UoiNZwOjYQaK&#10;uPC24crA12n3OgMVBdli65kM/FKE9er5aYm59Tc+0PUolUoQjjkaqEW6XOtY1OQwDn1HnLzSB4eS&#10;ZKi0DXhLcNfqcZa9aYcNp4UaO9rUVFyOP87AqdzOw0T6uXxOdtNNeYnb7/PemJdB/74AJdTLI/zf&#10;/rAGxrMp/J1JR0Cv7gAAAP//AwBQSwECLQAUAAYACAAAACEA2+H2y+4AAACFAQAAEwAAAAAAAAAA&#10;AAAAAAAAAAAAW0NvbnRlbnRfVHlwZXNdLnhtbFBLAQItABQABgAIAAAAIQBa9CxbvwAAABUBAAAL&#10;AAAAAAAAAAAAAAAAAB8BAABfcmVscy8ucmVsc1BLAQItABQABgAIAAAAIQC2mnP6xQAAANwAAAAP&#10;AAAAAAAAAAAAAAAAAAcCAABkcnMvZG93bnJldi54bWxQSwUGAAAAAAMAAwC3AAAA+QIAAAAA&#10;" path="m,l1949199,e" filled="f" strokeweight=".25289mm">
                        <v:path arrowok="t"/>
                      </v:shape>
                    </v:group>
                  </w:pict>
                </mc:Fallback>
              </mc:AlternateContent>
            </w:r>
            <w:r w:rsidRPr="005A5BE2">
              <w:rPr>
                <w:rFonts w:asciiTheme="minorHAnsi" w:hAnsiTheme="minorHAnsi" w:cstheme="minorHAnsi"/>
              </w:rPr>
              <w:t>SIGNED</w:t>
            </w:r>
            <w:r w:rsidRPr="005A5BE2">
              <w:rPr>
                <w:rFonts w:asciiTheme="minorHAnsi" w:hAnsiTheme="minorHAnsi" w:cstheme="minorHAnsi"/>
                <w:spacing w:val="-2"/>
              </w:rPr>
              <w:t xml:space="preserve"> </w:t>
            </w:r>
            <w:r w:rsidRPr="005A5BE2">
              <w:rPr>
                <w:rFonts w:asciiTheme="minorHAnsi" w:hAnsiTheme="minorHAnsi" w:cstheme="minorHAnsi"/>
              </w:rPr>
              <w:t>for</w:t>
            </w:r>
            <w:r w:rsidRPr="005A5BE2">
              <w:rPr>
                <w:rFonts w:asciiTheme="minorHAnsi" w:hAnsiTheme="minorHAnsi" w:cstheme="minorHAnsi"/>
                <w:spacing w:val="-2"/>
              </w:rPr>
              <w:t xml:space="preserve"> </w:t>
            </w:r>
            <w:r w:rsidRPr="005A5BE2">
              <w:rPr>
                <w:rFonts w:asciiTheme="minorHAnsi" w:hAnsiTheme="minorHAnsi" w:cstheme="minorHAnsi"/>
              </w:rPr>
              <w:t>and</w:t>
            </w:r>
            <w:r w:rsidRPr="005A5BE2">
              <w:rPr>
                <w:rFonts w:asciiTheme="minorHAnsi" w:hAnsiTheme="minorHAnsi" w:cstheme="minorHAnsi"/>
                <w:spacing w:val="-4"/>
              </w:rPr>
              <w:t xml:space="preserve"> </w:t>
            </w:r>
            <w:r w:rsidRPr="005A5BE2">
              <w:rPr>
                <w:rFonts w:asciiTheme="minorHAnsi" w:hAnsiTheme="minorHAnsi" w:cstheme="minorHAnsi"/>
              </w:rPr>
              <w:t>on</w:t>
            </w:r>
            <w:r w:rsidRPr="005A5BE2">
              <w:rPr>
                <w:rFonts w:asciiTheme="minorHAnsi" w:hAnsiTheme="minorHAnsi" w:cstheme="minorHAnsi"/>
                <w:spacing w:val="-3"/>
              </w:rPr>
              <w:t xml:space="preserve"> </w:t>
            </w:r>
            <w:r w:rsidRPr="005A5BE2">
              <w:rPr>
                <w:rFonts w:asciiTheme="minorHAnsi" w:hAnsiTheme="minorHAnsi" w:cstheme="minorHAnsi"/>
              </w:rPr>
              <w:t>behalf</w:t>
            </w:r>
            <w:r w:rsidRPr="005A5BE2">
              <w:rPr>
                <w:rFonts w:asciiTheme="minorHAnsi" w:hAnsiTheme="minorHAnsi" w:cstheme="minorHAnsi"/>
                <w:spacing w:val="-4"/>
              </w:rPr>
              <w:t xml:space="preserve"> </w:t>
            </w:r>
            <w:r w:rsidRPr="005A5BE2">
              <w:rPr>
                <w:rFonts w:asciiTheme="minorHAnsi" w:hAnsiTheme="minorHAnsi" w:cstheme="minorHAnsi"/>
              </w:rPr>
              <w:t>of</w:t>
            </w:r>
            <w:r w:rsidRPr="005A5BE2">
              <w:rPr>
                <w:rFonts w:asciiTheme="minorHAnsi" w:hAnsiTheme="minorHAnsi" w:cstheme="minorHAnsi"/>
                <w:spacing w:val="-2"/>
              </w:rPr>
              <w:t xml:space="preserve"> </w:t>
            </w:r>
            <w:r w:rsidRPr="005A5BE2">
              <w:rPr>
                <w:rFonts w:asciiTheme="minorHAnsi" w:hAnsiTheme="minorHAnsi" w:cstheme="minorHAnsi"/>
              </w:rPr>
              <w:t>the</w:t>
            </w:r>
            <w:r w:rsidRPr="005A5BE2">
              <w:rPr>
                <w:rFonts w:asciiTheme="minorHAnsi" w:hAnsiTheme="minorHAnsi" w:cstheme="minorHAnsi"/>
                <w:spacing w:val="-1"/>
              </w:rPr>
              <w:t xml:space="preserve"> </w:t>
            </w:r>
            <w:r w:rsidRPr="005A5BE2">
              <w:rPr>
                <w:rFonts w:asciiTheme="minorHAnsi" w:hAnsiTheme="minorHAnsi" w:cstheme="minorHAnsi"/>
                <w:spacing w:val="-2"/>
              </w:rPr>
              <w:t>Contractor</w:t>
            </w:r>
          </w:p>
        </w:tc>
      </w:tr>
      <w:tr w:rsidR="00A01084" w:rsidRPr="005A5BE2" w14:paraId="590C2A6B" w14:textId="77777777">
        <w:trPr>
          <w:trHeight w:val="1040"/>
        </w:trPr>
        <w:tc>
          <w:tcPr>
            <w:tcW w:w="4457" w:type="dxa"/>
            <w:tcBorders>
              <w:top w:val="single" w:sz="2" w:space="0" w:color="CCCCCC"/>
              <w:right w:val="single" w:sz="12" w:space="0" w:color="FFFFFF"/>
            </w:tcBorders>
            <w:shd w:val="clear" w:color="auto" w:fill="CCCCCC"/>
          </w:tcPr>
          <w:p w14:paraId="590C2A69" w14:textId="77777777" w:rsidR="00A01084" w:rsidRPr="005A5BE2" w:rsidRDefault="00013AF0">
            <w:pPr>
              <w:pStyle w:val="TableParagraph"/>
              <w:spacing w:line="264" w:lineRule="exact"/>
              <w:ind w:left="93"/>
              <w:rPr>
                <w:rFonts w:asciiTheme="minorHAnsi" w:hAnsiTheme="minorHAnsi" w:cstheme="minorHAnsi"/>
              </w:rPr>
            </w:pPr>
            <w:r w:rsidRPr="005A5BE2">
              <w:rPr>
                <w:rFonts w:asciiTheme="minorHAnsi" w:hAnsiTheme="minorHAnsi" w:cstheme="minorHAnsi"/>
                <w:spacing w:val="-2"/>
              </w:rPr>
              <w:t>Witness</w:t>
            </w:r>
          </w:p>
        </w:tc>
        <w:tc>
          <w:tcPr>
            <w:tcW w:w="4510" w:type="dxa"/>
            <w:tcBorders>
              <w:top w:val="single" w:sz="2" w:space="0" w:color="CCCCCC"/>
              <w:left w:val="single" w:sz="12" w:space="0" w:color="FFFFFF"/>
            </w:tcBorders>
            <w:shd w:val="clear" w:color="auto" w:fill="CCCCCC"/>
          </w:tcPr>
          <w:p w14:paraId="590C2A6A" w14:textId="77777777" w:rsidR="00A01084" w:rsidRPr="005A5BE2" w:rsidRDefault="00013AF0">
            <w:pPr>
              <w:pStyle w:val="TableParagraph"/>
              <w:spacing w:line="264" w:lineRule="exact"/>
              <w:ind w:left="116"/>
              <w:rPr>
                <w:rFonts w:asciiTheme="minorHAnsi" w:hAnsiTheme="minorHAnsi" w:cstheme="minorHAnsi"/>
              </w:rPr>
            </w:pPr>
            <w:r w:rsidRPr="005A5BE2">
              <w:rPr>
                <w:rFonts w:asciiTheme="minorHAnsi" w:hAnsiTheme="minorHAnsi" w:cstheme="minorHAnsi"/>
                <w:spacing w:val="-2"/>
              </w:rPr>
              <w:t>Witness</w:t>
            </w:r>
          </w:p>
        </w:tc>
      </w:tr>
    </w:tbl>
    <w:p w14:paraId="590C2A6C" w14:textId="77777777" w:rsidR="00A01084" w:rsidRPr="005A5BE2" w:rsidRDefault="00A01084">
      <w:pPr>
        <w:spacing w:line="264" w:lineRule="exact"/>
        <w:rPr>
          <w:rFonts w:asciiTheme="minorHAnsi" w:hAnsiTheme="minorHAnsi" w:cstheme="minorHAnsi"/>
        </w:rPr>
        <w:sectPr w:rsidR="00A01084" w:rsidRPr="005A5BE2">
          <w:pgSz w:w="11910" w:h="16840"/>
          <w:pgMar w:top="1080" w:right="1140" w:bottom="1060" w:left="1180" w:header="677" w:footer="875" w:gutter="0"/>
          <w:cols w:space="720"/>
        </w:sectPr>
      </w:pPr>
    </w:p>
    <w:p w14:paraId="590C2A6D" w14:textId="77777777" w:rsidR="00A01084" w:rsidRPr="005A5BE2" w:rsidRDefault="00013AF0">
      <w:pPr>
        <w:pStyle w:val="Heading1"/>
        <w:spacing w:before="356"/>
        <w:ind w:left="260"/>
        <w:rPr>
          <w:rFonts w:asciiTheme="minorHAnsi" w:hAnsiTheme="minorHAnsi" w:cstheme="minorHAnsi"/>
        </w:rPr>
      </w:pPr>
      <w:bookmarkStart w:id="82" w:name="Schedule_A_to_the_Confidentiality_Agreem"/>
      <w:bookmarkEnd w:id="82"/>
      <w:r w:rsidRPr="005A5BE2">
        <w:rPr>
          <w:rFonts w:asciiTheme="minorHAnsi" w:hAnsiTheme="minorHAnsi" w:cstheme="minorHAnsi"/>
          <w:color w:val="333399"/>
        </w:rPr>
        <w:lastRenderedPageBreak/>
        <w:t>Schedule</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A</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to</w:t>
      </w:r>
      <w:r w:rsidRPr="005A5BE2">
        <w:rPr>
          <w:rFonts w:asciiTheme="minorHAnsi" w:hAnsiTheme="minorHAnsi" w:cstheme="minorHAnsi"/>
          <w:color w:val="333399"/>
          <w:spacing w:val="-9"/>
        </w:rPr>
        <w:t xml:space="preserve"> </w:t>
      </w:r>
      <w:r w:rsidRPr="005A5BE2">
        <w:rPr>
          <w:rFonts w:asciiTheme="minorHAnsi" w:hAnsiTheme="minorHAnsi" w:cstheme="minorHAnsi"/>
          <w:color w:val="333399"/>
        </w:rPr>
        <w:t>the</w:t>
      </w:r>
      <w:r w:rsidRPr="005A5BE2">
        <w:rPr>
          <w:rFonts w:asciiTheme="minorHAnsi" w:hAnsiTheme="minorHAnsi" w:cstheme="minorHAnsi"/>
          <w:color w:val="333399"/>
          <w:spacing w:val="-8"/>
        </w:rPr>
        <w:t xml:space="preserve"> </w:t>
      </w:r>
      <w:r w:rsidRPr="005A5BE2">
        <w:rPr>
          <w:rFonts w:asciiTheme="minorHAnsi" w:hAnsiTheme="minorHAnsi" w:cstheme="minorHAnsi"/>
          <w:color w:val="333399"/>
        </w:rPr>
        <w:t>Confidentiality</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Agreement:</w:t>
      </w:r>
      <w:r w:rsidRPr="005A5BE2">
        <w:rPr>
          <w:rFonts w:asciiTheme="minorHAnsi" w:hAnsiTheme="minorHAnsi" w:cstheme="minorHAnsi"/>
          <w:color w:val="333399"/>
          <w:spacing w:val="-11"/>
        </w:rPr>
        <w:t xml:space="preserve"> </w:t>
      </w:r>
      <w:r w:rsidRPr="005A5BE2">
        <w:rPr>
          <w:rFonts w:asciiTheme="minorHAnsi" w:hAnsiTheme="minorHAnsi" w:cstheme="minorHAnsi"/>
          <w:color w:val="333399"/>
        </w:rPr>
        <w:t>Data</w:t>
      </w:r>
      <w:r w:rsidRPr="005A5BE2">
        <w:rPr>
          <w:rFonts w:asciiTheme="minorHAnsi" w:hAnsiTheme="minorHAnsi" w:cstheme="minorHAnsi"/>
          <w:color w:val="333399"/>
          <w:spacing w:val="-10"/>
        </w:rPr>
        <w:t xml:space="preserve"> </w:t>
      </w:r>
      <w:r w:rsidRPr="005A5BE2">
        <w:rPr>
          <w:rFonts w:asciiTheme="minorHAnsi" w:hAnsiTheme="minorHAnsi" w:cstheme="minorHAnsi"/>
          <w:color w:val="333399"/>
          <w:spacing w:val="-2"/>
        </w:rPr>
        <w:t>Protection</w:t>
      </w:r>
    </w:p>
    <w:p w14:paraId="590C2A6E" w14:textId="77777777" w:rsidR="00A01084" w:rsidRPr="005A5BE2" w:rsidRDefault="00013AF0">
      <w:pPr>
        <w:pStyle w:val="BodyText"/>
        <w:spacing w:before="4"/>
        <w:rPr>
          <w:rFonts w:asciiTheme="minorHAnsi" w:hAnsiTheme="minorHAnsi" w:cstheme="minorHAnsi"/>
          <w:b/>
          <w:sz w:val="4"/>
        </w:rPr>
      </w:pPr>
      <w:r w:rsidRPr="005A5BE2">
        <w:rPr>
          <w:rFonts w:asciiTheme="minorHAnsi" w:hAnsiTheme="minorHAnsi" w:cstheme="minorHAnsi"/>
          <w:noProof/>
        </w:rPr>
        <mc:AlternateContent>
          <mc:Choice Requires="wps">
            <w:drawing>
              <wp:anchor distT="0" distB="0" distL="0" distR="0" simplePos="0" relativeHeight="487635968" behindDoc="1" locked="0" layoutInCell="1" allowOverlap="1" wp14:anchorId="590C2B43" wp14:editId="590C2B44">
                <wp:simplePos x="0" y="0"/>
                <wp:positionH relativeFrom="page">
                  <wp:posOffset>896111</wp:posOffset>
                </wp:positionH>
                <wp:positionV relativeFrom="paragraph">
                  <wp:posOffset>49387</wp:posOffset>
                </wp:positionV>
                <wp:extent cx="5768340" cy="27940"/>
                <wp:effectExtent l="0" t="0" r="0" b="0"/>
                <wp:wrapTopAndBottom/>
                <wp:docPr id="288" name="Graphic 28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8340" cy="27940"/>
                        </a:xfrm>
                        <a:custGeom>
                          <a:avLst/>
                          <a:gdLst/>
                          <a:ahLst/>
                          <a:cxnLst/>
                          <a:rect l="l" t="t" r="r" b="b"/>
                          <a:pathLst>
                            <a:path w="5768340" h="27940">
                              <a:moveTo>
                                <a:pt x="5768340" y="0"/>
                              </a:moveTo>
                              <a:lnTo>
                                <a:pt x="0" y="0"/>
                              </a:lnTo>
                              <a:lnTo>
                                <a:pt x="0" y="27431"/>
                              </a:lnTo>
                              <a:lnTo>
                                <a:pt x="5768340" y="27431"/>
                              </a:lnTo>
                              <a:lnTo>
                                <a:pt x="5768340" y="0"/>
                              </a:lnTo>
                              <a:close/>
                            </a:path>
                          </a:pathLst>
                        </a:custGeom>
                        <a:solidFill>
                          <a:srgbClr val="333399"/>
                        </a:solidFill>
                      </wps:spPr>
                      <wps:bodyPr wrap="square" lIns="0" tIns="0" rIns="0" bIns="0" rtlCol="0">
                        <a:prstTxWarp prst="textNoShape">
                          <a:avLst/>
                        </a:prstTxWarp>
                        <a:noAutofit/>
                      </wps:bodyPr>
                    </wps:wsp>
                  </a:graphicData>
                </a:graphic>
              </wp:anchor>
            </w:drawing>
          </mc:Choice>
          <mc:Fallback xmlns:w16cei="http://schemas.microsoft.com/office/word/2026/wordml/cei">
            <w:pict>
              <v:shape w14:anchorId="4C4557AF" id="Graphic 288" o:spid="_x0000_s1026" style="position:absolute;margin-left:70.55pt;margin-top:3.9pt;width:454.2pt;height:2.2pt;z-index:-15680512;visibility:visible;mso-wrap-style:square;mso-wrap-distance-left:0;mso-wrap-distance-top:0;mso-wrap-distance-right:0;mso-wrap-distance-bottom:0;mso-position-horizontal:absolute;mso-position-horizontal-relative:page;mso-position-vertical:absolute;mso-position-vertical-relative:text;v-text-anchor:top" coordsize="576834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QMZIQIAAMEEAAAOAAAAZHJzL2Uyb0RvYy54bWysVE1v2zAMvQ/YfxB0X5yPrm2MOMXQosOA&#10;oivQDDsrshwbk0WNUmLn34+SI9fYThuWg0yZT/R7j1Q2d32r2Umha8AUfDGbc6aMhLIxh4J/2z1+&#10;uOXMeWFKocGogp+V43fb9+82nc3VEmrQpUJGRYzLO1vw2nubZ5mTtWqFm4FVhpIVYCs8bfGQlSg6&#10;qt7qbDmfX2cdYGkRpHKO3j4MSb6N9atKSf+1qpzyTBecuPm4Ylz3Yc22G5EfUNi6kRca4h9YtKIx&#10;9NGx1IPwgh2x+aNU20gEB5WfSWgzqKpGqqiB1Czmv6l5rYVVUQuZ4+xok/t/ZeXz6dW+YKDu7BPI&#10;H44cyTrr8jETNu6C6StsA5aIsz66eB5dVL1nkl5+vLm+XV2R2ZJyy5s1haGmyNNheXT+s4JYSJye&#10;nB+aUKZI1CmSvUkhUitDE3VsoueMmoicURP3QxOt8OFcYBdC1k2Y1IlIyLZwUjuIOB9EjHyTFKL6&#10;htFmiiVVE1TKpaeN9QbM8uZqtbgIT/n0HHDT7/4dOhma6kkNTg0eB+nR7NEOUjM13IFuysdG62CA&#10;w8P+XiM7CXJ2Rb/1+kJ5AovTMAxAGIU9lOcXZB3dmYK7n0eBijP9xdBQhguWAkzBPgXo9T3Eaxi9&#10;R+d3/XeBllkKC+5pfp4hjbzI02QQ/wAYsOGkgU9HD1UTxiZyGxhdNnRPov7LnQ4XcbqPqLd/nu0v&#10;AAAA//8DAFBLAwQUAAYACAAAACEAprpTfNsAAAAJAQAADwAAAGRycy9kb3ducmV2LnhtbEyPwU7D&#10;MBBE70j8g7VI3KiTKKVpiFMhEB9A6aG9OfE2jojXUeym4e/ZnuC2oxnNvql2ixvEjFPoPSlIVwkI&#10;pNabnjoFh6+PpwJEiJqMHjyhgh8MsKvv7ypdGn+lT5z3sRNcQqHUCmyMYyllaC06HVZ+RGLv7Cen&#10;I8upk2bSVy53g8yS5Fk63RN/sHrEN4vt9/7iFBx7O7uCDu/5qVj77XJsYugmpR4fltcXEBGX+BeG&#10;Gz6jQ81Mjb+QCWJgnacpRxVseMHNT/LtGkTDV5aBrCv5f0H9CwAA//8DAFBLAQItABQABgAIAAAA&#10;IQC2gziS/gAAAOEBAAATAAAAAAAAAAAAAAAAAAAAAABbQ29udGVudF9UeXBlc10ueG1sUEsBAi0A&#10;FAAGAAgAAAAhADj9If/WAAAAlAEAAAsAAAAAAAAAAAAAAAAALwEAAF9yZWxzLy5yZWxzUEsBAi0A&#10;FAAGAAgAAAAhAHntAxkhAgAAwQQAAA4AAAAAAAAAAAAAAAAALgIAAGRycy9lMm9Eb2MueG1sUEsB&#10;Ai0AFAAGAAgAAAAhAKa6U3zbAAAACQEAAA8AAAAAAAAAAAAAAAAAewQAAGRycy9kb3ducmV2Lnht&#10;bFBLBQYAAAAABAAEAPMAAACDBQAAAAA=&#10;" path="m5768340,l,,,27431r5768340,l5768340,xe" fillcolor="#339" stroked="f">
                <v:path arrowok="t"/>
                <w10:wrap type="topAndBottom" anchorx="page"/>
              </v:shape>
            </w:pict>
          </mc:Fallback>
        </mc:AlternateContent>
      </w:r>
    </w:p>
    <w:p w14:paraId="590C2A6F" w14:textId="77777777" w:rsidR="00A01084" w:rsidRPr="005A5BE2" w:rsidRDefault="00A01084">
      <w:pPr>
        <w:pStyle w:val="BodyText"/>
        <w:rPr>
          <w:rFonts w:asciiTheme="minorHAnsi" w:hAnsiTheme="minorHAnsi" w:cstheme="minorHAnsi"/>
          <w:b/>
        </w:rPr>
      </w:pPr>
    </w:p>
    <w:p w14:paraId="590C2A70" w14:textId="77777777" w:rsidR="00A01084" w:rsidRPr="005A5BE2" w:rsidRDefault="00A01084">
      <w:pPr>
        <w:pStyle w:val="BodyText"/>
        <w:spacing w:before="134"/>
        <w:rPr>
          <w:rFonts w:asciiTheme="minorHAnsi" w:hAnsiTheme="minorHAnsi" w:cstheme="minorHAnsi"/>
          <w:b/>
        </w:rPr>
      </w:pPr>
    </w:p>
    <w:p w14:paraId="797DE6BC" w14:textId="77777777" w:rsidR="00025F03" w:rsidRPr="005A5BE2" w:rsidRDefault="00025F03" w:rsidP="00025F03">
      <w:pPr>
        <w:widowControl/>
        <w:adjustRightInd w:val="0"/>
        <w:rPr>
          <w:rFonts w:asciiTheme="minorHAnsi" w:eastAsiaTheme="minorHAnsi" w:hAnsiTheme="minorHAnsi" w:cstheme="minorHAnsi"/>
          <w:b/>
          <w:i/>
          <w:sz w:val="24"/>
          <w:szCs w:val="24"/>
          <w:u w:val="single"/>
          <w:lang w:val="en-IE"/>
        </w:rPr>
      </w:pPr>
      <w:r w:rsidRPr="005A5BE2">
        <w:rPr>
          <w:rFonts w:asciiTheme="minorHAnsi" w:eastAsiaTheme="minorHAnsi" w:hAnsiTheme="minorHAnsi" w:cstheme="minorHAnsi"/>
          <w:b/>
          <w:i/>
          <w:sz w:val="24"/>
          <w:szCs w:val="24"/>
          <w:u w:val="single"/>
          <w:lang w:val="en-IE"/>
        </w:rPr>
        <w:t>Schedule E: GDPR Requirements</w:t>
      </w:r>
    </w:p>
    <w:p w14:paraId="6E09B181" w14:textId="77777777" w:rsidR="00025F03" w:rsidRPr="005A5BE2" w:rsidRDefault="00025F03" w:rsidP="00025F03">
      <w:pPr>
        <w:widowControl/>
        <w:adjustRightInd w:val="0"/>
        <w:rPr>
          <w:rFonts w:asciiTheme="minorHAnsi" w:eastAsiaTheme="minorHAnsi" w:hAnsiTheme="minorHAnsi" w:cstheme="minorHAnsi"/>
          <w:b/>
          <w:i/>
          <w:sz w:val="24"/>
          <w:szCs w:val="24"/>
          <w:u w:val="single"/>
          <w:lang w:val="en-IE"/>
        </w:rPr>
      </w:pPr>
    </w:p>
    <w:p w14:paraId="5EA9B870" w14:textId="77777777" w:rsidR="00025F03" w:rsidRPr="005A5BE2" w:rsidRDefault="00025F03" w:rsidP="00025F03">
      <w:pPr>
        <w:widowControl/>
        <w:adjustRightInd w:val="0"/>
        <w:rPr>
          <w:rFonts w:asciiTheme="minorHAnsi" w:eastAsiaTheme="minorHAnsi" w:hAnsiTheme="minorHAnsi" w:cstheme="minorHAnsi"/>
          <w:sz w:val="24"/>
          <w:szCs w:val="24"/>
          <w:lang w:val="en-IE"/>
        </w:rPr>
      </w:pPr>
    </w:p>
    <w:p w14:paraId="30159188" w14:textId="77777777" w:rsidR="00025F03" w:rsidRPr="005A5BE2" w:rsidRDefault="00025F03" w:rsidP="00025F03">
      <w:pPr>
        <w:widowControl/>
        <w:autoSpaceDE/>
        <w:autoSpaceDN/>
        <w:spacing w:after="120" w:line="276" w:lineRule="auto"/>
        <w:jc w:val="both"/>
        <w:rPr>
          <w:rFonts w:asciiTheme="minorHAnsi" w:eastAsiaTheme="minorHAnsi" w:hAnsiTheme="minorHAnsi" w:cstheme="minorHAnsi"/>
          <w:bCs/>
          <w:u w:val="single"/>
          <w:lang w:val="en-IE"/>
        </w:rPr>
      </w:pPr>
      <w:r w:rsidRPr="005A5BE2">
        <w:rPr>
          <w:rFonts w:asciiTheme="minorHAnsi" w:eastAsiaTheme="minorHAnsi" w:hAnsiTheme="minorHAnsi" w:cstheme="minorHAnsi"/>
          <w:bCs/>
          <w:u w:val="single"/>
          <w:lang w:val="en-IE"/>
        </w:rPr>
        <w:t>Processing, Personal Data and Data Subjects</w:t>
      </w:r>
    </w:p>
    <w:p w14:paraId="467CD703" w14:textId="77777777" w:rsidR="00025F03" w:rsidRPr="005A5BE2" w:rsidRDefault="00025F03" w:rsidP="00025F03">
      <w:pPr>
        <w:widowControl/>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 xml:space="preserve">Processing by the Contractor: </w:t>
      </w:r>
    </w:p>
    <w:p w14:paraId="3E51684E" w14:textId="77777777" w:rsidR="00025F03" w:rsidRPr="005A5BE2" w:rsidRDefault="00025F03" w:rsidP="00025F03">
      <w:pPr>
        <w:widowControl/>
        <w:autoSpaceDE/>
        <w:autoSpaceDN/>
        <w:spacing w:after="120" w:line="276" w:lineRule="auto"/>
        <w:ind w:left="720"/>
        <w:contextualSpacing/>
        <w:rPr>
          <w:rFonts w:asciiTheme="minorHAnsi" w:eastAsiaTheme="minorHAnsi" w:hAnsiTheme="minorHAnsi" w:cstheme="minorHAnsi"/>
          <w:lang w:val="en-IE"/>
        </w:rPr>
      </w:pPr>
    </w:p>
    <w:p w14:paraId="541B467C" w14:textId="77777777" w:rsidR="00025F03" w:rsidRPr="005A5BE2" w:rsidRDefault="00025F03" w:rsidP="00025F03">
      <w:pPr>
        <w:widowControl/>
        <w:numPr>
          <w:ilvl w:val="0"/>
          <w:numId w:val="48"/>
        </w:numPr>
        <w:autoSpaceDE/>
        <w:autoSpaceDN/>
        <w:spacing w:after="120" w:line="276" w:lineRule="auto"/>
        <w:contextualSpacing/>
        <w:jc w:val="both"/>
        <w:rPr>
          <w:rFonts w:asciiTheme="minorHAnsi" w:eastAsiaTheme="minorHAnsi" w:hAnsiTheme="minorHAnsi" w:cstheme="minorHAnsi"/>
          <w:b/>
          <w:lang w:val="en-IE"/>
        </w:rPr>
      </w:pPr>
      <w:r w:rsidRPr="005A5BE2">
        <w:rPr>
          <w:rFonts w:asciiTheme="minorHAnsi" w:eastAsiaTheme="minorHAnsi" w:hAnsiTheme="minorHAnsi" w:cstheme="minorHAnsi"/>
          <w:b/>
          <w:lang w:val="en-IE"/>
        </w:rPr>
        <w:t>Subject matter of processing:</w:t>
      </w:r>
      <w:r w:rsidRPr="005A5BE2">
        <w:rPr>
          <w:rFonts w:asciiTheme="minorHAnsi" w:eastAsiaTheme="minorHAnsi" w:hAnsiTheme="minorHAnsi" w:cstheme="minorHAnsi"/>
          <w:lang w:val="en-IE"/>
        </w:rPr>
        <w:t xml:space="preserve"> </w:t>
      </w:r>
      <w:r w:rsidRPr="005A5BE2">
        <w:rPr>
          <w:rFonts w:asciiTheme="minorHAnsi" w:eastAsiaTheme="minorHAnsi" w:hAnsiTheme="minorHAnsi" w:cstheme="minorHAnsi"/>
          <w:bCs/>
        </w:rPr>
        <w:t>all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the Agreement which relates to an identified or identifiable natural person;</w:t>
      </w:r>
    </w:p>
    <w:p w14:paraId="356BEE32" w14:textId="77777777" w:rsidR="00025F03" w:rsidRPr="005A5BE2" w:rsidRDefault="00025F03" w:rsidP="00025F03">
      <w:pPr>
        <w:widowControl/>
        <w:autoSpaceDE/>
        <w:autoSpaceDN/>
        <w:spacing w:after="120" w:line="276" w:lineRule="auto"/>
        <w:ind w:left="1134"/>
        <w:contextualSpacing/>
        <w:rPr>
          <w:rFonts w:asciiTheme="minorHAnsi" w:eastAsiaTheme="minorHAnsi" w:hAnsiTheme="minorHAnsi" w:cstheme="minorHAnsi"/>
          <w:b/>
          <w:lang w:val="en-IE"/>
        </w:rPr>
      </w:pPr>
    </w:p>
    <w:p w14:paraId="089DC444" w14:textId="1804FDA5" w:rsidR="00025F03" w:rsidRPr="005A5BE2" w:rsidRDefault="00025F03" w:rsidP="00025F03">
      <w:pPr>
        <w:widowControl/>
        <w:numPr>
          <w:ilvl w:val="1"/>
          <w:numId w:val="47"/>
        </w:numPr>
        <w:autoSpaceDE/>
        <w:autoSpaceDN/>
        <w:spacing w:after="120" w:line="276" w:lineRule="auto"/>
        <w:contextualSpacing/>
        <w:rPr>
          <w:rFonts w:asciiTheme="minorHAnsi" w:eastAsiaTheme="minorHAnsi" w:hAnsiTheme="minorHAnsi" w:cstheme="minorHAnsi"/>
          <w:lang w:val="en-IE"/>
        </w:rPr>
      </w:pPr>
      <w:r w:rsidRPr="005A5BE2">
        <w:rPr>
          <w:rFonts w:asciiTheme="minorHAnsi" w:eastAsiaTheme="minorHAnsi" w:hAnsiTheme="minorHAnsi" w:cstheme="minorHAnsi"/>
          <w:lang w:val="en-IE"/>
        </w:rPr>
        <w:t xml:space="preserve">Nature of processing: The legitimate interests of </w:t>
      </w:r>
      <w:r w:rsidR="00263EF3" w:rsidRPr="005A5BE2">
        <w:rPr>
          <w:rFonts w:asciiTheme="minorHAnsi" w:eastAsiaTheme="minorHAnsi" w:hAnsiTheme="minorHAnsi" w:cstheme="minorHAnsi"/>
          <w:lang w:val="en-IE"/>
        </w:rPr>
        <w:t>Roscommon</w:t>
      </w:r>
      <w:r w:rsidRPr="005A5BE2">
        <w:rPr>
          <w:rFonts w:asciiTheme="minorHAnsi" w:eastAsiaTheme="minorHAnsi" w:hAnsiTheme="minorHAnsi" w:cstheme="minorHAnsi"/>
          <w:lang w:val="en-IE"/>
        </w:rPr>
        <w:t xml:space="preserve"> County Council.</w:t>
      </w:r>
      <w:r w:rsidRPr="005A5BE2">
        <w:rPr>
          <w:rFonts w:asciiTheme="minorHAnsi" w:eastAsiaTheme="minorHAnsi" w:hAnsiTheme="minorHAnsi" w:cstheme="minorHAnsi"/>
          <w:lang w:val="en-IE"/>
        </w:rPr>
        <w:br/>
      </w:r>
    </w:p>
    <w:p w14:paraId="277F1ED9" w14:textId="77777777" w:rsidR="00025F03" w:rsidRPr="005A5BE2" w:rsidRDefault="00025F03" w:rsidP="00025F03">
      <w:pPr>
        <w:widowControl/>
        <w:numPr>
          <w:ilvl w:val="1"/>
          <w:numId w:val="47"/>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Purpose of processing: to allow the Contractor to provide the services under the Agreement;</w:t>
      </w:r>
    </w:p>
    <w:p w14:paraId="52CF42DF" w14:textId="77777777" w:rsidR="00025F03" w:rsidRPr="005A5BE2" w:rsidRDefault="00025F03" w:rsidP="00025F03">
      <w:pPr>
        <w:widowControl/>
        <w:autoSpaceDE/>
        <w:autoSpaceDN/>
        <w:spacing w:after="120" w:line="276" w:lineRule="auto"/>
        <w:ind w:left="1440"/>
        <w:contextualSpacing/>
        <w:jc w:val="both"/>
        <w:rPr>
          <w:rFonts w:asciiTheme="minorHAnsi" w:eastAsiaTheme="minorHAnsi" w:hAnsiTheme="minorHAnsi" w:cstheme="minorHAnsi"/>
          <w:lang w:val="en-IE"/>
        </w:rPr>
      </w:pPr>
    </w:p>
    <w:p w14:paraId="74454F42" w14:textId="77777777" w:rsidR="00025F03" w:rsidRPr="005A5BE2" w:rsidRDefault="00025F03" w:rsidP="00025F03">
      <w:pPr>
        <w:widowControl/>
        <w:numPr>
          <w:ilvl w:val="1"/>
          <w:numId w:val="47"/>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lang w:val="en-IE"/>
        </w:rPr>
        <w:t>Duration of the processing: the Term of the Agreement.</w:t>
      </w:r>
    </w:p>
    <w:p w14:paraId="21FE868C" w14:textId="77777777" w:rsidR="00025F03" w:rsidRPr="005A5BE2" w:rsidRDefault="00025F03" w:rsidP="00025F03">
      <w:pPr>
        <w:widowControl/>
        <w:autoSpaceDE/>
        <w:autoSpaceDN/>
        <w:spacing w:after="120" w:line="276" w:lineRule="auto"/>
        <w:ind w:left="720"/>
        <w:contextualSpacing/>
        <w:jc w:val="both"/>
        <w:rPr>
          <w:rFonts w:asciiTheme="minorHAnsi" w:eastAsiaTheme="minorHAnsi" w:hAnsiTheme="minorHAnsi" w:cstheme="minorHAnsi"/>
          <w:lang w:val="en-IE"/>
        </w:rPr>
      </w:pPr>
    </w:p>
    <w:p w14:paraId="3C7C6E2B" w14:textId="41B9891A" w:rsidR="00025F03" w:rsidRPr="005A5BE2" w:rsidRDefault="00025F03" w:rsidP="00025F03">
      <w:pPr>
        <w:widowControl/>
        <w:numPr>
          <w:ilvl w:val="0"/>
          <w:numId w:val="48"/>
        </w:numPr>
        <w:autoSpaceDE/>
        <w:autoSpaceDN/>
        <w:spacing w:after="120" w:line="276" w:lineRule="auto"/>
        <w:contextualSpacing/>
        <w:jc w:val="both"/>
        <w:rPr>
          <w:rFonts w:asciiTheme="minorHAnsi" w:eastAsiaTheme="minorHAnsi" w:hAnsiTheme="minorHAnsi" w:cstheme="minorHAnsi"/>
          <w:b/>
          <w:lang w:val="en-IE"/>
        </w:rPr>
      </w:pPr>
      <w:r w:rsidRPr="005A5BE2">
        <w:rPr>
          <w:rFonts w:asciiTheme="minorHAnsi" w:eastAsiaTheme="minorHAnsi" w:hAnsiTheme="minorHAnsi" w:cstheme="minorHAnsi"/>
          <w:b/>
          <w:lang w:val="en-IE"/>
        </w:rPr>
        <w:t>Types of personal data:</w:t>
      </w:r>
      <w:r w:rsidRPr="005A5BE2">
        <w:rPr>
          <w:rFonts w:asciiTheme="minorHAnsi" w:eastAsiaTheme="minorHAnsi" w:hAnsiTheme="minorHAnsi" w:cstheme="minorHAnsi"/>
          <w:lang w:val="en-IE"/>
        </w:rPr>
        <w:t xml:space="preserve"> Name, Addresses, Emails, Phone Numbers, car registrations, photographs, duration of meetings other information available from </w:t>
      </w:r>
      <w:r w:rsidR="000C6322">
        <w:rPr>
          <w:rFonts w:asciiTheme="minorHAnsi" w:eastAsiaTheme="minorHAnsi" w:hAnsiTheme="minorHAnsi" w:cstheme="minorHAnsi"/>
          <w:lang w:val="en-IE"/>
        </w:rPr>
        <w:t>R</w:t>
      </w:r>
      <w:r w:rsidRPr="005A5BE2">
        <w:rPr>
          <w:rFonts w:asciiTheme="minorHAnsi" w:eastAsiaTheme="minorHAnsi" w:hAnsiTheme="minorHAnsi" w:cstheme="minorHAnsi"/>
          <w:lang w:val="en-IE"/>
        </w:rPr>
        <w:t xml:space="preserve">CC sources </w:t>
      </w:r>
    </w:p>
    <w:p w14:paraId="0C9B4223" w14:textId="77777777" w:rsidR="00025F03" w:rsidRPr="005A5BE2" w:rsidRDefault="00025F03" w:rsidP="00025F03">
      <w:pPr>
        <w:widowControl/>
        <w:autoSpaceDE/>
        <w:autoSpaceDN/>
        <w:spacing w:after="120" w:line="276" w:lineRule="auto"/>
        <w:ind w:left="720"/>
        <w:contextualSpacing/>
        <w:jc w:val="both"/>
        <w:rPr>
          <w:rFonts w:asciiTheme="minorHAnsi" w:eastAsiaTheme="minorHAnsi" w:hAnsiTheme="minorHAnsi" w:cstheme="minorHAnsi"/>
          <w:lang w:val="en-IE"/>
        </w:rPr>
      </w:pPr>
    </w:p>
    <w:p w14:paraId="3B44FC60" w14:textId="77777777" w:rsidR="00025F03" w:rsidRPr="005A5BE2" w:rsidRDefault="00025F03" w:rsidP="00025F03">
      <w:pPr>
        <w:widowControl/>
        <w:numPr>
          <w:ilvl w:val="0"/>
          <w:numId w:val="48"/>
        </w:numPr>
        <w:autoSpaceDE/>
        <w:autoSpaceDN/>
        <w:spacing w:after="120" w:line="276" w:lineRule="auto"/>
        <w:contextualSpacing/>
        <w:jc w:val="both"/>
        <w:rPr>
          <w:rFonts w:asciiTheme="minorHAnsi" w:eastAsiaTheme="minorHAnsi" w:hAnsiTheme="minorHAnsi" w:cstheme="minorHAnsi"/>
          <w:lang w:val="en-IE"/>
        </w:rPr>
      </w:pPr>
      <w:r w:rsidRPr="005A5BE2">
        <w:rPr>
          <w:rFonts w:asciiTheme="minorHAnsi" w:eastAsiaTheme="minorHAnsi" w:hAnsiTheme="minorHAnsi" w:cstheme="minorHAnsi"/>
          <w:b/>
          <w:lang w:val="en-IE"/>
        </w:rPr>
        <w:t>Categories of data subject:</w:t>
      </w:r>
      <w:r w:rsidRPr="005A5BE2">
        <w:rPr>
          <w:rFonts w:asciiTheme="minorHAnsi" w:eastAsiaTheme="minorHAnsi" w:hAnsiTheme="minorHAnsi" w:cstheme="minorHAnsi"/>
          <w:lang w:val="en-IE"/>
        </w:rPr>
        <w:t xml:space="preserve"> Business Employees, Visitors and contractors.</w:t>
      </w:r>
    </w:p>
    <w:p w14:paraId="590C2A80" w14:textId="77777777" w:rsidR="00A01084" w:rsidRPr="005A5BE2" w:rsidRDefault="00A01084">
      <w:pPr>
        <w:rPr>
          <w:rFonts w:asciiTheme="minorHAnsi" w:hAnsiTheme="minorHAnsi" w:cstheme="minorHAnsi"/>
        </w:rPr>
        <w:sectPr w:rsidR="00A01084" w:rsidRPr="005A5BE2">
          <w:pgSz w:w="11910" w:h="16840"/>
          <w:pgMar w:top="1080" w:right="1140" w:bottom="1060" w:left="1180" w:header="677" w:footer="875" w:gutter="0"/>
          <w:cols w:space="720"/>
        </w:sectPr>
      </w:pPr>
    </w:p>
    <w:p w14:paraId="590C2A81" w14:textId="77777777" w:rsidR="00A01084" w:rsidRPr="005A5BE2" w:rsidRDefault="00A01084">
      <w:pPr>
        <w:pStyle w:val="BodyText"/>
        <w:rPr>
          <w:rFonts w:asciiTheme="minorHAnsi" w:hAnsiTheme="minorHAnsi" w:cstheme="minorHAnsi"/>
        </w:rPr>
      </w:pPr>
    </w:p>
    <w:p w14:paraId="590C2A82" w14:textId="77777777" w:rsidR="00A01084" w:rsidRPr="005A5BE2" w:rsidRDefault="00A01084">
      <w:pPr>
        <w:pStyle w:val="BodyText"/>
        <w:rPr>
          <w:rFonts w:asciiTheme="minorHAnsi" w:hAnsiTheme="minorHAnsi" w:cstheme="minorHAnsi"/>
        </w:rPr>
      </w:pPr>
    </w:p>
    <w:p w14:paraId="590C2A83" w14:textId="77777777" w:rsidR="00A01084" w:rsidRPr="005A5BE2" w:rsidRDefault="00A01084">
      <w:pPr>
        <w:pStyle w:val="BodyText"/>
        <w:rPr>
          <w:rFonts w:asciiTheme="minorHAnsi" w:hAnsiTheme="minorHAnsi" w:cstheme="minorHAnsi"/>
        </w:rPr>
      </w:pPr>
    </w:p>
    <w:p w14:paraId="590C2A84" w14:textId="77777777" w:rsidR="00A01084" w:rsidRPr="005A5BE2" w:rsidRDefault="00A01084">
      <w:pPr>
        <w:pStyle w:val="BodyText"/>
        <w:rPr>
          <w:rFonts w:asciiTheme="minorHAnsi" w:hAnsiTheme="minorHAnsi" w:cstheme="minorHAnsi"/>
        </w:rPr>
      </w:pPr>
    </w:p>
    <w:p w14:paraId="590C2A85" w14:textId="77777777" w:rsidR="00A01084" w:rsidRPr="005A5BE2" w:rsidRDefault="00A01084">
      <w:pPr>
        <w:pStyle w:val="BodyText"/>
        <w:spacing w:before="191"/>
        <w:rPr>
          <w:rFonts w:asciiTheme="minorHAnsi" w:hAnsiTheme="minorHAnsi" w:cstheme="minorHAnsi"/>
        </w:rPr>
      </w:pPr>
    </w:p>
    <w:p w14:paraId="590C2A86" w14:textId="77777777" w:rsidR="00A01084" w:rsidRDefault="00013AF0">
      <w:pPr>
        <w:ind w:left="262"/>
        <w:rPr>
          <w:b/>
        </w:rPr>
      </w:pPr>
      <w:r w:rsidRPr="005A5BE2">
        <w:rPr>
          <w:rFonts w:asciiTheme="minorHAnsi" w:hAnsiTheme="minorHAnsi" w:cstheme="minorHAnsi"/>
          <w:b/>
          <w:color w:val="FF0000"/>
        </w:rPr>
        <w:t>End</w:t>
      </w:r>
      <w:r w:rsidRPr="005A5BE2">
        <w:rPr>
          <w:rFonts w:asciiTheme="minorHAnsi" w:hAnsiTheme="minorHAnsi" w:cstheme="minorHAnsi"/>
          <w:b/>
          <w:color w:val="FF0000"/>
          <w:spacing w:val="-5"/>
        </w:rPr>
        <w:t xml:space="preserve"> </w:t>
      </w:r>
      <w:r w:rsidRPr="005A5BE2">
        <w:rPr>
          <w:rFonts w:asciiTheme="minorHAnsi" w:hAnsiTheme="minorHAnsi" w:cstheme="minorHAnsi"/>
          <w:b/>
          <w:color w:val="FF0000"/>
        </w:rPr>
        <w:t>of</w:t>
      </w:r>
      <w:r w:rsidRPr="005A5BE2">
        <w:rPr>
          <w:rFonts w:asciiTheme="minorHAnsi" w:hAnsiTheme="minorHAnsi" w:cstheme="minorHAnsi"/>
          <w:b/>
          <w:color w:val="FF0000"/>
          <w:spacing w:val="-1"/>
        </w:rPr>
        <w:t xml:space="preserve"> </w:t>
      </w:r>
      <w:r w:rsidRPr="005A5BE2">
        <w:rPr>
          <w:rFonts w:asciiTheme="minorHAnsi" w:hAnsiTheme="minorHAnsi" w:cstheme="minorHAnsi"/>
          <w:b/>
          <w:color w:val="FF0000"/>
          <w:spacing w:val="-2"/>
        </w:rPr>
        <w:t>Docume</w:t>
      </w:r>
      <w:r>
        <w:rPr>
          <w:b/>
          <w:color w:val="FF0000"/>
          <w:spacing w:val="-2"/>
        </w:rPr>
        <w:t>nt</w:t>
      </w:r>
    </w:p>
    <w:sectPr w:rsidR="00A01084">
      <w:pgSz w:w="11910" w:h="16850"/>
      <w:pgMar w:top="1080" w:right="1140" w:bottom="1060" w:left="1180" w:header="677" w:footer="875"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3AA6AB" w14:textId="77777777" w:rsidR="00A1368C" w:rsidRDefault="00A1368C">
      <w:r>
        <w:separator/>
      </w:r>
    </w:p>
  </w:endnote>
  <w:endnote w:type="continuationSeparator" w:id="0">
    <w:p w14:paraId="080328C5" w14:textId="77777777" w:rsidR="00A1368C" w:rsidRDefault="00A1368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6" w14:textId="77777777" w:rsidR="00A01084" w:rsidRDefault="00013AF0">
    <w:pPr>
      <w:pStyle w:val="BodyText"/>
      <w:spacing w:line="14" w:lineRule="auto"/>
      <w:rPr>
        <w:sz w:val="20"/>
      </w:rPr>
    </w:pPr>
    <w:r>
      <w:rPr>
        <w:noProof/>
      </w:rPr>
      <mc:AlternateContent>
        <mc:Choice Requires="wps">
          <w:drawing>
            <wp:anchor distT="0" distB="0" distL="0" distR="0" simplePos="0" relativeHeight="485516800" behindDoc="1" locked="0" layoutInCell="1" allowOverlap="1" wp14:anchorId="590C2B4F" wp14:editId="590C2B50">
              <wp:simplePos x="0" y="0"/>
              <wp:positionH relativeFrom="page">
                <wp:posOffset>3707891</wp:posOffset>
              </wp:positionH>
              <wp:positionV relativeFrom="page">
                <wp:posOffset>9998455</wp:posOffset>
              </wp:positionV>
              <wp:extent cx="160020" cy="165735"/>
              <wp:effectExtent l="0" t="0" r="0" b="0"/>
              <wp:wrapNone/>
              <wp:docPr id="2" name="Text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65735"/>
                      </a:xfrm>
                      <a:prstGeom prst="rect">
                        <a:avLst/>
                      </a:prstGeom>
                    </wps:spPr>
                    <wps:txbx>
                      <w:txbxContent>
                        <w:p w14:paraId="590C2BA3" w14:textId="77777777" w:rsidR="00A01084" w:rsidRDefault="00013AF0">
                          <w:pPr>
                            <w:pStyle w:val="BodyText"/>
                            <w:spacing w:line="245" w:lineRule="exact"/>
                            <w:ind w:left="60"/>
                          </w:pPr>
                          <w:r>
                            <w:rPr>
                              <w:spacing w:val="-10"/>
                            </w:rPr>
                            <w:fldChar w:fldCharType="begin"/>
                          </w:r>
                          <w:r>
                            <w:rPr>
                              <w:spacing w:val="-10"/>
                            </w:rPr>
                            <w:instrText xml:space="preserve"> PAGE </w:instrText>
                          </w:r>
                          <w:r>
                            <w:rPr>
                              <w:spacing w:val="-10"/>
                            </w:rPr>
                            <w:fldChar w:fldCharType="separate"/>
                          </w:r>
                          <w:r>
                            <w:rPr>
                              <w:spacing w:val="-10"/>
                            </w:rPr>
                            <w:t>1</w:t>
                          </w:r>
                          <w:r>
                            <w:rPr>
                              <w:spacing w:val="-10"/>
                            </w:rPr>
                            <w:fldChar w:fldCharType="end"/>
                          </w:r>
                        </w:p>
                      </w:txbxContent>
                    </wps:txbx>
                    <wps:bodyPr wrap="square" lIns="0" tIns="0" rIns="0" bIns="0" rtlCol="0">
                      <a:noAutofit/>
                    </wps:bodyPr>
                  </wps:wsp>
                </a:graphicData>
              </a:graphic>
            </wp:anchor>
          </w:drawing>
        </mc:Choice>
        <mc:Fallback xmlns:w16cei="http://schemas.microsoft.com/office/word/2026/wordml/cei">
          <w:pict>
            <v:shapetype w14:anchorId="590C2B4F" id="_x0000_t202" coordsize="21600,21600" o:spt="202" path="m,l,21600r21600,l21600,xe">
              <v:stroke joinstyle="miter"/>
              <v:path gradientshapeok="t" o:connecttype="rect"/>
            </v:shapetype>
            <v:shape id="Textbox 2" o:spid="_x0000_s1256" type="#_x0000_t202" style="position:absolute;margin-left:291.95pt;margin-top:787.3pt;width:12.6pt;height:13.05pt;z-index:-177996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BMOlQEAACEDAAAOAAAAZHJzL2Uyb0RvYy54bWysUsGO0zAQvSPxD5bvNGnRFhQ1XQErENIK&#10;kHb5ANexG4vYY2bcJv17xm7aIrghLuOxZ/z83htv7ic/iKNBchBauVzUUpigoXNh38rvzx9fvZWC&#10;kgqdGiCYVp4MyfvtyxebMTZmBT0MnUHBIIGaMbayTyk2VUW6N17RAqIJXLSAXiXe4r7qUI2M7odq&#10;VdfragTsIoI2RHz6cC7KbcG31uj01VoySQytZG6pRCxxl2O13ahmjyr2Ts801D+w8MoFfvQK9aCS&#10;Egd0f0F5pxEIbFpo8BVY67QpGljNsv5DzVOvoila2ByKV5vo/8HqL8en+A1Fmt7DxAMsIig+gv5B&#10;7E01RmrmnuwpNcTdWehk0eeVJQi+yN6ern6aKQmd0dZ1veKK5tJyfffm9V32u7pdjkjpkwEvctJK&#10;5HEVAur4SOncemmZuZyfz0TStJuE6zJn7swnO+hOLGXkabaSfh4UGimGz4HtyqO/JHhJdpcE0/AB&#10;ygfJigK8OySwrhC44c4EeA5Fwvxn8qB/35eu28/e/gIAAP//AwBQSwMEFAAGAAgAAAAhAA6gbyHi&#10;AAAADQEAAA8AAABkcnMvZG93bnJldi54bWxMj8FOwzAMhu9IvEPkSdxYMmDd2jWdJgQnJERXDhzT&#10;JmujNU5psq28PeY0jvb/6ffnfDu5np3NGKxHCYu5AGaw8dpiK+Gzer1fAwtRoVa9RyPhxwTYFrc3&#10;ucq0v2BpzvvYMirBkCkJXYxDxnloOuNUmPvBIGUHPzoVaRxbrkd1oXLX8wchEu6URbrQqcE8d6Y5&#10;7k9Owu4Lyxf7/V5/lIfSVlUq8C05Snk3m3YbYNFM8QrDnz6pQ0FOtT+hDqyXsFw/poRSsFw9JcAI&#10;SUS6AFbTKhFiBbzI+f8vil8AAAD//wMAUEsBAi0AFAAGAAgAAAAhALaDOJL+AAAA4QEAABMAAAAA&#10;AAAAAAAAAAAAAAAAAFtDb250ZW50X1R5cGVzXS54bWxQSwECLQAUAAYACAAAACEAOP0h/9YAAACU&#10;AQAACwAAAAAAAAAAAAAAAAAvAQAAX3JlbHMvLnJlbHNQSwECLQAUAAYACAAAACEAhXQTDpUBAAAh&#10;AwAADgAAAAAAAAAAAAAAAAAuAgAAZHJzL2Uyb0RvYy54bWxQSwECLQAUAAYACAAAACEADqBvIeIA&#10;AAANAQAADwAAAAAAAAAAAAAAAADvAwAAZHJzL2Rvd25yZXYueG1sUEsFBgAAAAAEAAQA8wAAAP4E&#10;AAAAAA==&#10;" filled="f" stroked="f">
              <v:textbox inset="0,0,0,0">
                <w:txbxContent>
                  <w:p w14:paraId="590C2BA3" w14:textId="77777777" w:rsidR="00A01084" w:rsidRDefault="00013AF0">
                    <w:pPr>
                      <w:pStyle w:val="BodyText"/>
                      <w:spacing w:line="245" w:lineRule="exact"/>
                      <w:ind w:left="60"/>
                    </w:pPr>
                    <w:r>
                      <w:rPr>
                        <w:spacing w:val="-10"/>
                      </w:rPr>
                      <w:fldChar w:fldCharType="begin"/>
                    </w:r>
                    <w:r>
                      <w:rPr>
                        <w:spacing w:val="-10"/>
                      </w:rPr>
                      <w:instrText xml:space="preserve"> PAGE </w:instrText>
                    </w:r>
                    <w:r>
                      <w:rPr>
                        <w:spacing w:val="-10"/>
                      </w:rPr>
                      <w:fldChar w:fldCharType="separate"/>
                    </w:r>
                    <w:r>
                      <w:rPr>
                        <w:spacing w:val="-10"/>
                      </w:rPr>
                      <w:t>1</w:t>
                    </w:r>
                    <w:r>
                      <w:rPr>
                        <w:spacing w:val="-10"/>
                      </w:rPr>
                      <w:fldChar w:fldCharType="end"/>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8" w14:textId="77777777" w:rsidR="00A01084" w:rsidRDefault="00013AF0">
    <w:pPr>
      <w:pStyle w:val="BodyText"/>
      <w:spacing w:line="14" w:lineRule="auto"/>
      <w:rPr>
        <w:sz w:val="20"/>
      </w:rPr>
    </w:pPr>
    <w:r>
      <w:rPr>
        <w:noProof/>
      </w:rPr>
      <mc:AlternateContent>
        <mc:Choice Requires="wps">
          <w:drawing>
            <wp:anchor distT="0" distB="0" distL="0" distR="0" simplePos="0" relativeHeight="485517824" behindDoc="1" locked="0" layoutInCell="1" allowOverlap="1" wp14:anchorId="590C2B53" wp14:editId="590C2B54">
              <wp:simplePos x="0" y="0"/>
              <wp:positionH relativeFrom="page">
                <wp:posOffset>3696715</wp:posOffset>
              </wp:positionH>
              <wp:positionV relativeFrom="page">
                <wp:posOffset>9998455</wp:posOffset>
              </wp:positionV>
              <wp:extent cx="168910" cy="165735"/>
              <wp:effectExtent l="0" t="0" r="0" b="0"/>
              <wp:wrapNone/>
              <wp:docPr id="7" name="Text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910" cy="165735"/>
                      </a:xfrm>
                      <a:prstGeom prst="rect">
                        <a:avLst/>
                      </a:prstGeom>
                    </wps:spPr>
                    <wps:txbx>
                      <w:txbxContent>
                        <w:p w14:paraId="590C2BA5" w14:textId="77777777" w:rsidR="00A01084" w:rsidRDefault="00013AF0">
                          <w:pPr>
                            <w:pStyle w:val="BodyText"/>
                            <w:spacing w:line="245" w:lineRule="exact"/>
                            <w:ind w:left="20"/>
                          </w:pPr>
                          <w:r>
                            <w:rPr>
                              <w:spacing w:val="-5"/>
                            </w:rPr>
                            <w:fldChar w:fldCharType="begin"/>
                          </w:r>
                          <w:r>
                            <w:rPr>
                              <w:spacing w:val="-5"/>
                            </w:rPr>
                            <w:instrText xml:space="preserve"> PAGE </w:instrText>
                          </w:r>
                          <w:r>
                            <w:rPr>
                              <w:spacing w:val="-5"/>
                            </w:rPr>
                            <w:fldChar w:fldCharType="separate"/>
                          </w:r>
                          <w:r>
                            <w:rPr>
                              <w:spacing w:val="-5"/>
                            </w:rPr>
                            <w:t>10</w:t>
                          </w:r>
                          <w:r>
                            <w:rPr>
                              <w:spacing w:val="-5"/>
                            </w:rPr>
                            <w:fldChar w:fldCharType="end"/>
                          </w:r>
                        </w:p>
                      </w:txbxContent>
                    </wps:txbx>
                    <wps:bodyPr wrap="square" lIns="0" tIns="0" rIns="0" bIns="0" rtlCol="0">
                      <a:noAutofit/>
                    </wps:bodyPr>
                  </wps:wsp>
                </a:graphicData>
              </a:graphic>
            </wp:anchor>
          </w:drawing>
        </mc:Choice>
        <mc:Fallback xmlns:w16cei="http://schemas.microsoft.com/office/word/2026/wordml/cei">
          <w:pict>
            <v:shapetype w14:anchorId="590C2B53" id="_x0000_t202" coordsize="21600,21600" o:spt="202" path="m,l,21600r21600,l21600,xe">
              <v:stroke joinstyle="miter"/>
              <v:path gradientshapeok="t" o:connecttype="rect"/>
            </v:shapetype>
            <v:shape id="Textbox 7" o:spid="_x0000_s1258" type="#_x0000_t202" style="position:absolute;margin-left:291.1pt;margin-top:787.3pt;width:13.3pt;height:13.05pt;z-index:-177986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milwmAEAACEDAAAOAAAAZHJzL2Uyb0RvYy54bWysUsFuEzEQvSP1Hyzfm01aNZRVNhVtBUKq&#10;AKnwAY7XzlqsPWbGyW7+nrGzSRDcEJfx2DN+fu+NVw+j78XeIDkIjVzM5lKYoKF1YdvI798+XN9L&#10;QUmFVvUQTCMPhuTD+urNaoi1uYEO+tagYJBA9RAb2aUU66oi3RmvaAbRBC5aQK8Sb3FbtagGRvd9&#10;dTOfL6sBsI0I2hDx6fOxKNcF31qj0xdrySTRN5K5pRKxxE2O1Xql6i2q2Dk90VD/wMIrF/jRM9Sz&#10;Skrs0P0F5Z1GILBppsFXYK3TpmhgNYv5H2peOxVN0cLmUDzbRP8PVn/ev8avKNL4CCMPsIig+AL6&#10;B7E31RCpnnqyp1QTd2eho0WfV5Yg+CJ7ezj7acYkdEZb3r9bcEVzabG8e3t7l/2uLpcjUvpowIuc&#10;NBJ5XIWA2r9QOraeWiYux+czkTRuRuHaRt5m0HyygfbAUgaeZiPp506hkaL/FNiuPPpTgqdkc0ow&#10;9U9QPkhWFOD9LoF1hcAFdyLAcygSpj+TB/37vnRdfvb6FwAAAP//AwBQSwMEFAAGAAgAAAAhAFYl&#10;oC/hAAAADQEAAA8AAABkcnMvZG93bnJldi54bWxMj8FOwzAQRO9I/IO1SNyo3YimIY1TVQhOSIg0&#10;HDg6sZtYjdchdtvw9yynctyZp9mZYju7gZ3NFKxHCcuFAGaw9dpiJ+Gzfn3IgIWoUKvBo5HwYwJs&#10;y9ubQuXaX7Ay533sGIVgyJWEPsYx5zy0vXEqLPxokLyDn5yKdE4d15O6ULgbeCJEyp2ySB96NZrn&#10;3rTH/clJ2H1h9WK/35uP6lDZun4S+JYepby/m3cbYNHM8QrDX32qDiV1avwJdWCDhFWWJISSsVo/&#10;psAISUVGaxqSUiHWwMuC/19R/gIAAP//AwBQSwECLQAUAAYACAAAACEAtoM4kv4AAADhAQAAEwAA&#10;AAAAAAAAAAAAAAAAAAAAW0NvbnRlbnRfVHlwZXNdLnhtbFBLAQItABQABgAIAAAAIQA4/SH/1gAA&#10;AJQBAAALAAAAAAAAAAAAAAAAAC8BAABfcmVscy8ucmVsc1BLAQItABQABgAIAAAAIQAMmilwmAEA&#10;ACEDAAAOAAAAAAAAAAAAAAAAAC4CAABkcnMvZTJvRG9jLnhtbFBLAQItABQABgAIAAAAIQBWJaAv&#10;4QAAAA0BAAAPAAAAAAAAAAAAAAAAAPIDAABkcnMvZG93bnJldi54bWxQSwUGAAAAAAQABADzAAAA&#10;AAUAAAAA&#10;" filled="f" stroked="f">
              <v:textbox inset="0,0,0,0">
                <w:txbxContent>
                  <w:p w14:paraId="590C2BA5" w14:textId="77777777" w:rsidR="00A01084" w:rsidRDefault="00013AF0">
                    <w:pPr>
                      <w:pStyle w:val="BodyText"/>
                      <w:spacing w:line="245" w:lineRule="exact"/>
                      <w:ind w:left="20"/>
                    </w:pPr>
                    <w:r>
                      <w:rPr>
                        <w:spacing w:val="-5"/>
                      </w:rPr>
                      <w:fldChar w:fldCharType="begin"/>
                    </w:r>
                    <w:r>
                      <w:rPr>
                        <w:spacing w:val="-5"/>
                      </w:rPr>
                      <w:instrText xml:space="preserve"> PAGE </w:instrText>
                    </w:r>
                    <w:r>
                      <w:rPr>
                        <w:spacing w:val="-5"/>
                      </w:rPr>
                      <w:fldChar w:fldCharType="separate"/>
                    </w:r>
                    <w:r>
                      <w:rPr>
                        <w:spacing w:val="-5"/>
                      </w:rPr>
                      <w:t>10</w:t>
                    </w:r>
                    <w:r>
                      <w:rPr>
                        <w:spacing w:val="-5"/>
                      </w:rPr>
                      <w:fldChar w:fldCharType="end"/>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A" w14:textId="77777777" w:rsidR="00A01084" w:rsidRDefault="00013AF0">
    <w:pPr>
      <w:pStyle w:val="BodyText"/>
      <w:spacing w:line="14" w:lineRule="auto"/>
      <w:rPr>
        <w:sz w:val="20"/>
      </w:rPr>
    </w:pPr>
    <w:r>
      <w:rPr>
        <w:noProof/>
      </w:rPr>
      <mc:AlternateContent>
        <mc:Choice Requires="wps">
          <w:drawing>
            <wp:anchor distT="0" distB="0" distL="0" distR="0" simplePos="0" relativeHeight="485518848" behindDoc="1" locked="0" layoutInCell="1" allowOverlap="1" wp14:anchorId="590C2B57" wp14:editId="590C2B58">
              <wp:simplePos x="0" y="0"/>
              <wp:positionH relativeFrom="page">
                <wp:posOffset>3671315</wp:posOffset>
              </wp:positionH>
              <wp:positionV relativeFrom="page">
                <wp:posOffset>9998455</wp:posOffset>
              </wp:positionV>
              <wp:extent cx="232410" cy="165735"/>
              <wp:effectExtent l="0" t="0" r="0" b="0"/>
              <wp:wrapNone/>
              <wp:docPr id="136" name="Textbox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2410" cy="165735"/>
                      </a:xfrm>
                      <a:prstGeom prst="rect">
                        <a:avLst/>
                      </a:prstGeom>
                    </wps:spPr>
                    <wps:txbx>
                      <w:txbxContent>
                        <w:p w14:paraId="590C2BA7" w14:textId="77777777" w:rsidR="00A01084" w:rsidRDefault="00013AF0">
                          <w:pPr>
                            <w:pStyle w:val="BodyText"/>
                            <w:spacing w:line="245" w:lineRule="exact"/>
                            <w:ind w:left="60"/>
                            <w:rPr>
                              <w:rFonts w:ascii="Calibri Light"/>
                            </w:rPr>
                          </w:pPr>
                          <w:r>
                            <w:rPr>
                              <w:rFonts w:ascii="Calibri Light"/>
                              <w:spacing w:val="-5"/>
                            </w:rPr>
                            <w:fldChar w:fldCharType="begin"/>
                          </w:r>
                          <w:r>
                            <w:rPr>
                              <w:rFonts w:ascii="Calibri Light"/>
                              <w:spacing w:val="-5"/>
                            </w:rPr>
                            <w:instrText xml:space="preserve"> PAGE </w:instrText>
                          </w:r>
                          <w:r>
                            <w:rPr>
                              <w:rFonts w:ascii="Calibri Light"/>
                              <w:spacing w:val="-5"/>
                            </w:rPr>
                            <w:fldChar w:fldCharType="separate"/>
                          </w:r>
                          <w:r>
                            <w:rPr>
                              <w:rFonts w:ascii="Calibri Light"/>
                              <w:spacing w:val="-5"/>
                            </w:rPr>
                            <w:t>34</w:t>
                          </w:r>
                          <w:r>
                            <w:rPr>
                              <w:rFonts w:ascii="Calibri Light"/>
                              <w:spacing w:val="-5"/>
                            </w:rPr>
                            <w:fldChar w:fldCharType="end"/>
                          </w:r>
                        </w:p>
                      </w:txbxContent>
                    </wps:txbx>
                    <wps:bodyPr wrap="square" lIns="0" tIns="0" rIns="0" bIns="0" rtlCol="0">
                      <a:noAutofit/>
                    </wps:bodyPr>
                  </wps:wsp>
                </a:graphicData>
              </a:graphic>
            </wp:anchor>
          </w:drawing>
        </mc:Choice>
        <mc:Fallback xmlns:w16cei="http://schemas.microsoft.com/office/word/2026/wordml/cei">
          <w:pict>
            <v:shapetype w14:anchorId="590C2B57" id="_x0000_t202" coordsize="21600,21600" o:spt="202" path="m,l,21600r21600,l21600,xe">
              <v:stroke joinstyle="miter"/>
              <v:path gradientshapeok="t" o:connecttype="rect"/>
            </v:shapetype>
            <v:shape id="Textbox 136" o:spid="_x0000_s1260" type="#_x0000_t202" style="position:absolute;margin-left:289.1pt;margin-top:787.3pt;width:18.3pt;height:13.05pt;z-index:-177976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AJ19lwEAACEDAAAOAAAAZHJzL2Uyb0RvYy54bWysUsFuEzEQvSPxD5bvZJOUlmqVTQWtQEgV&#10;VGr5AMdrZy3WHnfGyW7+nrGzSRDcEBd7PDN+fu+NV3ej78XeIDkIjVzM5lKYoKF1YdvIHy+f391K&#10;QUmFVvUQTCMPhuTd+u2b1RBrs4QO+tagYJBA9RAb2aUU66oi3RmvaAbRBC5aQK8SH3FbtagGRvd9&#10;tZzPb6oBsI0I2hBx9uFYlOuCb63R6bu1ZJLoG8ncUlmxrJu8VuuVqreoYuf0REP9AwuvXOBHz1AP&#10;KimxQ/cXlHcagcCmmQZfgbVOm6KB1Szmf6h57lQ0RQubQ/FsE/0/WP1t/xyfUKTxE4w8wCKC4iPo&#10;n8TeVEOkeurJnlJN3J2FjhZ93lmC4Ivs7eHspxmT0JxcXi3fL7iiubS4uf5wdZ39ri6XI1L6YsCL&#10;HDQSeVyFgNo/Ujq2nlomLsfnM5E0bkbh2kYW0JzZQHtgKQNPs5H0ulNopOi/BrYrj/4U4CnYnAJM&#10;/T2UD5IVBfi4S2BdIXDBnQjwHIqE6c/kQf9+Ll2Xn73+BQAA//8DAFBLAwQUAAYACAAAACEAhPFP&#10;XOIAAAANAQAADwAAAGRycy9kb3ducmV2LnhtbEyPwU7DMBBE70j8g7WVuFG7VZuUNE5VITghIdJw&#10;4OjEbmI1XofYbcPfs5zKcWeeZmfy3eR6djFjsB4lLOYCmMHGa4uthM/q9XEDLESFWvUejYQfE2BX&#10;3N/lKtP+iqW5HGLLKARDpiR0MQ4Z56HpjFNh7geD5B396FSkc2y5HtWVwl3Pl0Ik3CmL9KFTg3nu&#10;THM6nJ2E/ReWL/b7vf4oj6WtqieBb8lJyofZtN8Ci2aKNxj+6lN1KKhT7c+oA+slrNPNklAy1ukq&#10;AUZIsljRmpqkRIgUeJHz/yuKXwAAAP//AwBQSwECLQAUAAYACAAAACEAtoM4kv4AAADhAQAAEwAA&#10;AAAAAAAAAAAAAAAAAAAAW0NvbnRlbnRfVHlwZXNdLnhtbFBLAQItABQABgAIAAAAIQA4/SH/1gAA&#10;AJQBAAALAAAAAAAAAAAAAAAAAC8BAABfcmVscy8ucmVsc1BLAQItABQABgAIAAAAIQBDAJ19lwEA&#10;ACEDAAAOAAAAAAAAAAAAAAAAAC4CAABkcnMvZTJvRG9jLnhtbFBLAQItABQABgAIAAAAIQCE8U9c&#10;4gAAAA0BAAAPAAAAAAAAAAAAAAAAAPEDAABkcnMvZG93bnJldi54bWxQSwUGAAAAAAQABADzAAAA&#10;AAUAAAAA&#10;" filled="f" stroked="f">
              <v:textbox inset="0,0,0,0">
                <w:txbxContent>
                  <w:p w14:paraId="590C2BA7" w14:textId="77777777" w:rsidR="00A01084" w:rsidRDefault="00013AF0">
                    <w:pPr>
                      <w:pStyle w:val="BodyText"/>
                      <w:spacing w:line="245" w:lineRule="exact"/>
                      <w:ind w:left="60"/>
                      <w:rPr>
                        <w:rFonts w:ascii="Calibri Light"/>
                      </w:rPr>
                    </w:pPr>
                    <w:r>
                      <w:rPr>
                        <w:rFonts w:ascii="Calibri Light"/>
                        <w:spacing w:val="-5"/>
                      </w:rPr>
                      <w:fldChar w:fldCharType="begin"/>
                    </w:r>
                    <w:r>
                      <w:rPr>
                        <w:rFonts w:ascii="Calibri Light"/>
                        <w:spacing w:val="-5"/>
                      </w:rPr>
                      <w:instrText xml:space="preserve"> PAGE </w:instrText>
                    </w:r>
                    <w:r>
                      <w:rPr>
                        <w:rFonts w:ascii="Calibri Light"/>
                        <w:spacing w:val="-5"/>
                      </w:rPr>
                      <w:fldChar w:fldCharType="separate"/>
                    </w:r>
                    <w:r>
                      <w:rPr>
                        <w:rFonts w:ascii="Calibri Light"/>
                        <w:spacing w:val="-5"/>
                      </w:rPr>
                      <w:t>34</w:t>
                    </w:r>
                    <w:r>
                      <w:rPr>
                        <w:rFonts w:ascii="Calibri Light"/>
                        <w:spacing w:val="-5"/>
                      </w:rPr>
                      <w:fldChar w:fldCharType="end"/>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C" w14:textId="77777777" w:rsidR="00A01084" w:rsidRDefault="00013AF0">
    <w:pPr>
      <w:pStyle w:val="BodyText"/>
      <w:spacing w:line="14" w:lineRule="auto"/>
      <w:rPr>
        <w:sz w:val="20"/>
      </w:rPr>
    </w:pPr>
    <w:r>
      <w:rPr>
        <w:noProof/>
      </w:rPr>
      <mc:AlternateContent>
        <mc:Choice Requires="wps">
          <w:drawing>
            <wp:anchor distT="0" distB="0" distL="0" distR="0" simplePos="0" relativeHeight="485519872" behindDoc="1" locked="0" layoutInCell="1" allowOverlap="1" wp14:anchorId="590C2B5B" wp14:editId="590C2B5C">
              <wp:simplePos x="0" y="0"/>
              <wp:positionH relativeFrom="page">
                <wp:posOffset>3671315</wp:posOffset>
              </wp:positionH>
              <wp:positionV relativeFrom="page">
                <wp:posOffset>9996931</wp:posOffset>
              </wp:positionV>
              <wp:extent cx="232410" cy="165735"/>
              <wp:effectExtent l="0" t="0" r="0" b="0"/>
              <wp:wrapNone/>
              <wp:docPr id="280" name="Textbox 2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2410" cy="165735"/>
                      </a:xfrm>
                      <a:prstGeom prst="rect">
                        <a:avLst/>
                      </a:prstGeom>
                    </wps:spPr>
                    <wps:txbx>
                      <w:txbxContent>
                        <w:p w14:paraId="590C2BA9" w14:textId="77777777" w:rsidR="00A01084" w:rsidRDefault="00013AF0">
                          <w:pPr>
                            <w:pStyle w:val="BodyText"/>
                            <w:spacing w:line="245" w:lineRule="exact"/>
                            <w:ind w:left="60"/>
                            <w:rPr>
                              <w:rFonts w:ascii="Calibri Light"/>
                            </w:rPr>
                          </w:pPr>
                          <w:r>
                            <w:rPr>
                              <w:rFonts w:ascii="Calibri Light"/>
                              <w:spacing w:val="-5"/>
                            </w:rPr>
                            <w:fldChar w:fldCharType="begin"/>
                          </w:r>
                          <w:r>
                            <w:rPr>
                              <w:rFonts w:ascii="Calibri Light"/>
                              <w:spacing w:val="-5"/>
                            </w:rPr>
                            <w:instrText xml:space="preserve"> PAGE </w:instrText>
                          </w:r>
                          <w:r>
                            <w:rPr>
                              <w:rFonts w:ascii="Calibri Light"/>
                              <w:spacing w:val="-5"/>
                            </w:rPr>
                            <w:fldChar w:fldCharType="separate"/>
                          </w:r>
                          <w:r>
                            <w:rPr>
                              <w:rFonts w:ascii="Calibri Light"/>
                              <w:spacing w:val="-5"/>
                            </w:rPr>
                            <w:t>63</w:t>
                          </w:r>
                          <w:r>
                            <w:rPr>
                              <w:rFonts w:ascii="Calibri Light"/>
                              <w:spacing w:val="-5"/>
                            </w:rPr>
                            <w:fldChar w:fldCharType="end"/>
                          </w:r>
                        </w:p>
                      </w:txbxContent>
                    </wps:txbx>
                    <wps:bodyPr wrap="square" lIns="0" tIns="0" rIns="0" bIns="0" rtlCol="0">
                      <a:noAutofit/>
                    </wps:bodyPr>
                  </wps:wsp>
                </a:graphicData>
              </a:graphic>
            </wp:anchor>
          </w:drawing>
        </mc:Choice>
        <mc:Fallback xmlns:w16cei="http://schemas.microsoft.com/office/word/2026/wordml/cei">
          <w:pict>
            <v:shapetype w14:anchorId="590C2B5B" id="_x0000_t202" coordsize="21600,21600" o:spt="202" path="m,l,21600r21600,l21600,xe">
              <v:stroke joinstyle="miter"/>
              <v:path gradientshapeok="t" o:connecttype="rect"/>
            </v:shapetype>
            <v:shape id="Textbox 280" o:spid="_x0000_s1262" type="#_x0000_t202" style="position:absolute;margin-left:289.1pt;margin-top:787.15pt;width:18.3pt;height:13.05pt;z-index:-177966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sMSemAEAACEDAAAOAAAAZHJzL2Uyb0RvYy54bWysUsFuEzEQvSP1Hyzfm01S2qJVNhVtBUKq&#10;AKnwAY7XzlqsPWbGyW7+nrGzSRDcEBd7PDN+fu+NVw+j78XeIDkIjVzM5lKYoKF1YdvI798+XL+T&#10;gpIKreohmEYeDMmH9dWb1RBrs4QO+tagYJBA9RAb2aUU66oi3RmvaAbRBC5aQK8SH3FbtagGRvd9&#10;tZzP76oBsI0I2hBx9vlYlOuCb63R6Yu1ZJLoG8ncUlmxrJu8VuuVqreoYuf0REP9AwuvXOBHz1DP&#10;KimxQ/cXlHcagcCmmQZfgbVOm6KB1Szmf6h57VQ0RQubQ/FsE/0/WP15/xq/okjjI4w8wCKC4gvo&#10;H8TeVEOkeurJnlJN3J2FjhZ93lmC4Ivs7eHspxmT0Jxc3izfLriiubS4u72/uc1+V5fLESl9NOBF&#10;DhqJPK5CQO1fKB1bTy0Tl+PzmUgaN6NwbSPvM2jObKA9sJSBp9lI+rlTaKToPwW2K4/+FOAp2JwC&#10;TP0TlA+SFQV4v0tgXSFwwZ0I8ByKhOnP5EH/fi5dl5+9/gUAAP//AwBQSwMEFAAGAAgAAAAhAIR3&#10;ISniAAAADQEAAA8AAABkcnMvZG93bnJldi54bWxMj8FOwzAQRO9I/IO1SNyo3ZKmJcSpKgSnSog0&#10;HDg6sZtYjdchdtvw92xPcNyZp9mZfDO5np3NGKxHCfOZAGaw8dpiK+GzentYAwtRoVa9RyPhxwTY&#10;FLc3ucq0v2BpzvvYMgrBkCkJXYxDxnloOuNUmPnBIHkHPzoV6Rxbrkd1oXDX84UQKXfKIn3o1GBe&#10;OtMc9ycnYfuF5av9fq8/ykNpq+pJ4C49Snl/N22fgUUzxT8YrvWpOhTUqfYn1IH1Epar9YJQMpar&#10;5BEYIek8oTU1SakQCfAi5/9XFL8AAAD//wMAUEsBAi0AFAAGAAgAAAAhALaDOJL+AAAA4QEAABMA&#10;AAAAAAAAAAAAAAAAAAAAAFtDb250ZW50X1R5cGVzXS54bWxQSwECLQAUAAYACAAAACEAOP0h/9YA&#10;AACUAQAACwAAAAAAAAAAAAAAAAAvAQAAX3JlbHMvLnJlbHNQSwECLQAUAAYACAAAACEAzbDEnpgB&#10;AAAhAwAADgAAAAAAAAAAAAAAAAAuAgAAZHJzL2Uyb0RvYy54bWxQSwECLQAUAAYACAAAACEAhHch&#10;KeIAAAANAQAADwAAAAAAAAAAAAAAAADyAwAAZHJzL2Rvd25yZXYueG1sUEsFBgAAAAAEAAQA8wAA&#10;AAEFAAAAAA==&#10;" filled="f" stroked="f">
              <v:textbox inset="0,0,0,0">
                <w:txbxContent>
                  <w:p w14:paraId="590C2BA9" w14:textId="77777777" w:rsidR="00A01084" w:rsidRDefault="00013AF0">
                    <w:pPr>
                      <w:pStyle w:val="BodyText"/>
                      <w:spacing w:line="245" w:lineRule="exact"/>
                      <w:ind w:left="60"/>
                      <w:rPr>
                        <w:rFonts w:ascii="Calibri Light"/>
                      </w:rPr>
                    </w:pPr>
                    <w:r>
                      <w:rPr>
                        <w:rFonts w:ascii="Calibri Light"/>
                        <w:spacing w:val="-5"/>
                      </w:rPr>
                      <w:fldChar w:fldCharType="begin"/>
                    </w:r>
                    <w:r>
                      <w:rPr>
                        <w:rFonts w:ascii="Calibri Light"/>
                        <w:spacing w:val="-5"/>
                      </w:rPr>
                      <w:instrText xml:space="preserve"> PAGE </w:instrText>
                    </w:r>
                    <w:r>
                      <w:rPr>
                        <w:rFonts w:ascii="Calibri Light"/>
                        <w:spacing w:val="-5"/>
                      </w:rPr>
                      <w:fldChar w:fldCharType="separate"/>
                    </w:r>
                    <w:r>
                      <w:rPr>
                        <w:rFonts w:ascii="Calibri Light"/>
                        <w:spacing w:val="-5"/>
                      </w:rPr>
                      <w:t>63</w:t>
                    </w:r>
                    <w:r>
                      <w:rPr>
                        <w:rFonts w:ascii="Calibri Light"/>
                        <w:spacing w:val="-5"/>
                      </w:rPr>
                      <w:fldChar w:fldCharType="end"/>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F2F939" w14:textId="77777777" w:rsidR="00A1368C" w:rsidRDefault="00A1368C">
      <w:r>
        <w:separator/>
      </w:r>
    </w:p>
  </w:footnote>
  <w:footnote w:type="continuationSeparator" w:id="0">
    <w:p w14:paraId="57178481" w14:textId="77777777" w:rsidR="00A1368C" w:rsidRDefault="00A1368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5" w14:textId="77777777" w:rsidR="00A01084" w:rsidRDefault="00013AF0">
    <w:pPr>
      <w:pStyle w:val="BodyText"/>
      <w:spacing w:line="14" w:lineRule="auto"/>
      <w:rPr>
        <w:sz w:val="20"/>
      </w:rPr>
    </w:pPr>
    <w:r>
      <w:rPr>
        <w:noProof/>
      </w:rPr>
      <mc:AlternateContent>
        <mc:Choice Requires="wps">
          <w:drawing>
            <wp:anchor distT="0" distB="0" distL="0" distR="0" simplePos="0" relativeHeight="485516288" behindDoc="1" locked="0" layoutInCell="1" allowOverlap="1" wp14:anchorId="590C2B4D" wp14:editId="139442BE">
              <wp:simplePos x="0" y="0"/>
              <wp:positionH relativeFrom="page">
                <wp:posOffset>882713</wp:posOffset>
              </wp:positionH>
              <wp:positionV relativeFrom="page">
                <wp:posOffset>457200</wp:posOffset>
              </wp:positionV>
              <wp:extent cx="837445" cy="149382"/>
              <wp:effectExtent l="0" t="0" r="0" b="0"/>
              <wp:wrapNone/>
              <wp:docPr id="1" name="Text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37445" cy="149382"/>
                      </a:xfrm>
                      <a:prstGeom prst="rect">
                        <a:avLst/>
                      </a:prstGeom>
                    </wps:spPr>
                    <wps:txbx>
                      <w:txbxContent>
                        <w:p w14:paraId="590C2BA2" w14:textId="6009737D" w:rsidR="00A01084" w:rsidRDefault="002219FC">
                          <w:pPr>
                            <w:spacing w:line="162" w:lineRule="exact"/>
                            <w:ind w:left="20"/>
                            <w:rPr>
                              <w:spacing w:val="-2"/>
                              <w:sz w:val="14"/>
                              <w:lang w:val="en-IE"/>
                            </w:rPr>
                          </w:pPr>
                          <w:r>
                            <w:rPr>
                              <w:spacing w:val="-2"/>
                              <w:sz w:val="14"/>
                              <w:lang w:val="en-IE"/>
                            </w:rPr>
                            <w:t>RCC</w:t>
                          </w:r>
                          <w:r w:rsidR="00F45339">
                            <w:rPr>
                              <w:spacing w:val="-2"/>
                              <w:sz w:val="14"/>
                              <w:lang w:val="en-IE"/>
                            </w:rPr>
                            <w:t>_</w:t>
                          </w:r>
                          <w:r>
                            <w:rPr>
                              <w:spacing w:val="-2"/>
                              <w:sz w:val="14"/>
                              <w:lang w:val="en-IE"/>
                            </w:rPr>
                            <w:t>424</w:t>
                          </w:r>
                          <w:r w:rsidR="00F45339">
                            <w:rPr>
                              <w:spacing w:val="-2"/>
                              <w:sz w:val="14"/>
                              <w:lang w:val="en-IE"/>
                            </w:rPr>
                            <w:t>RFT</w:t>
                          </w:r>
                          <w:r w:rsidR="00625780">
                            <w:rPr>
                              <w:spacing w:val="-2"/>
                              <w:sz w:val="14"/>
                              <w:lang w:val="en-IE"/>
                            </w:rPr>
                            <w:t>2</w:t>
                          </w:r>
                          <w:r w:rsidR="00602C41">
                            <w:rPr>
                              <w:spacing w:val="-2"/>
                              <w:sz w:val="14"/>
                              <w:lang w:val="en-IE"/>
                            </w:rPr>
                            <w:t>509</w:t>
                          </w:r>
                          <w:r w:rsidR="00F45339">
                            <w:rPr>
                              <w:spacing w:val="-2"/>
                              <w:sz w:val="14"/>
                              <w:lang w:val="en-IE"/>
                            </w:rPr>
                            <w:t>26</w:t>
                          </w:r>
                        </w:p>
                        <w:p w14:paraId="563EBB0E" w14:textId="77777777" w:rsidR="00602C41" w:rsidRDefault="00602C41" w:rsidP="00602C41">
                          <w:pPr>
                            <w:spacing w:line="162" w:lineRule="exact"/>
                            <w:rPr>
                              <w:spacing w:val="-2"/>
                              <w:sz w:val="14"/>
                              <w:lang w:val="en-IE"/>
                            </w:rPr>
                          </w:pPr>
                        </w:p>
                        <w:p w14:paraId="13ACD5B0" w14:textId="688E86C5" w:rsidR="00F45339" w:rsidRPr="002219FC" w:rsidRDefault="00F45339">
                          <w:pPr>
                            <w:spacing w:line="162" w:lineRule="exact"/>
                            <w:ind w:left="20"/>
                            <w:rPr>
                              <w:sz w:val="14"/>
                              <w:lang w:val="en-IE"/>
                            </w:rPr>
                          </w:pPr>
                          <w:r>
                            <w:rPr>
                              <w:spacing w:val="-2"/>
                              <w:sz w:val="14"/>
                              <w:lang w:val="en-IE"/>
                            </w:rPr>
                            <w:tab/>
                          </w: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type w14:anchorId="590C2B4D" id="_x0000_t202" coordsize="21600,21600" o:spt="202" path="m,l,21600r21600,l21600,xe">
              <v:stroke joinstyle="miter"/>
              <v:path gradientshapeok="t" o:connecttype="rect"/>
            </v:shapetype>
            <v:shape id="Textbox 1" o:spid="_x0000_s1255" type="#_x0000_t202" style="position:absolute;margin-left:69.5pt;margin-top:36pt;width:65.95pt;height:11.75pt;z-index:-17800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NhdkwEAABoDAAAOAAAAZHJzL2Uyb0RvYy54bWysUtGuEyEQfTfxHwjvlra3at10e6PeaExu&#10;1OTqB1AWuhsXBmdod/v3DnTbGn0zvgwDDGfOOcPmfvS9OFqkDkItF7O5FDYYaLqwr+X3bx9erKWg&#10;pEOjewi2lidL8n77/NlmiJVdQgt9Y1EwSKBqiLVsU4qVUmRa6zXNINrAlw7Q68Rb3KsG9cDovlfL&#10;+fyVGgCbiGAsEZ8+nC/ltuA7Z0364hzZJPpaMrdUIpa4y1FtN7rao45tZyYa+h9YeN0FbnqFetBJ&#10;iwN2f0H5ziAQuDQz4BU41xlbNLCaxfwPNU+tjrZoYXMoXm2i/wdrPh+f4lcUaXwHIw+wiKD4COYH&#10;sTdqiFRNNdlTqoirs9DRoc8rSxD8kL09Xf20YxKGD9d3r1erl1IYvlqs3tytl9lvdXsckdJHC17k&#10;pJbI4yoE9PGR0rn0UjJxObfPRNK4G7kkpztoTqxh4DHWkn4eNFop+k+BfcozvyR4SXaXBFP/HsrP&#10;yFICvD0kcF3pfMOdOvMACvfps+QJ/74vVbcvvf0FAAD//wMAUEsDBBQABgAIAAAAIQCXx8Ir3wAA&#10;AAkBAAAPAAAAZHJzL2Rvd25yZXYueG1sTI/BTsMwEETvSPyDtUjcqE1QWxLiVBWCExIiDQeOTrxN&#10;osbrELtt+HuWUzmtRjuaeZNvZjeIE06h96ThfqFAIDXe9tRq+Kxe7x5BhGjImsETavjBAJvi+io3&#10;mfVnKvG0i63gEAqZ0dDFOGZShqZDZ8LCj0j82/vJmchyaqWdzJnD3SATpVbSmZ64oTMjPnfYHHZH&#10;p2H7ReVL//1ef5T7sq+qVNHb6qD17c28fQIRcY4XM/zhMzoUzFT7I9kgBtYPKW+JGtYJXzYka5WC&#10;qDWkyyXIIpf/FxS/AAAA//8DAFBLAQItABQABgAIAAAAIQC2gziS/gAAAOEBAAATAAAAAAAAAAAA&#10;AAAAAAAAAABbQ29udGVudF9UeXBlc10ueG1sUEsBAi0AFAAGAAgAAAAhADj9If/WAAAAlAEAAAsA&#10;AAAAAAAAAAAAAAAALwEAAF9yZWxzLy5yZWxzUEsBAi0AFAAGAAgAAAAhAEGE2F2TAQAAGgMAAA4A&#10;AAAAAAAAAAAAAAAALgIAAGRycy9lMm9Eb2MueG1sUEsBAi0AFAAGAAgAAAAhAJfHwivfAAAACQEA&#10;AA8AAAAAAAAAAAAAAAAA7QMAAGRycy9kb3ducmV2LnhtbFBLBQYAAAAABAAEAPMAAAD5BAAAAAA=&#10;" filled="f" stroked="f">
              <v:textbox inset="0,0,0,0">
                <w:txbxContent>
                  <w:p w14:paraId="590C2BA2" w14:textId="6009737D" w:rsidR="00A01084" w:rsidRDefault="002219FC">
                    <w:pPr>
                      <w:spacing w:line="162" w:lineRule="exact"/>
                      <w:ind w:left="20"/>
                      <w:rPr>
                        <w:spacing w:val="-2"/>
                        <w:sz w:val="14"/>
                        <w:lang w:val="en-IE"/>
                      </w:rPr>
                    </w:pPr>
                    <w:r>
                      <w:rPr>
                        <w:spacing w:val="-2"/>
                        <w:sz w:val="14"/>
                        <w:lang w:val="en-IE"/>
                      </w:rPr>
                      <w:t>RCC</w:t>
                    </w:r>
                    <w:r w:rsidR="00F45339">
                      <w:rPr>
                        <w:spacing w:val="-2"/>
                        <w:sz w:val="14"/>
                        <w:lang w:val="en-IE"/>
                      </w:rPr>
                      <w:t>_</w:t>
                    </w:r>
                    <w:r>
                      <w:rPr>
                        <w:spacing w:val="-2"/>
                        <w:sz w:val="14"/>
                        <w:lang w:val="en-IE"/>
                      </w:rPr>
                      <w:t>424</w:t>
                    </w:r>
                    <w:r w:rsidR="00F45339">
                      <w:rPr>
                        <w:spacing w:val="-2"/>
                        <w:sz w:val="14"/>
                        <w:lang w:val="en-IE"/>
                      </w:rPr>
                      <w:t>RFT</w:t>
                    </w:r>
                    <w:r w:rsidR="00625780">
                      <w:rPr>
                        <w:spacing w:val="-2"/>
                        <w:sz w:val="14"/>
                        <w:lang w:val="en-IE"/>
                      </w:rPr>
                      <w:t>2</w:t>
                    </w:r>
                    <w:r w:rsidR="00602C41">
                      <w:rPr>
                        <w:spacing w:val="-2"/>
                        <w:sz w:val="14"/>
                        <w:lang w:val="en-IE"/>
                      </w:rPr>
                      <w:t>509</w:t>
                    </w:r>
                    <w:r w:rsidR="00F45339">
                      <w:rPr>
                        <w:spacing w:val="-2"/>
                        <w:sz w:val="14"/>
                        <w:lang w:val="en-IE"/>
                      </w:rPr>
                      <w:t>26</w:t>
                    </w:r>
                  </w:p>
                  <w:p w14:paraId="563EBB0E" w14:textId="77777777" w:rsidR="00602C41" w:rsidRDefault="00602C41" w:rsidP="00602C41">
                    <w:pPr>
                      <w:spacing w:line="162" w:lineRule="exact"/>
                      <w:rPr>
                        <w:spacing w:val="-2"/>
                        <w:sz w:val="14"/>
                        <w:lang w:val="en-IE"/>
                      </w:rPr>
                    </w:pPr>
                  </w:p>
                  <w:p w14:paraId="13ACD5B0" w14:textId="688E86C5" w:rsidR="00F45339" w:rsidRPr="002219FC" w:rsidRDefault="00F45339">
                    <w:pPr>
                      <w:spacing w:line="162" w:lineRule="exact"/>
                      <w:ind w:left="20"/>
                      <w:rPr>
                        <w:sz w:val="14"/>
                        <w:lang w:val="en-IE"/>
                      </w:rPr>
                    </w:pPr>
                    <w:r>
                      <w:rPr>
                        <w:spacing w:val="-2"/>
                        <w:sz w:val="14"/>
                        <w:lang w:val="en-IE"/>
                      </w:rPr>
                      <w:tab/>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7" w14:textId="77777777" w:rsidR="00A01084" w:rsidRDefault="00013AF0">
    <w:pPr>
      <w:pStyle w:val="BodyText"/>
      <w:spacing w:line="14" w:lineRule="auto"/>
      <w:rPr>
        <w:sz w:val="20"/>
      </w:rPr>
    </w:pPr>
    <w:r>
      <w:rPr>
        <w:noProof/>
      </w:rPr>
      <mc:AlternateContent>
        <mc:Choice Requires="wps">
          <w:drawing>
            <wp:anchor distT="0" distB="0" distL="0" distR="0" simplePos="0" relativeHeight="485517312" behindDoc="1" locked="0" layoutInCell="1" allowOverlap="1" wp14:anchorId="590C2B51" wp14:editId="2936736F">
              <wp:simplePos x="0" y="0"/>
              <wp:positionH relativeFrom="page">
                <wp:posOffset>883920</wp:posOffset>
              </wp:positionH>
              <wp:positionV relativeFrom="page">
                <wp:posOffset>457200</wp:posOffset>
              </wp:positionV>
              <wp:extent cx="762000" cy="121920"/>
              <wp:effectExtent l="0" t="0" r="0" b="0"/>
              <wp:wrapNone/>
              <wp:docPr id="6" name="Text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62000" cy="121920"/>
                      </a:xfrm>
                      <a:prstGeom prst="rect">
                        <a:avLst/>
                      </a:prstGeom>
                    </wps:spPr>
                    <wps:txbx>
                      <w:txbxContent>
                        <w:p w14:paraId="246A6C8B" w14:textId="656B6C9D" w:rsidR="00F45339" w:rsidRDefault="00F45339" w:rsidP="00F45339">
                          <w:pPr>
                            <w:spacing w:line="162" w:lineRule="exact"/>
                            <w:ind w:left="20"/>
                            <w:rPr>
                              <w:spacing w:val="-2"/>
                              <w:sz w:val="14"/>
                              <w:lang w:val="en-IE"/>
                            </w:rPr>
                          </w:pPr>
                          <w:r>
                            <w:rPr>
                              <w:spacing w:val="-2"/>
                              <w:sz w:val="14"/>
                              <w:lang w:val="en-IE"/>
                            </w:rPr>
                            <w:t>RCC_424RFT</w:t>
                          </w:r>
                          <w:r w:rsidR="00600A4D">
                            <w:rPr>
                              <w:spacing w:val="-2"/>
                              <w:sz w:val="14"/>
                              <w:lang w:val="en-IE"/>
                            </w:rPr>
                            <w:t>2509</w:t>
                          </w:r>
                          <w:r>
                            <w:rPr>
                              <w:spacing w:val="-2"/>
                              <w:sz w:val="14"/>
                              <w:lang w:val="en-IE"/>
                            </w:rPr>
                            <w:t>26</w:t>
                          </w:r>
                        </w:p>
                        <w:p w14:paraId="21D2C65F" w14:textId="77777777" w:rsidR="00F45339" w:rsidRPr="002219FC" w:rsidRDefault="00F45339" w:rsidP="00F45339">
                          <w:pPr>
                            <w:spacing w:line="162" w:lineRule="exact"/>
                            <w:ind w:left="20"/>
                            <w:rPr>
                              <w:sz w:val="14"/>
                              <w:lang w:val="en-IE"/>
                            </w:rPr>
                          </w:pPr>
                          <w:r>
                            <w:rPr>
                              <w:spacing w:val="-2"/>
                              <w:sz w:val="14"/>
                              <w:lang w:val="en-IE"/>
                            </w:rPr>
                            <w:tab/>
                          </w:r>
                        </w:p>
                        <w:p w14:paraId="590C2BA4" w14:textId="7174AEFF" w:rsidR="00A01084" w:rsidRDefault="00A01084">
                          <w:pPr>
                            <w:spacing w:line="162" w:lineRule="exact"/>
                            <w:ind w:left="20"/>
                            <w:rPr>
                              <w:sz w:val="14"/>
                            </w:rP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type w14:anchorId="590C2B51" id="_x0000_t202" coordsize="21600,21600" o:spt="202" path="m,l,21600r21600,l21600,xe">
              <v:stroke joinstyle="miter"/>
              <v:path gradientshapeok="t" o:connecttype="rect"/>
            </v:shapetype>
            <v:shape id="Textbox 6" o:spid="_x0000_s1257" type="#_x0000_t202" style="position:absolute;margin-left:69.6pt;margin-top:36pt;width:60pt;height:9.6pt;z-index:-1779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noilwEAACEDAAAOAAAAZHJzL2Uyb0RvYy54bWysUs1u2zAMvg/oOwi6N0p86DYjTrG22DCg&#10;2Aa0ewBFlmJjlqiRSuy8/SjVSYbtVvQi0yL16fvR+nbygzhYpB5CI1eLpRQ2GGj7sGvkz+fP1x+k&#10;oKRDqwcItpFHS/J2c/VuPcbaVtDB0FoUDBKoHmMju5RirRSZznpNC4g2cNMBep34F3eqRT0yuh9U&#10;tVzeqBGwjQjGEvHuw0tTbgq+c9ak786RTWJoJHNLZcWybvOqNmtd71DHrjczDf0KFl73gS89Qz3o&#10;pMUe+/+gfG8QCFxaGPAKnOuNLRpYzWr5j5qnTkdbtLA5FM820dvBmm+Hp/gDRZruYOIAiwiKj2B+&#10;EXujxkj1PJM9pZp4OgudHPr8ZQmCD7K3x7OfdkrC8Ob7G46IO4Zbq2r1sSp+q8vhiJS+WPAiF41E&#10;jqsQ0IdHSvl6XZ9GZi4v12ciadpOom8bWeUQ884W2iNLGTnNRtLvvUYrxfA1sF05+lOBp2J7KjAN&#10;91AeSFYU4NM+gesLgQvuTIBzKLzmN5OD/vu/TF1e9uYPAAAA//8DAFBLAwQUAAYACAAAACEAtYtC&#10;wN0AAAAJAQAADwAAAGRycy9kb3ducmV2LnhtbEyPwU7DMBBE70j8g7VI3KjTIAoJcaoKwQkJkYYD&#10;RyfeJlbjdYjdNvw92xM9zuzT7Eyxnt0gjjgF60nBcpGAQGq9sdQp+Krf7p5AhKjJ6METKvjFAOvy&#10;+qrQufEnqvC4jZ3gEAq5VtDHOOZShrZHp8PCj0h82/nJ6chy6qSZ9InD3SDTJFlJpy3xh16P+NJj&#10;u98enILNN1Wv9uej+ax2la3rLKH31V6p25t58wwi4hz/YTjX5+pQcqfGH8gEMbC+z1JGFTymvImB&#10;9OFsNAqyZQqyLOTlgvIPAAD//wMAUEsBAi0AFAAGAAgAAAAhALaDOJL+AAAA4QEAABMAAAAAAAAA&#10;AAAAAAAAAAAAAFtDb250ZW50X1R5cGVzXS54bWxQSwECLQAUAAYACAAAACEAOP0h/9YAAACUAQAA&#10;CwAAAAAAAAAAAAAAAAAvAQAAX3JlbHMvLnJlbHNQSwECLQAUAAYACAAAACEA5k56IpcBAAAhAwAA&#10;DgAAAAAAAAAAAAAAAAAuAgAAZHJzL2Uyb0RvYy54bWxQSwECLQAUAAYACAAAACEAtYtCwN0AAAAJ&#10;AQAADwAAAAAAAAAAAAAAAADxAwAAZHJzL2Rvd25yZXYueG1sUEsFBgAAAAAEAAQA8wAAAPsEAAAA&#10;AA==&#10;" filled="f" stroked="f">
              <v:textbox inset="0,0,0,0">
                <w:txbxContent>
                  <w:p w14:paraId="246A6C8B" w14:textId="656B6C9D" w:rsidR="00F45339" w:rsidRDefault="00F45339" w:rsidP="00F45339">
                    <w:pPr>
                      <w:spacing w:line="162" w:lineRule="exact"/>
                      <w:ind w:left="20"/>
                      <w:rPr>
                        <w:spacing w:val="-2"/>
                        <w:sz w:val="14"/>
                        <w:lang w:val="en-IE"/>
                      </w:rPr>
                    </w:pPr>
                    <w:r>
                      <w:rPr>
                        <w:spacing w:val="-2"/>
                        <w:sz w:val="14"/>
                        <w:lang w:val="en-IE"/>
                      </w:rPr>
                      <w:t>RCC_424RFT</w:t>
                    </w:r>
                    <w:r w:rsidR="00600A4D">
                      <w:rPr>
                        <w:spacing w:val="-2"/>
                        <w:sz w:val="14"/>
                        <w:lang w:val="en-IE"/>
                      </w:rPr>
                      <w:t>2509</w:t>
                    </w:r>
                    <w:r>
                      <w:rPr>
                        <w:spacing w:val="-2"/>
                        <w:sz w:val="14"/>
                        <w:lang w:val="en-IE"/>
                      </w:rPr>
                      <w:t>26</w:t>
                    </w:r>
                  </w:p>
                  <w:p w14:paraId="21D2C65F" w14:textId="77777777" w:rsidR="00F45339" w:rsidRPr="002219FC" w:rsidRDefault="00F45339" w:rsidP="00F45339">
                    <w:pPr>
                      <w:spacing w:line="162" w:lineRule="exact"/>
                      <w:ind w:left="20"/>
                      <w:rPr>
                        <w:sz w:val="14"/>
                        <w:lang w:val="en-IE"/>
                      </w:rPr>
                    </w:pPr>
                    <w:r>
                      <w:rPr>
                        <w:spacing w:val="-2"/>
                        <w:sz w:val="14"/>
                        <w:lang w:val="en-IE"/>
                      </w:rPr>
                      <w:tab/>
                    </w:r>
                  </w:p>
                  <w:p w14:paraId="590C2BA4" w14:textId="7174AEFF" w:rsidR="00A01084" w:rsidRDefault="00A01084">
                    <w:pPr>
                      <w:spacing w:line="162" w:lineRule="exact"/>
                      <w:ind w:left="20"/>
                      <w:rPr>
                        <w:sz w:val="14"/>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9" w14:textId="77777777" w:rsidR="00A01084" w:rsidRDefault="00013AF0">
    <w:pPr>
      <w:pStyle w:val="BodyText"/>
      <w:spacing w:line="14" w:lineRule="auto"/>
      <w:rPr>
        <w:sz w:val="20"/>
      </w:rPr>
    </w:pPr>
    <w:r>
      <w:rPr>
        <w:noProof/>
      </w:rPr>
      <mc:AlternateContent>
        <mc:Choice Requires="wps">
          <w:drawing>
            <wp:anchor distT="0" distB="0" distL="0" distR="0" simplePos="0" relativeHeight="485518336" behindDoc="1" locked="0" layoutInCell="1" allowOverlap="1" wp14:anchorId="590C2B55" wp14:editId="57DC8529">
              <wp:simplePos x="0" y="0"/>
              <wp:positionH relativeFrom="page">
                <wp:posOffset>883920</wp:posOffset>
              </wp:positionH>
              <wp:positionV relativeFrom="page">
                <wp:posOffset>457200</wp:posOffset>
              </wp:positionV>
              <wp:extent cx="723900" cy="114300"/>
              <wp:effectExtent l="0" t="0" r="0" b="0"/>
              <wp:wrapNone/>
              <wp:docPr id="135" name="Textbox 1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23900" cy="114300"/>
                      </a:xfrm>
                      <a:prstGeom prst="rect">
                        <a:avLst/>
                      </a:prstGeom>
                    </wps:spPr>
                    <wps:txbx>
                      <w:txbxContent>
                        <w:p w14:paraId="4957C29D" w14:textId="2A7056DC" w:rsidR="00F45339" w:rsidRDefault="00F45339" w:rsidP="00F45339">
                          <w:pPr>
                            <w:spacing w:line="162" w:lineRule="exact"/>
                            <w:ind w:left="20"/>
                            <w:rPr>
                              <w:spacing w:val="-2"/>
                              <w:sz w:val="14"/>
                              <w:lang w:val="en-IE"/>
                            </w:rPr>
                          </w:pPr>
                          <w:r>
                            <w:rPr>
                              <w:spacing w:val="-2"/>
                              <w:sz w:val="14"/>
                              <w:lang w:val="en-IE"/>
                            </w:rPr>
                            <w:t>RCC_424RFT</w:t>
                          </w:r>
                          <w:r w:rsidR="0095579B">
                            <w:rPr>
                              <w:spacing w:val="-2"/>
                              <w:sz w:val="14"/>
                              <w:lang w:val="en-IE"/>
                            </w:rPr>
                            <w:t>2509</w:t>
                          </w:r>
                          <w:r>
                            <w:rPr>
                              <w:spacing w:val="-2"/>
                              <w:sz w:val="14"/>
                              <w:lang w:val="en-IE"/>
                            </w:rPr>
                            <w:t>26</w:t>
                          </w:r>
                        </w:p>
                        <w:p w14:paraId="46D1DD59" w14:textId="77777777" w:rsidR="00F45339" w:rsidRPr="002219FC" w:rsidRDefault="00F45339" w:rsidP="00F45339">
                          <w:pPr>
                            <w:spacing w:line="162" w:lineRule="exact"/>
                            <w:ind w:left="20"/>
                            <w:rPr>
                              <w:sz w:val="14"/>
                              <w:lang w:val="en-IE"/>
                            </w:rPr>
                          </w:pPr>
                          <w:r>
                            <w:rPr>
                              <w:spacing w:val="-2"/>
                              <w:sz w:val="14"/>
                              <w:lang w:val="en-IE"/>
                            </w:rPr>
                            <w:tab/>
                          </w:r>
                        </w:p>
                        <w:p w14:paraId="590C2BA6" w14:textId="41ED580D" w:rsidR="00A01084" w:rsidRDefault="00A01084">
                          <w:pPr>
                            <w:spacing w:line="162" w:lineRule="exact"/>
                            <w:ind w:left="20"/>
                            <w:rPr>
                              <w:sz w:val="14"/>
                            </w:rP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type w14:anchorId="590C2B55" id="_x0000_t202" coordsize="21600,21600" o:spt="202" path="m,l,21600r21600,l21600,xe">
              <v:stroke joinstyle="miter"/>
              <v:path gradientshapeok="t" o:connecttype="rect"/>
            </v:shapetype>
            <v:shape id="Textbox 135" o:spid="_x0000_s1259" type="#_x0000_t202" style="position:absolute;margin-left:69.6pt;margin-top:36pt;width:57pt;height:9pt;z-index:-17798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ozKklgEAACEDAAAOAAAAZHJzL2Uyb0RvYy54bWysUtuO0zAQfUfiHyy/06TdFZeo6QpYgZBW&#10;gLTsB7iO3VjEHjPjNunfM3bTFrFviBd7PDM+PueM13eTH8TBIDkIrVwuailM0NC5sGvl049Pr95K&#10;QUmFTg0QTCuPhuTd5uWL9Rgbs4Iehs6gYJBAzRhb2acUm6oi3RuvaAHRBC5aQK8SH3FXdahGRvdD&#10;tarr19UI2EUEbYg4e38qyk3Bt9bo9M1aMkkMrWRuqaxY1m1eq81aNTtUsXd6pqH+gYVXLvCjF6h7&#10;lZTYo3sG5Z1GILBpocFXYK3TpmhgNcv6LzWPvYqmaGFzKF5sov8Hq78eHuN3FGn6ABMPsIig+AD6&#10;J7E31RipmXuyp9QQd2ehk0Wfd5Yg+CJ7e7z4aaYkNCffrG7e1VzRXFoub284zpjXyxEpfTbgRQ5a&#10;iTyuQkAdHiidWs8tM5fT85lImraTcF0rbzNozmyhO7KUkafZSvq1V2ikGL4EtiuP/hzgOdieA0zD&#10;RygfJCsK8H6fwLpC4Io7E+A5FAnzn8mD/vNcuq4/e/MbAAD//wMAUEsDBBQABgAIAAAAIQDQpFXf&#10;3gAAAAkBAAAPAAAAZHJzL2Rvd25yZXYueG1sTI/BTsMwEETvSPyDtUjcqE0qCglxqqoqJyREGg4c&#10;nXibRI3XIXbb8PcsJzjO7NPsTL6e3SDOOIXek4b7hQKB1HjbU6vho3q5ewIRoiFrBk+o4RsDrIvr&#10;q9xk1l+oxPM+toJDKGRGQxfjmEkZmg6dCQs/IvHt4CdnIsuplXYyFw53g0yUWklneuIPnRlx22Fz&#10;3J+chs0nlbv+661+Lw9lX1WpotfVUevbm3nzDCLiHP9g+K3P1aHgTrU/kQ1iYL1ME0Y1PCa8iYHk&#10;YclGrSFVCmSRy/8Lih8AAAD//wMAUEsBAi0AFAAGAAgAAAAhALaDOJL+AAAA4QEAABMAAAAAAAAA&#10;AAAAAAAAAAAAAFtDb250ZW50X1R5cGVzXS54bWxQSwECLQAUAAYACAAAACEAOP0h/9YAAACUAQAA&#10;CwAAAAAAAAAAAAAAAAAvAQAAX3JlbHMvLnJlbHNQSwECLQAUAAYACAAAACEAhaMypJYBAAAhAwAA&#10;DgAAAAAAAAAAAAAAAAAuAgAAZHJzL2Uyb0RvYy54bWxQSwECLQAUAAYACAAAACEA0KRV394AAAAJ&#10;AQAADwAAAAAAAAAAAAAAAADwAwAAZHJzL2Rvd25yZXYueG1sUEsFBgAAAAAEAAQA8wAAAPsEAAAA&#10;AA==&#10;" filled="f" stroked="f">
              <v:textbox inset="0,0,0,0">
                <w:txbxContent>
                  <w:p w14:paraId="4957C29D" w14:textId="2A7056DC" w:rsidR="00F45339" w:rsidRDefault="00F45339" w:rsidP="00F45339">
                    <w:pPr>
                      <w:spacing w:line="162" w:lineRule="exact"/>
                      <w:ind w:left="20"/>
                      <w:rPr>
                        <w:spacing w:val="-2"/>
                        <w:sz w:val="14"/>
                        <w:lang w:val="en-IE"/>
                      </w:rPr>
                    </w:pPr>
                    <w:r>
                      <w:rPr>
                        <w:spacing w:val="-2"/>
                        <w:sz w:val="14"/>
                        <w:lang w:val="en-IE"/>
                      </w:rPr>
                      <w:t>RCC_424RFT</w:t>
                    </w:r>
                    <w:r w:rsidR="0095579B">
                      <w:rPr>
                        <w:spacing w:val="-2"/>
                        <w:sz w:val="14"/>
                        <w:lang w:val="en-IE"/>
                      </w:rPr>
                      <w:t>2509</w:t>
                    </w:r>
                    <w:r>
                      <w:rPr>
                        <w:spacing w:val="-2"/>
                        <w:sz w:val="14"/>
                        <w:lang w:val="en-IE"/>
                      </w:rPr>
                      <w:t>26</w:t>
                    </w:r>
                  </w:p>
                  <w:p w14:paraId="46D1DD59" w14:textId="77777777" w:rsidR="00F45339" w:rsidRPr="002219FC" w:rsidRDefault="00F45339" w:rsidP="00F45339">
                    <w:pPr>
                      <w:spacing w:line="162" w:lineRule="exact"/>
                      <w:ind w:left="20"/>
                      <w:rPr>
                        <w:sz w:val="14"/>
                        <w:lang w:val="en-IE"/>
                      </w:rPr>
                    </w:pPr>
                    <w:r>
                      <w:rPr>
                        <w:spacing w:val="-2"/>
                        <w:sz w:val="14"/>
                        <w:lang w:val="en-IE"/>
                      </w:rPr>
                      <w:tab/>
                    </w:r>
                  </w:p>
                  <w:p w14:paraId="590C2BA6" w14:textId="41ED580D" w:rsidR="00A01084" w:rsidRDefault="00A01084">
                    <w:pPr>
                      <w:spacing w:line="162" w:lineRule="exact"/>
                      <w:ind w:left="20"/>
                      <w:rPr>
                        <w:sz w:val="14"/>
                      </w:rPr>
                    </w:pP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C2B4B" w14:textId="77777777" w:rsidR="00A01084" w:rsidRDefault="00013AF0">
    <w:pPr>
      <w:pStyle w:val="BodyText"/>
      <w:spacing w:line="14" w:lineRule="auto"/>
      <w:rPr>
        <w:sz w:val="20"/>
      </w:rPr>
    </w:pPr>
    <w:r>
      <w:rPr>
        <w:noProof/>
      </w:rPr>
      <mc:AlternateContent>
        <mc:Choice Requires="wps">
          <w:drawing>
            <wp:anchor distT="0" distB="0" distL="0" distR="0" simplePos="0" relativeHeight="485519360" behindDoc="1" locked="0" layoutInCell="1" allowOverlap="1" wp14:anchorId="590C2B59" wp14:editId="0B99543C">
              <wp:simplePos x="0" y="0"/>
              <wp:positionH relativeFrom="page">
                <wp:posOffset>883920</wp:posOffset>
              </wp:positionH>
              <wp:positionV relativeFrom="page">
                <wp:posOffset>457200</wp:posOffset>
              </wp:positionV>
              <wp:extent cx="777240" cy="106680"/>
              <wp:effectExtent l="0" t="0" r="0" b="0"/>
              <wp:wrapNone/>
              <wp:docPr id="279" name="Textbox 2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77240" cy="106680"/>
                      </a:xfrm>
                      <a:prstGeom prst="rect">
                        <a:avLst/>
                      </a:prstGeom>
                    </wps:spPr>
                    <wps:txbx>
                      <w:txbxContent>
                        <w:p w14:paraId="7BA20308" w14:textId="01E81F50" w:rsidR="00F45339" w:rsidRDefault="00F45339" w:rsidP="00F45339">
                          <w:pPr>
                            <w:spacing w:line="162" w:lineRule="exact"/>
                            <w:ind w:left="20"/>
                            <w:rPr>
                              <w:spacing w:val="-2"/>
                              <w:sz w:val="14"/>
                              <w:lang w:val="en-IE"/>
                            </w:rPr>
                          </w:pPr>
                          <w:r>
                            <w:rPr>
                              <w:spacing w:val="-2"/>
                              <w:sz w:val="14"/>
                              <w:lang w:val="en-IE"/>
                            </w:rPr>
                            <w:t>RCC_424RFT</w:t>
                          </w:r>
                          <w:r w:rsidR="0095579B">
                            <w:rPr>
                              <w:spacing w:val="-2"/>
                              <w:sz w:val="14"/>
                              <w:lang w:val="en-IE"/>
                            </w:rPr>
                            <w:t>2509</w:t>
                          </w:r>
                          <w:r>
                            <w:rPr>
                              <w:spacing w:val="-2"/>
                              <w:sz w:val="14"/>
                              <w:lang w:val="en-IE"/>
                            </w:rPr>
                            <w:t>26</w:t>
                          </w:r>
                        </w:p>
                        <w:p w14:paraId="115B5101" w14:textId="77777777" w:rsidR="00F45339" w:rsidRPr="002219FC" w:rsidRDefault="00F45339" w:rsidP="00F45339">
                          <w:pPr>
                            <w:spacing w:line="162" w:lineRule="exact"/>
                            <w:ind w:left="20"/>
                            <w:rPr>
                              <w:sz w:val="14"/>
                              <w:lang w:val="en-IE"/>
                            </w:rPr>
                          </w:pPr>
                          <w:r>
                            <w:rPr>
                              <w:spacing w:val="-2"/>
                              <w:sz w:val="14"/>
                              <w:lang w:val="en-IE"/>
                            </w:rPr>
                            <w:tab/>
                          </w:r>
                        </w:p>
                        <w:p w14:paraId="590C2BA8" w14:textId="3A30C27D" w:rsidR="00A01084" w:rsidRDefault="00A01084">
                          <w:pPr>
                            <w:spacing w:line="162" w:lineRule="exact"/>
                            <w:ind w:left="20"/>
                            <w:rPr>
                              <w:sz w:val="14"/>
                            </w:rP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type w14:anchorId="590C2B59" id="_x0000_t202" coordsize="21600,21600" o:spt="202" path="m,l,21600r21600,l21600,xe">
              <v:stroke joinstyle="miter"/>
              <v:path gradientshapeok="t" o:connecttype="rect"/>
            </v:shapetype>
            <v:shape id="Textbox 279" o:spid="_x0000_s1261" type="#_x0000_t202" style="position:absolute;margin-left:69.6pt;margin-top:36pt;width:61.2pt;height:8.4pt;z-index:-1779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0BYlwEAACEDAAAOAAAAZHJzL2Uyb0RvYy54bWysUs2O0zAQviPxDpbv1GmF2lXUdAWsQEgr&#10;QNrlAVzHbiJij5lxm/TtGXvTFsENcXEmnvHn78fb+8kP4mSRegiNXC4qKWww0Pbh0Mjvzx/f3ElB&#10;SYdWDxBsI8+W5P3u9avtGGu7gg6G1qJgkED1GBvZpRRrpch01mtaQLSBmw7Q68S/eFAt6pHR/aBW&#10;VbVWI2AbEYwl4t2Hl6bcFXznrElfnSObxNBI5pbKimXd51Xttro+oI5db2Ya+h9YeN0HvvQK9aCT&#10;Fkfs/4LyvUEgcGlhwCtwrje2aGA1y+oPNU+djrZoYXMoXm2i/wdrvpye4jcUaXoPEwdYRFB8BPOD&#10;2Bs1Rqrnmewp1cTTWejk0OcvSxB8kL09X/20UxKGNzebzeotdwy3ltV6fVf8VrfDESl9suBFLhqJ&#10;HFchoE+PlPL1ur6MzFxers9E0rSfRN82cp1DzDt7aM8sZeQ0G0k/jxqtFMPnwHbl6C8FXor9pcA0&#10;fIDyQLKiAO+OCVxfCNxwZwKcQ+E1v5kc9O//Zer2sne/AAAA//8DAFBLAwQUAAYACAAAACEAahbX&#10;E94AAAAJAQAADwAAAGRycy9kb3ducmV2LnhtbEyPwU7DMBBE70j8g7VI3KjTIIU0xKkqBCckRBoO&#10;HJ14m1iN1yF22/D3LCc4jvZp9k25XdwozjgH60nBepWAQOq8sdQr+Ghe7nIQIWoyevSECr4xwLa6&#10;vip1YfyFajzvYy+4hEKhFQwxToWUoRvQ6bDyExLfDn52OnKce2lmfeFyN8o0STLptCX+MOgJnwbs&#10;jvuTU7D7pPrZfr217/Whtk2zSeg1Oyp1e7PsHkFEXOIfDL/6rA4VO7X+RCaIkfP9JmVUwUPKmxhI&#10;s3UGolWQ5znIqpT/F1Q/AAAA//8DAFBLAQItABQABgAIAAAAIQC2gziS/gAAAOEBAAATAAAAAAAA&#10;AAAAAAAAAAAAAABbQ29udGVudF9UeXBlc10ueG1sUEsBAi0AFAAGAAgAAAAhADj9If/WAAAAlAEA&#10;AAsAAAAAAAAAAAAAAAAALwEAAF9yZWxzLy5yZWxzUEsBAi0AFAAGAAgAAAAhAP4fQFiXAQAAIQMA&#10;AA4AAAAAAAAAAAAAAAAALgIAAGRycy9lMm9Eb2MueG1sUEsBAi0AFAAGAAgAAAAhAGoW1xPeAAAA&#10;CQEAAA8AAAAAAAAAAAAAAAAA8QMAAGRycy9kb3ducmV2LnhtbFBLBQYAAAAABAAEAPMAAAD8BAAA&#10;AAA=&#10;" filled="f" stroked="f">
              <v:textbox inset="0,0,0,0">
                <w:txbxContent>
                  <w:p w14:paraId="7BA20308" w14:textId="01E81F50" w:rsidR="00F45339" w:rsidRDefault="00F45339" w:rsidP="00F45339">
                    <w:pPr>
                      <w:spacing w:line="162" w:lineRule="exact"/>
                      <w:ind w:left="20"/>
                      <w:rPr>
                        <w:spacing w:val="-2"/>
                        <w:sz w:val="14"/>
                        <w:lang w:val="en-IE"/>
                      </w:rPr>
                    </w:pPr>
                    <w:r>
                      <w:rPr>
                        <w:spacing w:val="-2"/>
                        <w:sz w:val="14"/>
                        <w:lang w:val="en-IE"/>
                      </w:rPr>
                      <w:t>RCC_424RFT</w:t>
                    </w:r>
                    <w:r w:rsidR="0095579B">
                      <w:rPr>
                        <w:spacing w:val="-2"/>
                        <w:sz w:val="14"/>
                        <w:lang w:val="en-IE"/>
                      </w:rPr>
                      <w:t>2509</w:t>
                    </w:r>
                    <w:r>
                      <w:rPr>
                        <w:spacing w:val="-2"/>
                        <w:sz w:val="14"/>
                        <w:lang w:val="en-IE"/>
                      </w:rPr>
                      <w:t>26</w:t>
                    </w:r>
                  </w:p>
                  <w:p w14:paraId="115B5101" w14:textId="77777777" w:rsidR="00F45339" w:rsidRPr="002219FC" w:rsidRDefault="00F45339" w:rsidP="00F45339">
                    <w:pPr>
                      <w:spacing w:line="162" w:lineRule="exact"/>
                      <w:ind w:left="20"/>
                      <w:rPr>
                        <w:sz w:val="14"/>
                        <w:lang w:val="en-IE"/>
                      </w:rPr>
                    </w:pPr>
                    <w:r>
                      <w:rPr>
                        <w:spacing w:val="-2"/>
                        <w:sz w:val="14"/>
                        <w:lang w:val="en-IE"/>
                      </w:rPr>
                      <w:tab/>
                    </w:r>
                  </w:p>
                  <w:p w14:paraId="590C2BA8" w14:textId="3A30C27D" w:rsidR="00A01084" w:rsidRDefault="00A01084">
                    <w:pPr>
                      <w:spacing w:line="162" w:lineRule="exact"/>
                      <w:ind w:left="20"/>
                      <w:rPr>
                        <w:sz w:val="14"/>
                      </w:rPr>
                    </w:pP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A1429C"/>
    <w:multiLevelType w:val="hybridMultilevel"/>
    <w:tmpl w:val="2DE4EEFA"/>
    <w:lvl w:ilvl="0" w:tplc="9F82EB62">
      <w:start w:val="1"/>
      <w:numFmt w:val="lowerRoman"/>
      <w:lvlText w:val="(%1)"/>
      <w:lvlJc w:val="left"/>
      <w:pPr>
        <w:ind w:left="901" w:hanging="334"/>
      </w:pPr>
      <w:rPr>
        <w:rFonts w:ascii="Calibri" w:eastAsia="Calibri" w:hAnsi="Calibri" w:cs="Calibri" w:hint="default"/>
        <w:b w:val="0"/>
        <w:bCs w:val="0"/>
        <w:i w:val="0"/>
        <w:iCs w:val="0"/>
        <w:spacing w:val="-1"/>
        <w:w w:val="100"/>
        <w:sz w:val="22"/>
        <w:szCs w:val="22"/>
        <w:lang w:val="en-US" w:eastAsia="en-US" w:bidi="ar-SA"/>
      </w:rPr>
    </w:lvl>
    <w:lvl w:ilvl="1" w:tplc="AD366590">
      <w:numFmt w:val="bullet"/>
      <w:lvlText w:val="•"/>
      <w:lvlJc w:val="left"/>
      <w:pPr>
        <w:ind w:left="1586" w:hanging="334"/>
      </w:pPr>
      <w:rPr>
        <w:rFonts w:hint="default"/>
        <w:lang w:val="en-US" w:eastAsia="en-US" w:bidi="ar-SA"/>
      </w:rPr>
    </w:lvl>
    <w:lvl w:ilvl="2" w:tplc="D6587D22">
      <w:numFmt w:val="bullet"/>
      <w:lvlText w:val="•"/>
      <w:lvlJc w:val="left"/>
      <w:pPr>
        <w:ind w:left="2273" w:hanging="334"/>
      </w:pPr>
      <w:rPr>
        <w:rFonts w:hint="default"/>
        <w:lang w:val="en-US" w:eastAsia="en-US" w:bidi="ar-SA"/>
      </w:rPr>
    </w:lvl>
    <w:lvl w:ilvl="3" w:tplc="FA90E9A6">
      <w:numFmt w:val="bullet"/>
      <w:lvlText w:val="•"/>
      <w:lvlJc w:val="left"/>
      <w:pPr>
        <w:ind w:left="2960" w:hanging="334"/>
      </w:pPr>
      <w:rPr>
        <w:rFonts w:hint="default"/>
        <w:lang w:val="en-US" w:eastAsia="en-US" w:bidi="ar-SA"/>
      </w:rPr>
    </w:lvl>
    <w:lvl w:ilvl="4" w:tplc="211A3FB4">
      <w:numFmt w:val="bullet"/>
      <w:lvlText w:val="•"/>
      <w:lvlJc w:val="left"/>
      <w:pPr>
        <w:ind w:left="3647" w:hanging="334"/>
      </w:pPr>
      <w:rPr>
        <w:rFonts w:hint="default"/>
        <w:lang w:val="en-US" w:eastAsia="en-US" w:bidi="ar-SA"/>
      </w:rPr>
    </w:lvl>
    <w:lvl w:ilvl="5" w:tplc="5B765660">
      <w:numFmt w:val="bullet"/>
      <w:lvlText w:val="•"/>
      <w:lvlJc w:val="left"/>
      <w:pPr>
        <w:ind w:left="4334" w:hanging="334"/>
      </w:pPr>
      <w:rPr>
        <w:rFonts w:hint="default"/>
        <w:lang w:val="en-US" w:eastAsia="en-US" w:bidi="ar-SA"/>
      </w:rPr>
    </w:lvl>
    <w:lvl w:ilvl="6" w:tplc="352C3DA4">
      <w:numFmt w:val="bullet"/>
      <w:lvlText w:val="•"/>
      <w:lvlJc w:val="left"/>
      <w:pPr>
        <w:ind w:left="5020" w:hanging="334"/>
      </w:pPr>
      <w:rPr>
        <w:rFonts w:hint="default"/>
        <w:lang w:val="en-US" w:eastAsia="en-US" w:bidi="ar-SA"/>
      </w:rPr>
    </w:lvl>
    <w:lvl w:ilvl="7" w:tplc="21DC6BE0">
      <w:numFmt w:val="bullet"/>
      <w:lvlText w:val="•"/>
      <w:lvlJc w:val="left"/>
      <w:pPr>
        <w:ind w:left="5707" w:hanging="334"/>
      </w:pPr>
      <w:rPr>
        <w:rFonts w:hint="default"/>
        <w:lang w:val="en-US" w:eastAsia="en-US" w:bidi="ar-SA"/>
      </w:rPr>
    </w:lvl>
    <w:lvl w:ilvl="8" w:tplc="F2AA1958">
      <w:numFmt w:val="bullet"/>
      <w:lvlText w:val="•"/>
      <w:lvlJc w:val="left"/>
      <w:pPr>
        <w:ind w:left="6394" w:hanging="334"/>
      </w:pPr>
      <w:rPr>
        <w:rFonts w:hint="default"/>
        <w:lang w:val="en-US" w:eastAsia="en-US" w:bidi="ar-SA"/>
      </w:rPr>
    </w:lvl>
  </w:abstractNum>
  <w:abstractNum w:abstractNumId="1" w15:restartNumberingAfterBreak="0">
    <w:nsid w:val="015B1E8D"/>
    <w:multiLevelType w:val="multilevel"/>
    <w:tmpl w:val="2470233C"/>
    <w:lvl w:ilvl="0">
      <w:start w:val="2"/>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0"/>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01BE11A2"/>
    <w:multiLevelType w:val="hybridMultilevel"/>
    <w:tmpl w:val="FDEA818A"/>
    <w:lvl w:ilvl="0" w:tplc="18090003">
      <w:start w:val="1"/>
      <w:numFmt w:val="bullet"/>
      <w:lvlText w:val="o"/>
      <w:lvlJc w:val="left"/>
      <w:pPr>
        <w:ind w:left="1080" w:hanging="360"/>
      </w:pPr>
      <w:rPr>
        <w:rFonts w:ascii="Courier New" w:hAnsi="Courier New" w:cs="Courier New"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 w15:restartNumberingAfterBreak="0">
    <w:nsid w:val="02860BF9"/>
    <w:multiLevelType w:val="hybridMultilevel"/>
    <w:tmpl w:val="FD9CD60C"/>
    <w:lvl w:ilvl="0" w:tplc="18090003">
      <w:start w:val="1"/>
      <w:numFmt w:val="bullet"/>
      <w:lvlText w:val="o"/>
      <w:lvlJc w:val="left"/>
      <w:pPr>
        <w:ind w:left="720" w:hanging="360"/>
      </w:pPr>
      <w:rPr>
        <w:rFonts w:ascii="Courier New" w:hAnsi="Courier New" w:cs="Courier New"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 w15:restartNumberingAfterBreak="0">
    <w:nsid w:val="055546C8"/>
    <w:multiLevelType w:val="multilevel"/>
    <w:tmpl w:val="9D0EA5DE"/>
    <w:lvl w:ilvl="0">
      <w:start w:val="1"/>
      <w:numFmt w:val="decimal"/>
      <w:lvlText w:val="%1."/>
      <w:lvlJc w:val="left"/>
      <w:pPr>
        <w:ind w:left="720" w:hanging="360"/>
      </w:pPr>
      <w:rPr>
        <w:rFonts w:hint="default"/>
        <w:sz w:val="24"/>
      </w:rPr>
    </w:lvl>
    <w:lvl w:ilvl="1">
      <w:start w:val="1"/>
      <w:numFmt w:val="decimal"/>
      <w:isLgl/>
      <w:lvlText w:val="%1.%2"/>
      <w:lvlJc w:val="left"/>
      <w:pPr>
        <w:ind w:left="780" w:hanging="420"/>
      </w:pPr>
      <w:rPr>
        <w:rFonts w:hint="default"/>
        <w:b/>
        <w:sz w:val="28"/>
      </w:rPr>
    </w:lvl>
    <w:lvl w:ilvl="2">
      <w:start w:val="1"/>
      <w:numFmt w:val="decimal"/>
      <w:isLgl/>
      <w:lvlText w:val="%1.%2.%3"/>
      <w:lvlJc w:val="left"/>
      <w:pPr>
        <w:ind w:left="1080" w:hanging="720"/>
      </w:pPr>
      <w:rPr>
        <w:rFonts w:hint="default"/>
        <w:b/>
        <w:sz w:val="28"/>
      </w:rPr>
    </w:lvl>
    <w:lvl w:ilvl="3">
      <w:start w:val="1"/>
      <w:numFmt w:val="decimal"/>
      <w:isLgl/>
      <w:lvlText w:val="%1.%2.%3.%4"/>
      <w:lvlJc w:val="left"/>
      <w:pPr>
        <w:ind w:left="1080" w:hanging="720"/>
      </w:pPr>
      <w:rPr>
        <w:rFonts w:hint="default"/>
        <w:b/>
        <w:sz w:val="28"/>
      </w:rPr>
    </w:lvl>
    <w:lvl w:ilvl="4">
      <w:start w:val="1"/>
      <w:numFmt w:val="decimal"/>
      <w:isLgl/>
      <w:lvlText w:val="%1.%2.%3.%4.%5"/>
      <w:lvlJc w:val="left"/>
      <w:pPr>
        <w:ind w:left="1440" w:hanging="1080"/>
      </w:pPr>
      <w:rPr>
        <w:rFonts w:hint="default"/>
        <w:b/>
        <w:sz w:val="28"/>
      </w:rPr>
    </w:lvl>
    <w:lvl w:ilvl="5">
      <w:start w:val="1"/>
      <w:numFmt w:val="decimal"/>
      <w:isLgl/>
      <w:lvlText w:val="%1.%2.%3.%4.%5.%6"/>
      <w:lvlJc w:val="left"/>
      <w:pPr>
        <w:ind w:left="1440" w:hanging="1080"/>
      </w:pPr>
      <w:rPr>
        <w:rFonts w:hint="default"/>
        <w:b/>
        <w:sz w:val="28"/>
      </w:rPr>
    </w:lvl>
    <w:lvl w:ilvl="6">
      <w:start w:val="1"/>
      <w:numFmt w:val="decimal"/>
      <w:isLgl/>
      <w:lvlText w:val="%1.%2.%3.%4.%5.%6.%7"/>
      <w:lvlJc w:val="left"/>
      <w:pPr>
        <w:ind w:left="1800" w:hanging="1440"/>
      </w:pPr>
      <w:rPr>
        <w:rFonts w:hint="default"/>
        <w:b/>
        <w:sz w:val="28"/>
      </w:rPr>
    </w:lvl>
    <w:lvl w:ilvl="7">
      <w:start w:val="1"/>
      <w:numFmt w:val="decimal"/>
      <w:isLgl/>
      <w:lvlText w:val="%1.%2.%3.%4.%5.%6.%7.%8"/>
      <w:lvlJc w:val="left"/>
      <w:pPr>
        <w:ind w:left="1800" w:hanging="1440"/>
      </w:pPr>
      <w:rPr>
        <w:rFonts w:hint="default"/>
        <w:b/>
        <w:sz w:val="28"/>
      </w:rPr>
    </w:lvl>
    <w:lvl w:ilvl="8">
      <w:start w:val="1"/>
      <w:numFmt w:val="decimal"/>
      <w:isLgl/>
      <w:lvlText w:val="%1.%2.%3.%4.%5.%6.%7.%8.%9"/>
      <w:lvlJc w:val="left"/>
      <w:pPr>
        <w:ind w:left="2160" w:hanging="1800"/>
      </w:pPr>
      <w:rPr>
        <w:rFonts w:hint="default"/>
        <w:b/>
        <w:sz w:val="28"/>
      </w:rPr>
    </w:lvl>
  </w:abstractNum>
  <w:abstractNum w:abstractNumId="5" w15:restartNumberingAfterBreak="0">
    <w:nsid w:val="08D16978"/>
    <w:multiLevelType w:val="multilevel"/>
    <w:tmpl w:val="C3368B04"/>
    <w:lvl w:ilvl="0">
      <w:start w:val="1"/>
      <w:numFmt w:val="decimal"/>
      <w:lvlText w:val="%1"/>
      <w:lvlJc w:val="left"/>
      <w:pPr>
        <w:ind w:left="360" w:hanging="360"/>
      </w:pPr>
      <w:rPr>
        <w:rFonts w:eastAsia="Calibri" w:cs="Calibri" w:hint="default"/>
        <w:sz w:val="23"/>
      </w:rPr>
    </w:lvl>
    <w:lvl w:ilvl="1">
      <w:start w:val="4"/>
      <w:numFmt w:val="decimal"/>
      <w:lvlText w:val="%1.%2"/>
      <w:lvlJc w:val="left"/>
      <w:pPr>
        <w:ind w:left="360" w:hanging="360"/>
      </w:pPr>
      <w:rPr>
        <w:rFonts w:eastAsia="Calibri" w:cs="Calibri" w:hint="default"/>
        <w:sz w:val="23"/>
      </w:rPr>
    </w:lvl>
    <w:lvl w:ilvl="2">
      <w:start w:val="1"/>
      <w:numFmt w:val="decimal"/>
      <w:lvlText w:val="%1.%2.%3"/>
      <w:lvlJc w:val="left"/>
      <w:pPr>
        <w:ind w:left="720" w:hanging="720"/>
      </w:pPr>
      <w:rPr>
        <w:rFonts w:eastAsia="Calibri" w:cs="Calibri" w:hint="default"/>
        <w:sz w:val="23"/>
      </w:rPr>
    </w:lvl>
    <w:lvl w:ilvl="3">
      <w:start w:val="1"/>
      <w:numFmt w:val="decimal"/>
      <w:lvlText w:val="%1.%2.%3.%4"/>
      <w:lvlJc w:val="left"/>
      <w:pPr>
        <w:ind w:left="720" w:hanging="720"/>
      </w:pPr>
      <w:rPr>
        <w:rFonts w:eastAsia="Calibri" w:cs="Calibri" w:hint="default"/>
        <w:sz w:val="23"/>
      </w:rPr>
    </w:lvl>
    <w:lvl w:ilvl="4">
      <w:start w:val="1"/>
      <w:numFmt w:val="decimal"/>
      <w:lvlText w:val="%1.%2.%3.%4.%5"/>
      <w:lvlJc w:val="left"/>
      <w:pPr>
        <w:ind w:left="1080" w:hanging="1080"/>
      </w:pPr>
      <w:rPr>
        <w:rFonts w:eastAsia="Calibri" w:cs="Calibri" w:hint="default"/>
        <w:sz w:val="23"/>
      </w:rPr>
    </w:lvl>
    <w:lvl w:ilvl="5">
      <w:start w:val="1"/>
      <w:numFmt w:val="decimal"/>
      <w:lvlText w:val="%1.%2.%3.%4.%5.%6"/>
      <w:lvlJc w:val="left"/>
      <w:pPr>
        <w:ind w:left="1080" w:hanging="1080"/>
      </w:pPr>
      <w:rPr>
        <w:rFonts w:eastAsia="Calibri" w:cs="Calibri" w:hint="default"/>
        <w:sz w:val="23"/>
      </w:rPr>
    </w:lvl>
    <w:lvl w:ilvl="6">
      <w:start w:val="1"/>
      <w:numFmt w:val="decimal"/>
      <w:lvlText w:val="%1.%2.%3.%4.%5.%6.%7"/>
      <w:lvlJc w:val="left"/>
      <w:pPr>
        <w:ind w:left="1440" w:hanging="1440"/>
      </w:pPr>
      <w:rPr>
        <w:rFonts w:eastAsia="Calibri" w:cs="Calibri" w:hint="default"/>
        <w:sz w:val="23"/>
      </w:rPr>
    </w:lvl>
    <w:lvl w:ilvl="7">
      <w:start w:val="1"/>
      <w:numFmt w:val="decimal"/>
      <w:lvlText w:val="%1.%2.%3.%4.%5.%6.%7.%8"/>
      <w:lvlJc w:val="left"/>
      <w:pPr>
        <w:ind w:left="1440" w:hanging="1440"/>
      </w:pPr>
      <w:rPr>
        <w:rFonts w:eastAsia="Calibri" w:cs="Calibri" w:hint="default"/>
        <w:sz w:val="23"/>
      </w:rPr>
    </w:lvl>
    <w:lvl w:ilvl="8">
      <w:start w:val="1"/>
      <w:numFmt w:val="decimal"/>
      <w:lvlText w:val="%1.%2.%3.%4.%5.%6.%7.%8.%9"/>
      <w:lvlJc w:val="left"/>
      <w:pPr>
        <w:ind w:left="1800" w:hanging="1800"/>
      </w:pPr>
      <w:rPr>
        <w:rFonts w:eastAsia="Calibri" w:cs="Calibri" w:hint="default"/>
        <w:sz w:val="23"/>
      </w:rPr>
    </w:lvl>
  </w:abstractNum>
  <w:abstractNum w:abstractNumId="6" w15:restartNumberingAfterBreak="0">
    <w:nsid w:val="0BCD57CC"/>
    <w:multiLevelType w:val="multilevel"/>
    <w:tmpl w:val="222899F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11C8526B"/>
    <w:multiLevelType w:val="hybridMultilevel"/>
    <w:tmpl w:val="38CC43D6"/>
    <w:lvl w:ilvl="0" w:tplc="58AC267E">
      <w:start w:val="1"/>
      <w:numFmt w:val="bullet"/>
      <w:lvlText w:val=""/>
      <w:lvlJc w:val="left"/>
      <w:pPr>
        <w:ind w:left="720" w:hanging="360"/>
      </w:pPr>
      <w:rPr>
        <w:rFonts w:ascii="Symbol" w:eastAsia="Times New Roman" w:hAnsi="Symbol" w:cstheme="minorHAns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11F17558"/>
    <w:multiLevelType w:val="hybridMultilevel"/>
    <w:tmpl w:val="8DCA192E"/>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18090003">
      <w:start w:val="1"/>
      <w:numFmt w:val="bullet"/>
      <w:lvlText w:val="o"/>
      <w:lvlJc w:val="left"/>
      <w:pPr>
        <w:ind w:left="1440" w:hanging="360"/>
      </w:pPr>
      <w:rPr>
        <w:rFonts w:ascii="Courier New" w:hAnsi="Courier New" w:cs="Courier New" w:hint="default"/>
      </w:rPr>
    </w:lvl>
    <w:lvl w:ilvl="4" w:tplc="FFFFFFFF">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15F33920"/>
    <w:multiLevelType w:val="multilevel"/>
    <w:tmpl w:val="853264F2"/>
    <w:lvl w:ilvl="0">
      <w:start w:val="1"/>
      <w:numFmt w:val="decimal"/>
      <w:lvlText w:val="%1."/>
      <w:lvlJc w:val="left"/>
      <w:pPr>
        <w:ind w:left="980" w:hanging="361"/>
      </w:pPr>
      <w:rPr>
        <w:rFonts w:ascii="Calibri" w:eastAsia="Calibri" w:hAnsi="Calibri" w:cs="Calibri" w:hint="default"/>
        <w:b w:val="0"/>
        <w:bCs w:val="0"/>
        <w:i w:val="0"/>
        <w:iCs w:val="0"/>
        <w:spacing w:val="0"/>
        <w:w w:val="100"/>
        <w:sz w:val="22"/>
        <w:szCs w:val="22"/>
        <w:lang w:val="en-US" w:eastAsia="en-US" w:bidi="ar-SA"/>
      </w:rPr>
    </w:lvl>
    <w:lvl w:ilvl="1">
      <w:start w:val="1"/>
      <w:numFmt w:val="decimal"/>
      <w:lvlText w:val="%1.%2"/>
      <w:lvlJc w:val="left"/>
      <w:pPr>
        <w:ind w:left="1393" w:hanging="361"/>
      </w:pPr>
      <w:rPr>
        <w:rFonts w:ascii="Calibri" w:eastAsia="Calibri" w:hAnsi="Calibri" w:cs="Calibri" w:hint="default"/>
        <w:b w:val="0"/>
        <w:bCs w:val="0"/>
        <w:i w:val="0"/>
        <w:iCs w:val="0"/>
        <w:spacing w:val="-1"/>
        <w:w w:val="100"/>
        <w:sz w:val="22"/>
        <w:szCs w:val="22"/>
        <w:lang w:val="en-US" w:eastAsia="en-US" w:bidi="ar-SA"/>
      </w:rPr>
    </w:lvl>
    <w:lvl w:ilvl="2">
      <w:numFmt w:val="bullet"/>
      <w:lvlText w:val="•"/>
      <w:lvlJc w:val="left"/>
      <w:pPr>
        <w:ind w:left="2309" w:hanging="361"/>
      </w:pPr>
      <w:rPr>
        <w:rFonts w:hint="default"/>
        <w:lang w:val="en-US" w:eastAsia="en-US" w:bidi="ar-SA"/>
      </w:rPr>
    </w:lvl>
    <w:lvl w:ilvl="3">
      <w:numFmt w:val="bullet"/>
      <w:lvlText w:val="•"/>
      <w:lvlJc w:val="left"/>
      <w:pPr>
        <w:ind w:left="3219" w:hanging="361"/>
      </w:pPr>
      <w:rPr>
        <w:rFonts w:hint="default"/>
        <w:lang w:val="en-US" w:eastAsia="en-US" w:bidi="ar-SA"/>
      </w:rPr>
    </w:lvl>
    <w:lvl w:ilvl="4">
      <w:numFmt w:val="bullet"/>
      <w:lvlText w:val="•"/>
      <w:lvlJc w:val="left"/>
      <w:pPr>
        <w:ind w:left="4128" w:hanging="361"/>
      </w:pPr>
      <w:rPr>
        <w:rFonts w:hint="default"/>
        <w:lang w:val="en-US" w:eastAsia="en-US" w:bidi="ar-SA"/>
      </w:rPr>
    </w:lvl>
    <w:lvl w:ilvl="5">
      <w:numFmt w:val="bullet"/>
      <w:lvlText w:val="•"/>
      <w:lvlJc w:val="left"/>
      <w:pPr>
        <w:ind w:left="5038" w:hanging="361"/>
      </w:pPr>
      <w:rPr>
        <w:rFonts w:hint="default"/>
        <w:lang w:val="en-US" w:eastAsia="en-US" w:bidi="ar-SA"/>
      </w:rPr>
    </w:lvl>
    <w:lvl w:ilvl="6">
      <w:numFmt w:val="bullet"/>
      <w:lvlText w:val="•"/>
      <w:lvlJc w:val="left"/>
      <w:pPr>
        <w:ind w:left="5948" w:hanging="361"/>
      </w:pPr>
      <w:rPr>
        <w:rFonts w:hint="default"/>
        <w:lang w:val="en-US" w:eastAsia="en-US" w:bidi="ar-SA"/>
      </w:rPr>
    </w:lvl>
    <w:lvl w:ilvl="7">
      <w:numFmt w:val="bullet"/>
      <w:lvlText w:val="•"/>
      <w:lvlJc w:val="left"/>
      <w:pPr>
        <w:ind w:left="6857" w:hanging="361"/>
      </w:pPr>
      <w:rPr>
        <w:rFonts w:hint="default"/>
        <w:lang w:val="en-US" w:eastAsia="en-US" w:bidi="ar-SA"/>
      </w:rPr>
    </w:lvl>
    <w:lvl w:ilvl="8">
      <w:numFmt w:val="bullet"/>
      <w:lvlText w:val="•"/>
      <w:lvlJc w:val="left"/>
      <w:pPr>
        <w:ind w:left="7767" w:hanging="361"/>
      </w:pPr>
      <w:rPr>
        <w:rFonts w:hint="default"/>
        <w:lang w:val="en-US" w:eastAsia="en-US" w:bidi="ar-SA"/>
      </w:rPr>
    </w:lvl>
  </w:abstractNum>
  <w:abstractNum w:abstractNumId="10" w15:restartNumberingAfterBreak="0">
    <w:nsid w:val="19394E6B"/>
    <w:multiLevelType w:val="multilevel"/>
    <w:tmpl w:val="222899F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198A7C2A"/>
    <w:multiLevelType w:val="hybridMultilevel"/>
    <w:tmpl w:val="32ECD7B4"/>
    <w:lvl w:ilvl="0" w:tplc="18090003">
      <w:start w:val="1"/>
      <w:numFmt w:val="bullet"/>
      <w:lvlText w:val="o"/>
      <w:lvlJc w:val="left"/>
      <w:pPr>
        <w:ind w:left="2160" w:hanging="360"/>
      </w:pPr>
      <w:rPr>
        <w:rFonts w:ascii="Courier New" w:hAnsi="Courier New" w:cs="Courier New" w:hint="default"/>
      </w:rPr>
    </w:lvl>
    <w:lvl w:ilvl="1" w:tplc="18090003" w:tentative="1">
      <w:start w:val="1"/>
      <w:numFmt w:val="bullet"/>
      <w:lvlText w:val="o"/>
      <w:lvlJc w:val="left"/>
      <w:pPr>
        <w:ind w:left="2880" w:hanging="360"/>
      </w:pPr>
      <w:rPr>
        <w:rFonts w:ascii="Courier New" w:hAnsi="Courier New" w:cs="Courier New" w:hint="default"/>
      </w:rPr>
    </w:lvl>
    <w:lvl w:ilvl="2" w:tplc="18090005" w:tentative="1">
      <w:start w:val="1"/>
      <w:numFmt w:val="bullet"/>
      <w:lvlText w:val=""/>
      <w:lvlJc w:val="left"/>
      <w:pPr>
        <w:ind w:left="3600" w:hanging="360"/>
      </w:pPr>
      <w:rPr>
        <w:rFonts w:ascii="Wingdings" w:hAnsi="Wingdings" w:hint="default"/>
      </w:rPr>
    </w:lvl>
    <w:lvl w:ilvl="3" w:tplc="18090001" w:tentative="1">
      <w:start w:val="1"/>
      <w:numFmt w:val="bullet"/>
      <w:lvlText w:val=""/>
      <w:lvlJc w:val="left"/>
      <w:pPr>
        <w:ind w:left="4320" w:hanging="360"/>
      </w:pPr>
      <w:rPr>
        <w:rFonts w:ascii="Symbol" w:hAnsi="Symbol" w:hint="default"/>
      </w:rPr>
    </w:lvl>
    <w:lvl w:ilvl="4" w:tplc="18090003" w:tentative="1">
      <w:start w:val="1"/>
      <w:numFmt w:val="bullet"/>
      <w:lvlText w:val="o"/>
      <w:lvlJc w:val="left"/>
      <w:pPr>
        <w:ind w:left="5040" w:hanging="360"/>
      </w:pPr>
      <w:rPr>
        <w:rFonts w:ascii="Courier New" w:hAnsi="Courier New" w:cs="Courier New" w:hint="default"/>
      </w:rPr>
    </w:lvl>
    <w:lvl w:ilvl="5" w:tplc="18090005" w:tentative="1">
      <w:start w:val="1"/>
      <w:numFmt w:val="bullet"/>
      <w:lvlText w:val=""/>
      <w:lvlJc w:val="left"/>
      <w:pPr>
        <w:ind w:left="5760" w:hanging="360"/>
      </w:pPr>
      <w:rPr>
        <w:rFonts w:ascii="Wingdings" w:hAnsi="Wingdings" w:hint="default"/>
      </w:rPr>
    </w:lvl>
    <w:lvl w:ilvl="6" w:tplc="18090001" w:tentative="1">
      <w:start w:val="1"/>
      <w:numFmt w:val="bullet"/>
      <w:lvlText w:val=""/>
      <w:lvlJc w:val="left"/>
      <w:pPr>
        <w:ind w:left="6480" w:hanging="360"/>
      </w:pPr>
      <w:rPr>
        <w:rFonts w:ascii="Symbol" w:hAnsi="Symbol" w:hint="default"/>
      </w:rPr>
    </w:lvl>
    <w:lvl w:ilvl="7" w:tplc="18090003" w:tentative="1">
      <w:start w:val="1"/>
      <w:numFmt w:val="bullet"/>
      <w:lvlText w:val="o"/>
      <w:lvlJc w:val="left"/>
      <w:pPr>
        <w:ind w:left="7200" w:hanging="360"/>
      </w:pPr>
      <w:rPr>
        <w:rFonts w:ascii="Courier New" w:hAnsi="Courier New" w:cs="Courier New" w:hint="default"/>
      </w:rPr>
    </w:lvl>
    <w:lvl w:ilvl="8" w:tplc="18090005" w:tentative="1">
      <w:start w:val="1"/>
      <w:numFmt w:val="bullet"/>
      <w:lvlText w:val=""/>
      <w:lvlJc w:val="left"/>
      <w:pPr>
        <w:ind w:left="7920" w:hanging="360"/>
      </w:pPr>
      <w:rPr>
        <w:rFonts w:ascii="Wingdings" w:hAnsi="Wingdings" w:hint="default"/>
      </w:rPr>
    </w:lvl>
  </w:abstractNum>
  <w:abstractNum w:abstractNumId="12" w15:restartNumberingAfterBreak="0">
    <w:nsid w:val="1BAC582B"/>
    <w:multiLevelType w:val="hybridMultilevel"/>
    <w:tmpl w:val="4692A4BE"/>
    <w:lvl w:ilvl="0" w:tplc="18090017">
      <w:start w:val="1"/>
      <w:numFmt w:val="lowerLetter"/>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1D005298"/>
    <w:multiLevelType w:val="hybridMultilevel"/>
    <w:tmpl w:val="169E2F2C"/>
    <w:lvl w:ilvl="0" w:tplc="18090001">
      <w:start w:val="1"/>
      <w:numFmt w:val="bullet"/>
      <w:lvlText w:val=""/>
      <w:lvlJc w:val="left"/>
      <w:pPr>
        <w:ind w:left="2398" w:hanging="360"/>
      </w:pPr>
      <w:rPr>
        <w:rFonts w:ascii="Symbol" w:hAnsi="Symbol" w:hint="default"/>
      </w:rPr>
    </w:lvl>
    <w:lvl w:ilvl="1" w:tplc="18090003" w:tentative="1">
      <w:start w:val="1"/>
      <w:numFmt w:val="bullet"/>
      <w:lvlText w:val="o"/>
      <w:lvlJc w:val="left"/>
      <w:pPr>
        <w:ind w:left="3118" w:hanging="360"/>
      </w:pPr>
      <w:rPr>
        <w:rFonts w:ascii="Courier New" w:hAnsi="Courier New" w:cs="Courier New" w:hint="default"/>
      </w:rPr>
    </w:lvl>
    <w:lvl w:ilvl="2" w:tplc="18090005" w:tentative="1">
      <w:start w:val="1"/>
      <w:numFmt w:val="bullet"/>
      <w:lvlText w:val=""/>
      <w:lvlJc w:val="left"/>
      <w:pPr>
        <w:ind w:left="3838" w:hanging="360"/>
      </w:pPr>
      <w:rPr>
        <w:rFonts w:ascii="Wingdings" w:hAnsi="Wingdings" w:hint="default"/>
      </w:rPr>
    </w:lvl>
    <w:lvl w:ilvl="3" w:tplc="18090001" w:tentative="1">
      <w:start w:val="1"/>
      <w:numFmt w:val="bullet"/>
      <w:lvlText w:val=""/>
      <w:lvlJc w:val="left"/>
      <w:pPr>
        <w:ind w:left="4558" w:hanging="360"/>
      </w:pPr>
      <w:rPr>
        <w:rFonts w:ascii="Symbol" w:hAnsi="Symbol" w:hint="default"/>
      </w:rPr>
    </w:lvl>
    <w:lvl w:ilvl="4" w:tplc="18090003" w:tentative="1">
      <w:start w:val="1"/>
      <w:numFmt w:val="bullet"/>
      <w:lvlText w:val="o"/>
      <w:lvlJc w:val="left"/>
      <w:pPr>
        <w:ind w:left="5278" w:hanging="360"/>
      </w:pPr>
      <w:rPr>
        <w:rFonts w:ascii="Courier New" w:hAnsi="Courier New" w:cs="Courier New" w:hint="default"/>
      </w:rPr>
    </w:lvl>
    <w:lvl w:ilvl="5" w:tplc="18090005" w:tentative="1">
      <w:start w:val="1"/>
      <w:numFmt w:val="bullet"/>
      <w:lvlText w:val=""/>
      <w:lvlJc w:val="left"/>
      <w:pPr>
        <w:ind w:left="5998" w:hanging="360"/>
      </w:pPr>
      <w:rPr>
        <w:rFonts w:ascii="Wingdings" w:hAnsi="Wingdings" w:hint="default"/>
      </w:rPr>
    </w:lvl>
    <w:lvl w:ilvl="6" w:tplc="18090001" w:tentative="1">
      <w:start w:val="1"/>
      <w:numFmt w:val="bullet"/>
      <w:lvlText w:val=""/>
      <w:lvlJc w:val="left"/>
      <w:pPr>
        <w:ind w:left="6718" w:hanging="360"/>
      </w:pPr>
      <w:rPr>
        <w:rFonts w:ascii="Symbol" w:hAnsi="Symbol" w:hint="default"/>
      </w:rPr>
    </w:lvl>
    <w:lvl w:ilvl="7" w:tplc="18090003" w:tentative="1">
      <w:start w:val="1"/>
      <w:numFmt w:val="bullet"/>
      <w:lvlText w:val="o"/>
      <w:lvlJc w:val="left"/>
      <w:pPr>
        <w:ind w:left="7438" w:hanging="360"/>
      </w:pPr>
      <w:rPr>
        <w:rFonts w:ascii="Courier New" w:hAnsi="Courier New" w:cs="Courier New" w:hint="default"/>
      </w:rPr>
    </w:lvl>
    <w:lvl w:ilvl="8" w:tplc="18090005" w:tentative="1">
      <w:start w:val="1"/>
      <w:numFmt w:val="bullet"/>
      <w:lvlText w:val=""/>
      <w:lvlJc w:val="left"/>
      <w:pPr>
        <w:ind w:left="8158" w:hanging="360"/>
      </w:pPr>
      <w:rPr>
        <w:rFonts w:ascii="Wingdings" w:hAnsi="Wingdings" w:hint="default"/>
      </w:rPr>
    </w:lvl>
  </w:abstractNum>
  <w:abstractNum w:abstractNumId="14" w15:restartNumberingAfterBreak="0">
    <w:nsid w:val="1F5361A4"/>
    <w:multiLevelType w:val="hybridMultilevel"/>
    <w:tmpl w:val="3EC44042"/>
    <w:lvl w:ilvl="0" w:tplc="7C2E9146">
      <w:start w:val="1"/>
      <w:numFmt w:val="decimal"/>
      <w:lvlText w:val="%1."/>
      <w:lvlJc w:val="left"/>
      <w:pPr>
        <w:ind w:left="958" w:hanging="361"/>
      </w:pPr>
      <w:rPr>
        <w:rFonts w:ascii="Calibri" w:eastAsia="Calibri" w:hAnsi="Calibri" w:cs="Calibri" w:hint="default"/>
        <w:b w:val="0"/>
        <w:bCs w:val="0"/>
        <w:i w:val="0"/>
        <w:iCs w:val="0"/>
        <w:spacing w:val="0"/>
        <w:w w:val="100"/>
        <w:sz w:val="22"/>
        <w:szCs w:val="22"/>
        <w:lang w:val="en-US" w:eastAsia="en-US" w:bidi="ar-SA"/>
      </w:rPr>
    </w:lvl>
    <w:lvl w:ilvl="1" w:tplc="C9E28120">
      <w:start w:val="1"/>
      <w:numFmt w:val="lowerLetter"/>
      <w:lvlText w:val="%2."/>
      <w:lvlJc w:val="left"/>
      <w:pPr>
        <w:ind w:left="1317" w:hanging="360"/>
      </w:pPr>
      <w:rPr>
        <w:rFonts w:ascii="Calibri" w:eastAsia="Calibri" w:hAnsi="Calibri" w:cs="Calibri" w:hint="default"/>
        <w:b w:val="0"/>
        <w:bCs w:val="0"/>
        <w:i w:val="0"/>
        <w:iCs w:val="0"/>
        <w:spacing w:val="-1"/>
        <w:w w:val="100"/>
        <w:sz w:val="22"/>
        <w:szCs w:val="22"/>
        <w:lang w:val="en-US" w:eastAsia="en-US" w:bidi="ar-SA"/>
      </w:rPr>
    </w:lvl>
    <w:lvl w:ilvl="2" w:tplc="335CAE5A">
      <w:numFmt w:val="bullet"/>
      <w:lvlText w:val="•"/>
      <w:lvlJc w:val="left"/>
      <w:pPr>
        <w:ind w:left="1380" w:hanging="360"/>
      </w:pPr>
      <w:rPr>
        <w:rFonts w:hint="default"/>
        <w:lang w:val="en-US" w:eastAsia="en-US" w:bidi="ar-SA"/>
      </w:rPr>
    </w:lvl>
    <w:lvl w:ilvl="3" w:tplc="6632E250">
      <w:numFmt w:val="bullet"/>
      <w:lvlText w:val="•"/>
      <w:lvlJc w:val="left"/>
      <w:pPr>
        <w:ind w:left="2405" w:hanging="360"/>
      </w:pPr>
      <w:rPr>
        <w:rFonts w:hint="default"/>
        <w:lang w:val="en-US" w:eastAsia="en-US" w:bidi="ar-SA"/>
      </w:rPr>
    </w:lvl>
    <w:lvl w:ilvl="4" w:tplc="B220E9C6">
      <w:numFmt w:val="bullet"/>
      <w:lvlText w:val="•"/>
      <w:lvlJc w:val="left"/>
      <w:pPr>
        <w:ind w:left="3431" w:hanging="360"/>
      </w:pPr>
      <w:rPr>
        <w:rFonts w:hint="default"/>
        <w:lang w:val="en-US" w:eastAsia="en-US" w:bidi="ar-SA"/>
      </w:rPr>
    </w:lvl>
    <w:lvl w:ilvl="5" w:tplc="EB26BA6C">
      <w:numFmt w:val="bullet"/>
      <w:lvlText w:val="•"/>
      <w:lvlJc w:val="left"/>
      <w:pPr>
        <w:ind w:left="4457" w:hanging="360"/>
      </w:pPr>
      <w:rPr>
        <w:rFonts w:hint="default"/>
        <w:lang w:val="en-US" w:eastAsia="en-US" w:bidi="ar-SA"/>
      </w:rPr>
    </w:lvl>
    <w:lvl w:ilvl="6" w:tplc="44CE0698">
      <w:numFmt w:val="bullet"/>
      <w:lvlText w:val="•"/>
      <w:lvlJc w:val="left"/>
      <w:pPr>
        <w:ind w:left="5483" w:hanging="360"/>
      </w:pPr>
      <w:rPr>
        <w:rFonts w:hint="default"/>
        <w:lang w:val="en-US" w:eastAsia="en-US" w:bidi="ar-SA"/>
      </w:rPr>
    </w:lvl>
    <w:lvl w:ilvl="7" w:tplc="3EFA9218">
      <w:numFmt w:val="bullet"/>
      <w:lvlText w:val="•"/>
      <w:lvlJc w:val="left"/>
      <w:pPr>
        <w:ind w:left="6509" w:hanging="360"/>
      </w:pPr>
      <w:rPr>
        <w:rFonts w:hint="default"/>
        <w:lang w:val="en-US" w:eastAsia="en-US" w:bidi="ar-SA"/>
      </w:rPr>
    </w:lvl>
    <w:lvl w:ilvl="8" w:tplc="083430DC">
      <w:numFmt w:val="bullet"/>
      <w:lvlText w:val="•"/>
      <w:lvlJc w:val="left"/>
      <w:pPr>
        <w:ind w:left="7534" w:hanging="360"/>
      </w:pPr>
      <w:rPr>
        <w:rFonts w:hint="default"/>
        <w:lang w:val="en-US" w:eastAsia="en-US" w:bidi="ar-SA"/>
      </w:rPr>
    </w:lvl>
  </w:abstractNum>
  <w:abstractNum w:abstractNumId="15" w15:restartNumberingAfterBreak="0">
    <w:nsid w:val="23D733CA"/>
    <w:multiLevelType w:val="multilevel"/>
    <w:tmpl w:val="9FD0769A"/>
    <w:lvl w:ilvl="0">
      <w:start w:val="3"/>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29667778"/>
    <w:multiLevelType w:val="multilevel"/>
    <w:tmpl w:val="3050C1EC"/>
    <w:lvl w:ilvl="0">
      <w:start w:val="1"/>
      <w:numFmt w:val="decimal"/>
      <w:lvlText w:val="%1."/>
      <w:lvlJc w:val="left"/>
      <w:pPr>
        <w:ind w:left="502" w:hanging="360"/>
      </w:pPr>
      <w:rPr>
        <w:rFonts w:hint="default"/>
      </w:rPr>
    </w:lvl>
    <w:lvl w:ilvl="1">
      <w:start w:val="4"/>
      <w:numFmt w:val="decimal"/>
      <w:isLgl/>
      <w:lvlText w:val="%1.%2"/>
      <w:lvlJc w:val="left"/>
      <w:pPr>
        <w:ind w:left="718" w:hanging="576"/>
      </w:pPr>
      <w:rPr>
        <w:rFonts w:hint="default"/>
      </w:rPr>
    </w:lvl>
    <w:lvl w:ilvl="2">
      <w:start w:val="1"/>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17" w15:restartNumberingAfterBreak="0">
    <w:nsid w:val="2B9414A1"/>
    <w:multiLevelType w:val="multilevel"/>
    <w:tmpl w:val="9FD0769A"/>
    <w:lvl w:ilvl="0">
      <w:start w:val="2"/>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4"/>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2BC32152"/>
    <w:multiLevelType w:val="multilevel"/>
    <w:tmpl w:val="1DD6163A"/>
    <w:lvl w:ilvl="0">
      <w:start w:val="1"/>
      <w:numFmt w:val="decimal"/>
      <w:lvlText w:val="%1"/>
      <w:lvlJc w:val="left"/>
      <w:pPr>
        <w:ind w:left="360" w:hanging="360"/>
      </w:pPr>
      <w:rPr>
        <w:rFonts w:eastAsia="Calibri" w:cs="Calibri" w:hint="default"/>
        <w:sz w:val="23"/>
      </w:rPr>
    </w:lvl>
    <w:lvl w:ilvl="1">
      <w:start w:val="5"/>
      <w:numFmt w:val="decimal"/>
      <w:lvlText w:val="%1.%2"/>
      <w:lvlJc w:val="left"/>
      <w:pPr>
        <w:ind w:left="360" w:hanging="360"/>
      </w:pPr>
      <w:rPr>
        <w:rFonts w:eastAsia="Calibri" w:cs="Calibri" w:hint="default"/>
        <w:sz w:val="23"/>
      </w:rPr>
    </w:lvl>
    <w:lvl w:ilvl="2">
      <w:start w:val="1"/>
      <w:numFmt w:val="decimal"/>
      <w:lvlText w:val="%1.%2.%3"/>
      <w:lvlJc w:val="left"/>
      <w:pPr>
        <w:ind w:left="720" w:hanging="720"/>
      </w:pPr>
      <w:rPr>
        <w:rFonts w:eastAsia="Calibri" w:cs="Calibri" w:hint="default"/>
        <w:sz w:val="23"/>
      </w:rPr>
    </w:lvl>
    <w:lvl w:ilvl="3">
      <w:start w:val="1"/>
      <w:numFmt w:val="decimal"/>
      <w:lvlText w:val="%1.%2.%3.%4"/>
      <w:lvlJc w:val="left"/>
      <w:pPr>
        <w:ind w:left="720" w:hanging="720"/>
      </w:pPr>
      <w:rPr>
        <w:rFonts w:eastAsia="Calibri" w:cs="Calibri" w:hint="default"/>
        <w:sz w:val="23"/>
      </w:rPr>
    </w:lvl>
    <w:lvl w:ilvl="4">
      <w:start w:val="1"/>
      <w:numFmt w:val="decimal"/>
      <w:lvlText w:val="%1.%2.%3.%4.%5"/>
      <w:lvlJc w:val="left"/>
      <w:pPr>
        <w:ind w:left="1080" w:hanging="1080"/>
      </w:pPr>
      <w:rPr>
        <w:rFonts w:eastAsia="Calibri" w:cs="Calibri" w:hint="default"/>
        <w:sz w:val="23"/>
      </w:rPr>
    </w:lvl>
    <w:lvl w:ilvl="5">
      <w:start w:val="1"/>
      <w:numFmt w:val="decimal"/>
      <w:lvlText w:val="%1.%2.%3.%4.%5.%6"/>
      <w:lvlJc w:val="left"/>
      <w:pPr>
        <w:ind w:left="1080" w:hanging="1080"/>
      </w:pPr>
      <w:rPr>
        <w:rFonts w:eastAsia="Calibri" w:cs="Calibri" w:hint="default"/>
        <w:sz w:val="23"/>
      </w:rPr>
    </w:lvl>
    <w:lvl w:ilvl="6">
      <w:start w:val="1"/>
      <w:numFmt w:val="decimal"/>
      <w:lvlText w:val="%1.%2.%3.%4.%5.%6.%7"/>
      <w:lvlJc w:val="left"/>
      <w:pPr>
        <w:ind w:left="1440" w:hanging="1440"/>
      </w:pPr>
      <w:rPr>
        <w:rFonts w:eastAsia="Calibri" w:cs="Calibri" w:hint="default"/>
        <w:sz w:val="23"/>
      </w:rPr>
    </w:lvl>
    <w:lvl w:ilvl="7">
      <w:start w:val="1"/>
      <w:numFmt w:val="decimal"/>
      <w:lvlText w:val="%1.%2.%3.%4.%5.%6.%7.%8"/>
      <w:lvlJc w:val="left"/>
      <w:pPr>
        <w:ind w:left="1440" w:hanging="1440"/>
      </w:pPr>
      <w:rPr>
        <w:rFonts w:eastAsia="Calibri" w:cs="Calibri" w:hint="default"/>
        <w:sz w:val="23"/>
      </w:rPr>
    </w:lvl>
    <w:lvl w:ilvl="8">
      <w:start w:val="1"/>
      <w:numFmt w:val="decimal"/>
      <w:lvlText w:val="%1.%2.%3.%4.%5.%6.%7.%8.%9"/>
      <w:lvlJc w:val="left"/>
      <w:pPr>
        <w:ind w:left="1800" w:hanging="1800"/>
      </w:pPr>
      <w:rPr>
        <w:rFonts w:eastAsia="Calibri" w:cs="Calibri" w:hint="default"/>
        <w:sz w:val="23"/>
      </w:rPr>
    </w:lvl>
  </w:abstractNum>
  <w:abstractNum w:abstractNumId="19" w15:restartNumberingAfterBreak="0">
    <w:nsid w:val="2CEE5247"/>
    <w:multiLevelType w:val="hybridMultilevel"/>
    <w:tmpl w:val="630A07B6"/>
    <w:lvl w:ilvl="0" w:tplc="1C78ADCE">
      <w:start w:val="1"/>
      <w:numFmt w:val="lowerLetter"/>
      <w:lvlText w:val="(%1)"/>
      <w:lvlJc w:val="left"/>
      <w:pPr>
        <w:ind w:left="890" w:hanging="360"/>
      </w:pPr>
      <w:rPr>
        <w:rFonts w:ascii="Calibri" w:eastAsia="Calibri" w:hAnsi="Calibri" w:cs="Calibri" w:hint="default"/>
        <w:b w:val="0"/>
        <w:bCs w:val="0"/>
        <w:i w:val="0"/>
        <w:iCs w:val="0"/>
        <w:spacing w:val="-1"/>
        <w:w w:val="100"/>
        <w:sz w:val="22"/>
        <w:szCs w:val="22"/>
        <w:lang w:val="en-US" w:eastAsia="en-US" w:bidi="ar-SA"/>
      </w:rPr>
    </w:lvl>
    <w:lvl w:ilvl="1" w:tplc="55C4B362">
      <w:numFmt w:val="bullet"/>
      <w:lvlText w:val="•"/>
      <w:lvlJc w:val="left"/>
      <w:pPr>
        <w:ind w:left="1639" w:hanging="360"/>
      </w:pPr>
      <w:rPr>
        <w:rFonts w:hint="default"/>
        <w:lang w:val="en-US" w:eastAsia="en-US" w:bidi="ar-SA"/>
      </w:rPr>
    </w:lvl>
    <w:lvl w:ilvl="2" w:tplc="271600F4">
      <w:numFmt w:val="bullet"/>
      <w:lvlText w:val="•"/>
      <w:lvlJc w:val="left"/>
      <w:pPr>
        <w:ind w:left="2378" w:hanging="360"/>
      </w:pPr>
      <w:rPr>
        <w:rFonts w:hint="default"/>
        <w:lang w:val="en-US" w:eastAsia="en-US" w:bidi="ar-SA"/>
      </w:rPr>
    </w:lvl>
    <w:lvl w:ilvl="3" w:tplc="CF707B50">
      <w:numFmt w:val="bullet"/>
      <w:lvlText w:val="•"/>
      <w:lvlJc w:val="left"/>
      <w:pPr>
        <w:ind w:left="3117" w:hanging="360"/>
      </w:pPr>
      <w:rPr>
        <w:rFonts w:hint="default"/>
        <w:lang w:val="en-US" w:eastAsia="en-US" w:bidi="ar-SA"/>
      </w:rPr>
    </w:lvl>
    <w:lvl w:ilvl="4" w:tplc="4F90C892">
      <w:numFmt w:val="bullet"/>
      <w:lvlText w:val="•"/>
      <w:lvlJc w:val="left"/>
      <w:pPr>
        <w:ind w:left="3856" w:hanging="360"/>
      </w:pPr>
      <w:rPr>
        <w:rFonts w:hint="default"/>
        <w:lang w:val="en-US" w:eastAsia="en-US" w:bidi="ar-SA"/>
      </w:rPr>
    </w:lvl>
    <w:lvl w:ilvl="5" w:tplc="06DA1CB4">
      <w:numFmt w:val="bullet"/>
      <w:lvlText w:val="•"/>
      <w:lvlJc w:val="left"/>
      <w:pPr>
        <w:ind w:left="4596" w:hanging="360"/>
      </w:pPr>
      <w:rPr>
        <w:rFonts w:hint="default"/>
        <w:lang w:val="en-US" w:eastAsia="en-US" w:bidi="ar-SA"/>
      </w:rPr>
    </w:lvl>
    <w:lvl w:ilvl="6" w:tplc="709A6012">
      <w:numFmt w:val="bullet"/>
      <w:lvlText w:val="•"/>
      <w:lvlJc w:val="left"/>
      <w:pPr>
        <w:ind w:left="5335" w:hanging="360"/>
      </w:pPr>
      <w:rPr>
        <w:rFonts w:hint="default"/>
        <w:lang w:val="en-US" w:eastAsia="en-US" w:bidi="ar-SA"/>
      </w:rPr>
    </w:lvl>
    <w:lvl w:ilvl="7" w:tplc="2CA29314">
      <w:numFmt w:val="bullet"/>
      <w:lvlText w:val="•"/>
      <w:lvlJc w:val="left"/>
      <w:pPr>
        <w:ind w:left="6074" w:hanging="360"/>
      </w:pPr>
      <w:rPr>
        <w:rFonts w:hint="default"/>
        <w:lang w:val="en-US" w:eastAsia="en-US" w:bidi="ar-SA"/>
      </w:rPr>
    </w:lvl>
    <w:lvl w:ilvl="8" w:tplc="06B25CE8">
      <w:numFmt w:val="bullet"/>
      <w:lvlText w:val="•"/>
      <w:lvlJc w:val="left"/>
      <w:pPr>
        <w:ind w:left="6813" w:hanging="360"/>
      </w:pPr>
      <w:rPr>
        <w:rFonts w:hint="default"/>
        <w:lang w:val="en-US" w:eastAsia="en-US" w:bidi="ar-SA"/>
      </w:rPr>
    </w:lvl>
  </w:abstractNum>
  <w:abstractNum w:abstractNumId="20" w15:restartNumberingAfterBreak="0">
    <w:nsid w:val="2D0378D9"/>
    <w:multiLevelType w:val="hybridMultilevel"/>
    <w:tmpl w:val="F9CEEF42"/>
    <w:lvl w:ilvl="0" w:tplc="4142F362">
      <w:start w:val="1"/>
      <w:numFmt w:val="decimal"/>
      <w:lvlText w:val="(%1)"/>
      <w:lvlJc w:val="left"/>
      <w:pPr>
        <w:ind w:left="1472" w:hanging="360"/>
      </w:pPr>
      <w:rPr>
        <w:rFonts w:ascii="Calibri" w:eastAsia="Calibri" w:hAnsi="Calibri" w:cs="Calibri" w:hint="default"/>
        <w:b w:val="0"/>
        <w:bCs w:val="0"/>
        <w:i w:val="0"/>
        <w:iCs w:val="0"/>
        <w:spacing w:val="0"/>
        <w:w w:val="100"/>
        <w:sz w:val="22"/>
        <w:szCs w:val="22"/>
        <w:lang w:val="en-US" w:eastAsia="en-US" w:bidi="ar-SA"/>
      </w:rPr>
    </w:lvl>
    <w:lvl w:ilvl="1" w:tplc="ABD0E40C">
      <w:start w:val="1"/>
      <w:numFmt w:val="lowerRoman"/>
      <w:lvlText w:val="%2."/>
      <w:lvlJc w:val="left"/>
      <w:pPr>
        <w:ind w:left="1786" w:hanging="466"/>
        <w:jc w:val="right"/>
      </w:pPr>
      <w:rPr>
        <w:rFonts w:ascii="Calibri" w:eastAsia="Calibri" w:hAnsi="Calibri" w:cs="Calibri" w:hint="default"/>
        <w:b w:val="0"/>
        <w:bCs w:val="0"/>
        <w:i w:val="0"/>
        <w:iCs w:val="0"/>
        <w:spacing w:val="-1"/>
        <w:w w:val="100"/>
        <w:sz w:val="22"/>
        <w:szCs w:val="22"/>
        <w:lang w:val="en-US" w:eastAsia="en-US" w:bidi="ar-SA"/>
      </w:rPr>
    </w:lvl>
    <w:lvl w:ilvl="2" w:tplc="4E0ECE4E">
      <w:numFmt w:val="bullet"/>
      <w:lvlText w:val="•"/>
      <w:lvlJc w:val="left"/>
      <w:pPr>
        <w:ind w:left="2647" w:hanging="466"/>
      </w:pPr>
      <w:rPr>
        <w:rFonts w:hint="default"/>
        <w:lang w:val="en-US" w:eastAsia="en-US" w:bidi="ar-SA"/>
      </w:rPr>
    </w:lvl>
    <w:lvl w:ilvl="3" w:tplc="44C4A032">
      <w:numFmt w:val="bullet"/>
      <w:lvlText w:val="•"/>
      <w:lvlJc w:val="left"/>
      <w:pPr>
        <w:ind w:left="3514" w:hanging="466"/>
      </w:pPr>
      <w:rPr>
        <w:rFonts w:hint="default"/>
        <w:lang w:val="en-US" w:eastAsia="en-US" w:bidi="ar-SA"/>
      </w:rPr>
    </w:lvl>
    <w:lvl w:ilvl="4" w:tplc="2DA2EF76">
      <w:numFmt w:val="bullet"/>
      <w:lvlText w:val="•"/>
      <w:lvlJc w:val="left"/>
      <w:pPr>
        <w:ind w:left="4382" w:hanging="466"/>
      </w:pPr>
      <w:rPr>
        <w:rFonts w:hint="default"/>
        <w:lang w:val="en-US" w:eastAsia="en-US" w:bidi="ar-SA"/>
      </w:rPr>
    </w:lvl>
    <w:lvl w:ilvl="5" w:tplc="182258E8">
      <w:numFmt w:val="bullet"/>
      <w:lvlText w:val="•"/>
      <w:lvlJc w:val="left"/>
      <w:pPr>
        <w:ind w:left="5249" w:hanging="466"/>
      </w:pPr>
      <w:rPr>
        <w:rFonts w:hint="default"/>
        <w:lang w:val="en-US" w:eastAsia="en-US" w:bidi="ar-SA"/>
      </w:rPr>
    </w:lvl>
    <w:lvl w:ilvl="6" w:tplc="47529B40">
      <w:numFmt w:val="bullet"/>
      <w:lvlText w:val="•"/>
      <w:lvlJc w:val="left"/>
      <w:pPr>
        <w:ind w:left="6116" w:hanging="466"/>
      </w:pPr>
      <w:rPr>
        <w:rFonts w:hint="default"/>
        <w:lang w:val="en-US" w:eastAsia="en-US" w:bidi="ar-SA"/>
      </w:rPr>
    </w:lvl>
    <w:lvl w:ilvl="7" w:tplc="62165246">
      <w:numFmt w:val="bullet"/>
      <w:lvlText w:val="•"/>
      <w:lvlJc w:val="left"/>
      <w:pPr>
        <w:ind w:left="6984" w:hanging="466"/>
      </w:pPr>
      <w:rPr>
        <w:rFonts w:hint="default"/>
        <w:lang w:val="en-US" w:eastAsia="en-US" w:bidi="ar-SA"/>
      </w:rPr>
    </w:lvl>
    <w:lvl w:ilvl="8" w:tplc="CCEAB39E">
      <w:numFmt w:val="bullet"/>
      <w:lvlText w:val="•"/>
      <w:lvlJc w:val="left"/>
      <w:pPr>
        <w:ind w:left="7851" w:hanging="466"/>
      </w:pPr>
      <w:rPr>
        <w:rFonts w:hint="default"/>
        <w:lang w:val="en-US" w:eastAsia="en-US" w:bidi="ar-SA"/>
      </w:rPr>
    </w:lvl>
  </w:abstractNum>
  <w:abstractNum w:abstractNumId="21" w15:restartNumberingAfterBreak="0">
    <w:nsid w:val="2D9E3540"/>
    <w:multiLevelType w:val="multilevel"/>
    <w:tmpl w:val="4EE052F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0C83392"/>
    <w:multiLevelType w:val="multilevel"/>
    <w:tmpl w:val="60F03972"/>
    <w:lvl w:ilvl="0">
      <w:start w:val="2"/>
      <w:numFmt w:val="decimal"/>
      <w:lvlText w:val="%1"/>
      <w:lvlJc w:val="left"/>
      <w:pPr>
        <w:ind w:left="1124" w:hanging="778"/>
      </w:pPr>
      <w:rPr>
        <w:rFonts w:hint="default"/>
        <w:lang w:val="en-US" w:eastAsia="en-US" w:bidi="ar-SA"/>
      </w:rPr>
    </w:lvl>
    <w:lvl w:ilvl="1">
      <w:start w:val="21"/>
      <w:numFmt w:val="decimal"/>
      <w:lvlText w:val="%1.%2"/>
      <w:lvlJc w:val="left"/>
      <w:pPr>
        <w:ind w:left="1124" w:hanging="778"/>
      </w:pPr>
      <w:rPr>
        <w:rFonts w:hint="default"/>
        <w:lang w:val="en-US" w:eastAsia="en-US" w:bidi="ar-SA"/>
      </w:rPr>
    </w:lvl>
    <w:lvl w:ilvl="2">
      <w:start w:val="1"/>
      <w:numFmt w:val="decimal"/>
      <w:lvlText w:val="%1.%2.%3"/>
      <w:lvlJc w:val="left"/>
      <w:pPr>
        <w:ind w:left="1124" w:hanging="778"/>
      </w:pPr>
      <w:rPr>
        <w:rFonts w:ascii="Calibri" w:eastAsia="Calibri" w:hAnsi="Calibri" w:cs="Calibri" w:hint="default"/>
        <w:b w:val="0"/>
        <w:bCs w:val="0"/>
        <w:i w:val="0"/>
        <w:iCs w:val="0"/>
        <w:color w:val="0000FF"/>
        <w:spacing w:val="-3"/>
        <w:w w:val="100"/>
        <w:sz w:val="22"/>
        <w:szCs w:val="22"/>
        <w:lang w:val="en-US" w:eastAsia="en-US" w:bidi="ar-SA"/>
      </w:rPr>
    </w:lvl>
    <w:lvl w:ilvl="3">
      <w:start w:val="1"/>
      <w:numFmt w:val="lowerRoman"/>
      <w:lvlText w:val="(%4)"/>
      <w:lvlJc w:val="left"/>
      <w:pPr>
        <w:ind w:left="2384" w:hanging="360"/>
      </w:pPr>
      <w:rPr>
        <w:rFonts w:ascii="Calibri" w:eastAsia="Calibri" w:hAnsi="Calibri" w:cs="Calibri" w:hint="default"/>
        <w:b w:val="0"/>
        <w:bCs w:val="0"/>
        <w:i w:val="0"/>
        <w:iCs w:val="0"/>
        <w:spacing w:val="-1"/>
        <w:w w:val="100"/>
        <w:sz w:val="22"/>
        <w:szCs w:val="22"/>
        <w:lang w:val="en-US" w:eastAsia="en-US" w:bidi="ar-SA"/>
      </w:rPr>
    </w:lvl>
    <w:lvl w:ilvl="4">
      <w:numFmt w:val="bullet"/>
      <w:lvlText w:val="•"/>
      <w:lvlJc w:val="left"/>
      <w:pPr>
        <w:ind w:left="4782" w:hanging="360"/>
      </w:pPr>
      <w:rPr>
        <w:rFonts w:hint="default"/>
        <w:lang w:val="en-US" w:eastAsia="en-US" w:bidi="ar-SA"/>
      </w:rPr>
    </w:lvl>
    <w:lvl w:ilvl="5">
      <w:numFmt w:val="bullet"/>
      <w:lvlText w:val="•"/>
      <w:lvlJc w:val="left"/>
      <w:pPr>
        <w:ind w:left="5582" w:hanging="360"/>
      </w:pPr>
      <w:rPr>
        <w:rFonts w:hint="default"/>
        <w:lang w:val="en-US" w:eastAsia="en-US" w:bidi="ar-SA"/>
      </w:rPr>
    </w:lvl>
    <w:lvl w:ilvl="6">
      <w:numFmt w:val="bullet"/>
      <w:lvlText w:val="•"/>
      <w:lvlJc w:val="left"/>
      <w:pPr>
        <w:ind w:left="6383" w:hanging="360"/>
      </w:pPr>
      <w:rPr>
        <w:rFonts w:hint="default"/>
        <w:lang w:val="en-US" w:eastAsia="en-US" w:bidi="ar-SA"/>
      </w:rPr>
    </w:lvl>
    <w:lvl w:ilvl="7">
      <w:numFmt w:val="bullet"/>
      <w:lvlText w:val="•"/>
      <w:lvlJc w:val="left"/>
      <w:pPr>
        <w:ind w:left="7184" w:hanging="360"/>
      </w:pPr>
      <w:rPr>
        <w:rFonts w:hint="default"/>
        <w:lang w:val="en-US" w:eastAsia="en-US" w:bidi="ar-SA"/>
      </w:rPr>
    </w:lvl>
    <w:lvl w:ilvl="8">
      <w:numFmt w:val="bullet"/>
      <w:lvlText w:val="•"/>
      <w:lvlJc w:val="left"/>
      <w:pPr>
        <w:ind w:left="7984" w:hanging="360"/>
      </w:pPr>
      <w:rPr>
        <w:rFonts w:hint="default"/>
        <w:lang w:val="en-US" w:eastAsia="en-US" w:bidi="ar-SA"/>
      </w:rPr>
    </w:lvl>
  </w:abstractNum>
  <w:abstractNum w:abstractNumId="23" w15:restartNumberingAfterBreak="0">
    <w:nsid w:val="34211E56"/>
    <w:multiLevelType w:val="multilevel"/>
    <w:tmpl w:val="2576A334"/>
    <w:lvl w:ilvl="0">
      <w:start w:val="5"/>
      <w:numFmt w:val="decimal"/>
      <w:lvlText w:val="%1"/>
      <w:lvlJc w:val="left"/>
      <w:pPr>
        <w:ind w:left="360" w:hanging="360"/>
      </w:pPr>
      <w:rPr>
        <w:rFonts w:hint="default"/>
        <w:b/>
        <w:sz w:val="28"/>
      </w:rPr>
    </w:lvl>
    <w:lvl w:ilvl="1">
      <w:start w:val="1"/>
      <w:numFmt w:val="decimal"/>
      <w:lvlText w:val="%1.%2"/>
      <w:lvlJc w:val="left"/>
      <w:pPr>
        <w:ind w:left="360" w:hanging="360"/>
      </w:pPr>
      <w:rPr>
        <w:rFonts w:hint="default"/>
        <w:b/>
        <w:sz w:val="28"/>
      </w:rPr>
    </w:lvl>
    <w:lvl w:ilvl="2">
      <w:start w:val="1"/>
      <w:numFmt w:val="decimal"/>
      <w:lvlText w:val="%1.%2.%3"/>
      <w:lvlJc w:val="left"/>
      <w:pPr>
        <w:ind w:left="720" w:hanging="720"/>
      </w:pPr>
      <w:rPr>
        <w:rFonts w:hint="default"/>
        <w:b/>
        <w:sz w:val="28"/>
      </w:rPr>
    </w:lvl>
    <w:lvl w:ilvl="3">
      <w:start w:val="1"/>
      <w:numFmt w:val="decimal"/>
      <w:lvlText w:val="%1.%2.%3.%4"/>
      <w:lvlJc w:val="left"/>
      <w:pPr>
        <w:ind w:left="720" w:hanging="720"/>
      </w:pPr>
      <w:rPr>
        <w:rFonts w:hint="default"/>
        <w:b/>
        <w:sz w:val="28"/>
      </w:rPr>
    </w:lvl>
    <w:lvl w:ilvl="4">
      <w:start w:val="1"/>
      <w:numFmt w:val="decimal"/>
      <w:lvlText w:val="%1.%2.%3.%4.%5"/>
      <w:lvlJc w:val="left"/>
      <w:pPr>
        <w:ind w:left="1080" w:hanging="1080"/>
      </w:pPr>
      <w:rPr>
        <w:rFonts w:hint="default"/>
        <w:b/>
        <w:sz w:val="28"/>
      </w:rPr>
    </w:lvl>
    <w:lvl w:ilvl="5">
      <w:start w:val="1"/>
      <w:numFmt w:val="decimal"/>
      <w:lvlText w:val="%1.%2.%3.%4.%5.%6"/>
      <w:lvlJc w:val="left"/>
      <w:pPr>
        <w:ind w:left="1080" w:hanging="1080"/>
      </w:pPr>
      <w:rPr>
        <w:rFonts w:hint="default"/>
        <w:b/>
        <w:sz w:val="28"/>
      </w:rPr>
    </w:lvl>
    <w:lvl w:ilvl="6">
      <w:start w:val="1"/>
      <w:numFmt w:val="decimal"/>
      <w:lvlText w:val="%1.%2.%3.%4.%5.%6.%7"/>
      <w:lvlJc w:val="left"/>
      <w:pPr>
        <w:ind w:left="1440" w:hanging="1440"/>
      </w:pPr>
      <w:rPr>
        <w:rFonts w:hint="default"/>
        <w:b/>
        <w:sz w:val="28"/>
      </w:rPr>
    </w:lvl>
    <w:lvl w:ilvl="7">
      <w:start w:val="1"/>
      <w:numFmt w:val="decimal"/>
      <w:lvlText w:val="%1.%2.%3.%4.%5.%6.%7.%8"/>
      <w:lvlJc w:val="left"/>
      <w:pPr>
        <w:ind w:left="1440" w:hanging="1440"/>
      </w:pPr>
      <w:rPr>
        <w:rFonts w:hint="default"/>
        <w:b/>
        <w:sz w:val="28"/>
      </w:rPr>
    </w:lvl>
    <w:lvl w:ilvl="8">
      <w:start w:val="1"/>
      <w:numFmt w:val="decimal"/>
      <w:lvlText w:val="%1.%2.%3.%4.%5.%6.%7.%8.%9"/>
      <w:lvlJc w:val="left"/>
      <w:pPr>
        <w:ind w:left="1800" w:hanging="1800"/>
      </w:pPr>
      <w:rPr>
        <w:rFonts w:hint="default"/>
        <w:b/>
        <w:sz w:val="28"/>
      </w:rPr>
    </w:lvl>
  </w:abstractNum>
  <w:abstractNum w:abstractNumId="24" w15:restartNumberingAfterBreak="0">
    <w:nsid w:val="36D71C09"/>
    <w:multiLevelType w:val="hybridMultilevel"/>
    <w:tmpl w:val="971699E6"/>
    <w:lvl w:ilvl="0" w:tplc="71346F5A">
      <w:start w:val="1"/>
      <w:numFmt w:val="lowerRoman"/>
      <w:lvlText w:val="%1)"/>
      <w:lvlJc w:val="left"/>
      <w:pPr>
        <w:ind w:left="1295" w:hanging="721"/>
      </w:pPr>
      <w:rPr>
        <w:rFonts w:ascii="Calibri" w:eastAsia="Calibri" w:hAnsi="Calibri" w:cs="Calibri" w:hint="default"/>
        <w:b w:val="0"/>
        <w:bCs w:val="0"/>
        <w:i w:val="0"/>
        <w:iCs w:val="0"/>
        <w:spacing w:val="-1"/>
        <w:w w:val="100"/>
        <w:sz w:val="22"/>
        <w:szCs w:val="22"/>
        <w:lang w:val="en-US" w:eastAsia="en-US" w:bidi="ar-SA"/>
      </w:rPr>
    </w:lvl>
    <w:lvl w:ilvl="1" w:tplc="61488FD0">
      <w:numFmt w:val="bullet"/>
      <w:lvlText w:val="•"/>
      <w:lvlJc w:val="left"/>
      <w:pPr>
        <w:ind w:left="2021" w:hanging="721"/>
      </w:pPr>
      <w:rPr>
        <w:rFonts w:hint="default"/>
        <w:lang w:val="en-US" w:eastAsia="en-US" w:bidi="ar-SA"/>
      </w:rPr>
    </w:lvl>
    <w:lvl w:ilvl="2" w:tplc="BC4417AA">
      <w:numFmt w:val="bullet"/>
      <w:lvlText w:val="•"/>
      <w:lvlJc w:val="left"/>
      <w:pPr>
        <w:ind w:left="2742" w:hanging="721"/>
      </w:pPr>
      <w:rPr>
        <w:rFonts w:hint="default"/>
        <w:lang w:val="en-US" w:eastAsia="en-US" w:bidi="ar-SA"/>
      </w:rPr>
    </w:lvl>
    <w:lvl w:ilvl="3" w:tplc="3E42FE96">
      <w:numFmt w:val="bullet"/>
      <w:lvlText w:val="•"/>
      <w:lvlJc w:val="left"/>
      <w:pPr>
        <w:ind w:left="3463" w:hanging="721"/>
      </w:pPr>
      <w:rPr>
        <w:rFonts w:hint="default"/>
        <w:lang w:val="en-US" w:eastAsia="en-US" w:bidi="ar-SA"/>
      </w:rPr>
    </w:lvl>
    <w:lvl w:ilvl="4" w:tplc="76389EEA">
      <w:numFmt w:val="bullet"/>
      <w:lvlText w:val="•"/>
      <w:lvlJc w:val="left"/>
      <w:pPr>
        <w:ind w:left="4184" w:hanging="721"/>
      </w:pPr>
      <w:rPr>
        <w:rFonts w:hint="default"/>
        <w:lang w:val="en-US" w:eastAsia="en-US" w:bidi="ar-SA"/>
      </w:rPr>
    </w:lvl>
    <w:lvl w:ilvl="5" w:tplc="046E53E8">
      <w:numFmt w:val="bullet"/>
      <w:lvlText w:val="•"/>
      <w:lvlJc w:val="left"/>
      <w:pPr>
        <w:ind w:left="4905" w:hanging="721"/>
      </w:pPr>
      <w:rPr>
        <w:rFonts w:hint="default"/>
        <w:lang w:val="en-US" w:eastAsia="en-US" w:bidi="ar-SA"/>
      </w:rPr>
    </w:lvl>
    <w:lvl w:ilvl="6" w:tplc="4844E300">
      <w:numFmt w:val="bullet"/>
      <w:lvlText w:val="•"/>
      <w:lvlJc w:val="left"/>
      <w:pPr>
        <w:ind w:left="5626" w:hanging="721"/>
      </w:pPr>
      <w:rPr>
        <w:rFonts w:hint="default"/>
        <w:lang w:val="en-US" w:eastAsia="en-US" w:bidi="ar-SA"/>
      </w:rPr>
    </w:lvl>
    <w:lvl w:ilvl="7" w:tplc="2C10C46C">
      <w:numFmt w:val="bullet"/>
      <w:lvlText w:val="•"/>
      <w:lvlJc w:val="left"/>
      <w:pPr>
        <w:ind w:left="6347" w:hanging="721"/>
      </w:pPr>
      <w:rPr>
        <w:rFonts w:hint="default"/>
        <w:lang w:val="en-US" w:eastAsia="en-US" w:bidi="ar-SA"/>
      </w:rPr>
    </w:lvl>
    <w:lvl w:ilvl="8" w:tplc="097E8A7A">
      <w:numFmt w:val="bullet"/>
      <w:lvlText w:val="•"/>
      <w:lvlJc w:val="left"/>
      <w:pPr>
        <w:ind w:left="7068" w:hanging="721"/>
      </w:pPr>
      <w:rPr>
        <w:rFonts w:hint="default"/>
        <w:lang w:val="en-US" w:eastAsia="en-US" w:bidi="ar-SA"/>
      </w:rPr>
    </w:lvl>
  </w:abstractNum>
  <w:abstractNum w:abstractNumId="25" w15:restartNumberingAfterBreak="0">
    <w:nsid w:val="36FE7167"/>
    <w:multiLevelType w:val="hybridMultilevel"/>
    <w:tmpl w:val="7AEE5E04"/>
    <w:lvl w:ilvl="0" w:tplc="18090003">
      <w:start w:val="1"/>
      <w:numFmt w:val="bullet"/>
      <w:lvlText w:val="o"/>
      <w:lvlJc w:val="left"/>
      <w:pPr>
        <w:ind w:left="720" w:hanging="360"/>
      </w:pPr>
      <w:rPr>
        <w:rFonts w:ascii="Courier New" w:hAnsi="Courier New" w:cs="Courier New"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39B642BF"/>
    <w:multiLevelType w:val="hybridMultilevel"/>
    <w:tmpl w:val="CC9C0426"/>
    <w:lvl w:ilvl="0" w:tplc="63A8A4A4">
      <w:start w:val="1"/>
      <w:numFmt w:val="upperLetter"/>
      <w:lvlText w:val="%1."/>
      <w:lvlJc w:val="left"/>
      <w:pPr>
        <w:ind w:left="1308" w:hanging="360"/>
      </w:pPr>
      <w:rPr>
        <w:rFonts w:ascii="Calibri" w:eastAsia="Calibri" w:hAnsi="Calibri" w:cs="Calibri" w:hint="default"/>
        <w:b w:val="0"/>
        <w:bCs w:val="0"/>
        <w:i w:val="0"/>
        <w:iCs w:val="0"/>
        <w:spacing w:val="-1"/>
        <w:w w:val="100"/>
        <w:sz w:val="22"/>
        <w:szCs w:val="22"/>
        <w:lang w:val="en-US" w:eastAsia="en-US" w:bidi="ar-SA"/>
      </w:rPr>
    </w:lvl>
    <w:lvl w:ilvl="1" w:tplc="A0C098A2">
      <w:start w:val="1"/>
      <w:numFmt w:val="decimal"/>
      <w:lvlText w:val="(%2)"/>
      <w:lvlJc w:val="left"/>
      <w:pPr>
        <w:ind w:left="1354" w:hanging="346"/>
      </w:pPr>
      <w:rPr>
        <w:rFonts w:ascii="Calibri" w:eastAsia="Calibri" w:hAnsi="Calibri" w:cs="Calibri" w:hint="default"/>
        <w:b w:val="0"/>
        <w:bCs w:val="0"/>
        <w:i w:val="0"/>
        <w:iCs w:val="0"/>
        <w:spacing w:val="0"/>
        <w:w w:val="100"/>
        <w:sz w:val="22"/>
        <w:szCs w:val="22"/>
        <w:lang w:val="en-US" w:eastAsia="en-US" w:bidi="ar-SA"/>
      </w:rPr>
    </w:lvl>
    <w:lvl w:ilvl="2" w:tplc="E5BE3026">
      <w:start w:val="1"/>
      <w:numFmt w:val="lowerRoman"/>
      <w:lvlText w:val="%3."/>
      <w:lvlJc w:val="left"/>
      <w:pPr>
        <w:ind w:left="1678" w:hanging="516"/>
        <w:jc w:val="right"/>
      </w:pPr>
      <w:rPr>
        <w:rFonts w:ascii="Calibri" w:eastAsia="Calibri" w:hAnsi="Calibri" w:cs="Calibri" w:hint="default"/>
        <w:b w:val="0"/>
        <w:bCs w:val="0"/>
        <w:i w:val="0"/>
        <w:iCs w:val="0"/>
        <w:spacing w:val="-1"/>
        <w:w w:val="100"/>
        <w:sz w:val="22"/>
        <w:szCs w:val="22"/>
        <w:lang w:val="en-US" w:eastAsia="en-US" w:bidi="ar-SA"/>
      </w:rPr>
    </w:lvl>
    <w:lvl w:ilvl="3" w:tplc="68EEE0EE">
      <w:numFmt w:val="bullet"/>
      <w:lvlText w:val="•"/>
      <w:lvlJc w:val="left"/>
      <w:pPr>
        <w:ind w:left="1680" w:hanging="516"/>
      </w:pPr>
      <w:rPr>
        <w:rFonts w:hint="default"/>
        <w:lang w:val="en-US" w:eastAsia="en-US" w:bidi="ar-SA"/>
      </w:rPr>
    </w:lvl>
    <w:lvl w:ilvl="4" w:tplc="AC0A6C56">
      <w:numFmt w:val="bullet"/>
      <w:lvlText w:val="•"/>
      <w:lvlJc w:val="left"/>
      <w:pPr>
        <w:ind w:left="2809" w:hanging="516"/>
      </w:pPr>
      <w:rPr>
        <w:rFonts w:hint="default"/>
        <w:lang w:val="en-US" w:eastAsia="en-US" w:bidi="ar-SA"/>
      </w:rPr>
    </w:lvl>
    <w:lvl w:ilvl="5" w:tplc="7DCA454E">
      <w:numFmt w:val="bullet"/>
      <w:lvlText w:val="•"/>
      <w:lvlJc w:val="left"/>
      <w:pPr>
        <w:ind w:left="3938" w:hanging="516"/>
      </w:pPr>
      <w:rPr>
        <w:rFonts w:hint="default"/>
        <w:lang w:val="en-US" w:eastAsia="en-US" w:bidi="ar-SA"/>
      </w:rPr>
    </w:lvl>
    <w:lvl w:ilvl="6" w:tplc="3744A826">
      <w:numFmt w:val="bullet"/>
      <w:lvlText w:val="•"/>
      <w:lvlJc w:val="left"/>
      <w:pPr>
        <w:ind w:left="5068" w:hanging="516"/>
      </w:pPr>
      <w:rPr>
        <w:rFonts w:hint="default"/>
        <w:lang w:val="en-US" w:eastAsia="en-US" w:bidi="ar-SA"/>
      </w:rPr>
    </w:lvl>
    <w:lvl w:ilvl="7" w:tplc="519C67BE">
      <w:numFmt w:val="bullet"/>
      <w:lvlText w:val="•"/>
      <w:lvlJc w:val="left"/>
      <w:pPr>
        <w:ind w:left="6197" w:hanging="516"/>
      </w:pPr>
      <w:rPr>
        <w:rFonts w:hint="default"/>
        <w:lang w:val="en-US" w:eastAsia="en-US" w:bidi="ar-SA"/>
      </w:rPr>
    </w:lvl>
    <w:lvl w:ilvl="8" w:tplc="3C002996">
      <w:numFmt w:val="bullet"/>
      <w:lvlText w:val="•"/>
      <w:lvlJc w:val="left"/>
      <w:pPr>
        <w:ind w:left="7327" w:hanging="516"/>
      </w:pPr>
      <w:rPr>
        <w:rFonts w:hint="default"/>
        <w:lang w:val="en-US" w:eastAsia="en-US" w:bidi="ar-SA"/>
      </w:rPr>
    </w:lvl>
  </w:abstractNum>
  <w:abstractNum w:abstractNumId="27" w15:restartNumberingAfterBreak="0">
    <w:nsid w:val="39FA5C20"/>
    <w:multiLevelType w:val="hybridMultilevel"/>
    <w:tmpl w:val="042A2294"/>
    <w:lvl w:ilvl="0" w:tplc="FA9490DE">
      <w:start w:val="1"/>
      <w:numFmt w:val="upperLetter"/>
      <w:lvlText w:val="%1."/>
      <w:lvlJc w:val="left"/>
      <w:pPr>
        <w:ind w:left="676" w:hanging="469"/>
      </w:pPr>
      <w:rPr>
        <w:rFonts w:ascii="Calibri" w:eastAsia="Calibri" w:hAnsi="Calibri" w:cs="Calibri" w:hint="default"/>
        <w:b w:val="0"/>
        <w:bCs w:val="0"/>
        <w:i w:val="0"/>
        <w:iCs w:val="0"/>
        <w:spacing w:val="-1"/>
        <w:w w:val="100"/>
        <w:sz w:val="22"/>
        <w:szCs w:val="22"/>
        <w:lang w:val="en-US" w:eastAsia="en-US" w:bidi="ar-SA"/>
      </w:rPr>
    </w:lvl>
    <w:lvl w:ilvl="1" w:tplc="F68C0A68">
      <w:numFmt w:val="bullet"/>
      <w:lvlText w:val="•"/>
      <w:lvlJc w:val="left"/>
      <w:pPr>
        <w:ind w:left="1449" w:hanging="469"/>
      </w:pPr>
      <w:rPr>
        <w:rFonts w:hint="default"/>
        <w:lang w:val="en-US" w:eastAsia="en-US" w:bidi="ar-SA"/>
      </w:rPr>
    </w:lvl>
    <w:lvl w:ilvl="2" w:tplc="8D0A1BA8">
      <w:numFmt w:val="bullet"/>
      <w:lvlText w:val="•"/>
      <w:lvlJc w:val="left"/>
      <w:pPr>
        <w:ind w:left="2219" w:hanging="469"/>
      </w:pPr>
      <w:rPr>
        <w:rFonts w:hint="default"/>
        <w:lang w:val="en-US" w:eastAsia="en-US" w:bidi="ar-SA"/>
      </w:rPr>
    </w:lvl>
    <w:lvl w:ilvl="3" w:tplc="4BAC96E4">
      <w:numFmt w:val="bullet"/>
      <w:lvlText w:val="•"/>
      <w:lvlJc w:val="left"/>
      <w:pPr>
        <w:ind w:left="2989" w:hanging="469"/>
      </w:pPr>
      <w:rPr>
        <w:rFonts w:hint="default"/>
        <w:lang w:val="en-US" w:eastAsia="en-US" w:bidi="ar-SA"/>
      </w:rPr>
    </w:lvl>
    <w:lvl w:ilvl="4" w:tplc="2DF69308">
      <w:numFmt w:val="bullet"/>
      <w:lvlText w:val="•"/>
      <w:lvlJc w:val="left"/>
      <w:pPr>
        <w:ind w:left="3758" w:hanging="469"/>
      </w:pPr>
      <w:rPr>
        <w:rFonts w:hint="default"/>
        <w:lang w:val="en-US" w:eastAsia="en-US" w:bidi="ar-SA"/>
      </w:rPr>
    </w:lvl>
    <w:lvl w:ilvl="5" w:tplc="229C0CEA">
      <w:numFmt w:val="bullet"/>
      <w:lvlText w:val="•"/>
      <w:lvlJc w:val="left"/>
      <w:pPr>
        <w:ind w:left="4528" w:hanging="469"/>
      </w:pPr>
      <w:rPr>
        <w:rFonts w:hint="default"/>
        <w:lang w:val="en-US" w:eastAsia="en-US" w:bidi="ar-SA"/>
      </w:rPr>
    </w:lvl>
    <w:lvl w:ilvl="6" w:tplc="B8B0B83E">
      <w:numFmt w:val="bullet"/>
      <w:lvlText w:val="•"/>
      <w:lvlJc w:val="left"/>
      <w:pPr>
        <w:ind w:left="5298" w:hanging="469"/>
      </w:pPr>
      <w:rPr>
        <w:rFonts w:hint="default"/>
        <w:lang w:val="en-US" w:eastAsia="en-US" w:bidi="ar-SA"/>
      </w:rPr>
    </w:lvl>
    <w:lvl w:ilvl="7" w:tplc="91BC7E9A">
      <w:numFmt w:val="bullet"/>
      <w:lvlText w:val="•"/>
      <w:lvlJc w:val="left"/>
      <w:pPr>
        <w:ind w:left="6067" w:hanging="469"/>
      </w:pPr>
      <w:rPr>
        <w:rFonts w:hint="default"/>
        <w:lang w:val="en-US" w:eastAsia="en-US" w:bidi="ar-SA"/>
      </w:rPr>
    </w:lvl>
    <w:lvl w:ilvl="8" w:tplc="5024E312">
      <w:numFmt w:val="bullet"/>
      <w:lvlText w:val="•"/>
      <w:lvlJc w:val="left"/>
      <w:pPr>
        <w:ind w:left="6837" w:hanging="469"/>
      </w:pPr>
      <w:rPr>
        <w:rFonts w:hint="default"/>
        <w:lang w:val="en-US" w:eastAsia="en-US" w:bidi="ar-SA"/>
      </w:rPr>
    </w:lvl>
  </w:abstractNum>
  <w:abstractNum w:abstractNumId="28" w15:restartNumberingAfterBreak="0">
    <w:nsid w:val="3A5A4B38"/>
    <w:multiLevelType w:val="hybridMultilevel"/>
    <w:tmpl w:val="F168AA3E"/>
    <w:lvl w:ilvl="0" w:tplc="18090003">
      <w:start w:val="1"/>
      <w:numFmt w:val="bullet"/>
      <w:lvlText w:val="o"/>
      <w:lvlJc w:val="left"/>
      <w:pPr>
        <w:ind w:left="720" w:hanging="360"/>
      </w:pPr>
      <w:rPr>
        <w:rFonts w:ascii="Courier New" w:hAnsi="Courier New" w:cs="Courier New"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418C4924"/>
    <w:multiLevelType w:val="hybridMultilevel"/>
    <w:tmpl w:val="5B1A499A"/>
    <w:lvl w:ilvl="0" w:tplc="2A50AD0A">
      <w:start w:val="5"/>
      <w:numFmt w:val="upperLetter"/>
      <w:lvlText w:val="%1."/>
      <w:lvlJc w:val="left"/>
      <w:pPr>
        <w:ind w:left="1533" w:hanging="468"/>
      </w:pPr>
      <w:rPr>
        <w:rFonts w:ascii="Calibri" w:eastAsia="Calibri" w:hAnsi="Calibri" w:cs="Calibri" w:hint="default"/>
        <w:b w:val="0"/>
        <w:bCs w:val="0"/>
        <w:i w:val="0"/>
        <w:iCs w:val="0"/>
        <w:spacing w:val="0"/>
        <w:w w:val="100"/>
        <w:sz w:val="22"/>
        <w:szCs w:val="22"/>
        <w:lang w:val="en-US" w:eastAsia="en-US" w:bidi="ar-SA"/>
      </w:rPr>
    </w:lvl>
    <w:lvl w:ilvl="1" w:tplc="D40C7862">
      <w:start w:val="1"/>
      <w:numFmt w:val="decimal"/>
      <w:lvlText w:val="%2."/>
      <w:lvlJc w:val="left"/>
      <w:pPr>
        <w:ind w:left="1786" w:hanging="361"/>
      </w:pPr>
      <w:rPr>
        <w:rFonts w:ascii="Calibri" w:eastAsia="Calibri" w:hAnsi="Calibri" w:cs="Calibri" w:hint="default"/>
        <w:b w:val="0"/>
        <w:bCs w:val="0"/>
        <w:i w:val="0"/>
        <w:iCs w:val="0"/>
        <w:spacing w:val="0"/>
        <w:w w:val="100"/>
        <w:sz w:val="22"/>
        <w:szCs w:val="22"/>
        <w:lang w:val="en-US" w:eastAsia="en-US" w:bidi="ar-SA"/>
      </w:rPr>
    </w:lvl>
    <w:lvl w:ilvl="2" w:tplc="E8B03D5A">
      <w:numFmt w:val="bullet"/>
      <w:lvlText w:val="•"/>
      <w:lvlJc w:val="left"/>
      <w:pPr>
        <w:ind w:left="2647" w:hanging="361"/>
      </w:pPr>
      <w:rPr>
        <w:rFonts w:hint="default"/>
        <w:lang w:val="en-US" w:eastAsia="en-US" w:bidi="ar-SA"/>
      </w:rPr>
    </w:lvl>
    <w:lvl w:ilvl="3" w:tplc="1A3CBE1C">
      <w:numFmt w:val="bullet"/>
      <w:lvlText w:val="•"/>
      <w:lvlJc w:val="left"/>
      <w:pPr>
        <w:ind w:left="3514" w:hanging="361"/>
      </w:pPr>
      <w:rPr>
        <w:rFonts w:hint="default"/>
        <w:lang w:val="en-US" w:eastAsia="en-US" w:bidi="ar-SA"/>
      </w:rPr>
    </w:lvl>
    <w:lvl w:ilvl="4" w:tplc="EDE4DA64">
      <w:numFmt w:val="bullet"/>
      <w:lvlText w:val="•"/>
      <w:lvlJc w:val="left"/>
      <w:pPr>
        <w:ind w:left="4382" w:hanging="361"/>
      </w:pPr>
      <w:rPr>
        <w:rFonts w:hint="default"/>
        <w:lang w:val="en-US" w:eastAsia="en-US" w:bidi="ar-SA"/>
      </w:rPr>
    </w:lvl>
    <w:lvl w:ilvl="5" w:tplc="EF3A4092">
      <w:numFmt w:val="bullet"/>
      <w:lvlText w:val="•"/>
      <w:lvlJc w:val="left"/>
      <w:pPr>
        <w:ind w:left="5249" w:hanging="361"/>
      </w:pPr>
      <w:rPr>
        <w:rFonts w:hint="default"/>
        <w:lang w:val="en-US" w:eastAsia="en-US" w:bidi="ar-SA"/>
      </w:rPr>
    </w:lvl>
    <w:lvl w:ilvl="6" w:tplc="81DE994E">
      <w:numFmt w:val="bullet"/>
      <w:lvlText w:val="•"/>
      <w:lvlJc w:val="left"/>
      <w:pPr>
        <w:ind w:left="6116" w:hanging="361"/>
      </w:pPr>
      <w:rPr>
        <w:rFonts w:hint="default"/>
        <w:lang w:val="en-US" w:eastAsia="en-US" w:bidi="ar-SA"/>
      </w:rPr>
    </w:lvl>
    <w:lvl w:ilvl="7" w:tplc="AED0F7F8">
      <w:numFmt w:val="bullet"/>
      <w:lvlText w:val="•"/>
      <w:lvlJc w:val="left"/>
      <w:pPr>
        <w:ind w:left="6984" w:hanging="361"/>
      </w:pPr>
      <w:rPr>
        <w:rFonts w:hint="default"/>
        <w:lang w:val="en-US" w:eastAsia="en-US" w:bidi="ar-SA"/>
      </w:rPr>
    </w:lvl>
    <w:lvl w:ilvl="8" w:tplc="6BD6667A">
      <w:numFmt w:val="bullet"/>
      <w:lvlText w:val="•"/>
      <w:lvlJc w:val="left"/>
      <w:pPr>
        <w:ind w:left="7851" w:hanging="361"/>
      </w:pPr>
      <w:rPr>
        <w:rFonts w:hint="default"/>
        <w:lang w:val="en-US" w:eastAsia="en-US" w:bidi="ar-SA"/>
      </w:rPr>
    </w:lvl>
  </w:abstractNum>
  <w:abstractNum w:abstractNumId="30" w15:restartNumberingAfterBreak="0">
    <w:nsid w:val="43E13F07"/>
    <w:multiLevelType w:val="hybridMultilevel"/>
    <w:tmpl w:val="70D289BA"/>
    <w:lvl w:ilvl="0" w:tplc="3F7827D2">
      <w:start w:val="1"/>
      <w:numFmt w:val="decimal"/>
      <w:lvlText w:val="%1."/>
      <w:lvlJc w:val="left"/>
      <w:pPr>
        <w:ind w:left="1678" w:hanging="360"/>
      </w:pPr>
      <w:rPr>
        <w:rFonts w:ascii="Calibri" w:eastAsia="Calibri" w:hAnsi="Calibri" w:cs="Calibri" w:hint="default"/>
        <w:b w:val="0"/>
        <w:bCs w:val="0"/>
        <w:i w:val="0"/>
        <w:iCs w:val="0"/>
        <w:spacing w:val="0"/>
        <w:w w:val="100"/>
        <w:sz w:val="22"/>
        <w:szCs w:val="22"/>
        <w:lang w:val="en-US" w:eastAsia="en-US" w:bidi="ar-SA"/>
      </w:rPr>
    </w:lvl>
    <w:lvl w:ilvl="1" w:tplc="275660F2">
      <w:numFmt w:val="bullet"/>
      <w:lvlText w:val="•"/>
      <w:lvlJc w:val="left"/>
      <w:pPr>
        <w:ind w:left="2470" w:hanging="360"/>
      </w:pPr>
      <w:rPr>
        <w:rFonts w:hint="default"/>
        <w:lang w:val="en-US" w:eastAsia="en-US" w:bidi="ar-SA"/>
      </w:rPr>
    </w:lvl>
    <w:lvl w:ilvl="2" w:tplc="AD900C18">
      <w:numFmt w:val="bullet"/>
      <w:lvlText w:val="•"/>
      <w:lvlJc w:val="left"/>
      <w:pPr>
        <w:ind w:left="3261" w:hanging="360"/>
      </w:pPr>
      <w:rPr>
        <w:rFonts w:hint="default"/>
        <w:lang w:val="en-US" w:eastAsia="en-US" w:bidi="ar-SA"/>
      </w:rPr>
    </w:lvl>
    <w:lvl w:ilvl="3" w:tplc="5802D992">
      <w:numFmt w:val="bullet"/>
      <w:lvlText w:val="•"/>
      <w:lvlJc w:val="left"/>
      <w:pPr>
        <w:ind w:left="4051" w:hanging="360"/>
      </w:pPr>
      <w:rPr>
        <w:rFonts w:hint="default"/>
        <w:lang w:val="en-US" w:eastAsia="en-US" w:bidi="ar-SA"/>
      </w:rPr>
    </w:lvl>
    <w:lvl w:ilvl="4" w:tplc="482C1492">
      <w:numFmt w:val="bullet"/>
      <w:lvlText w:val="•"/>
      <w:lvlJc w:val="left"/>
      <w:pPr>
        <w:ind w:left="4842" w:hanging="360"/>
      </w:pPr>
      <w:rPr>
        <w:rFonts w:hint="default"/>
        <w:lang w:val="en-US" w:eastAsia="en-US" w:bidi="ar-SA"/>
      </w:rPr>
    </w:lvl>
    <w:lvl w:ilvl="5" w:tplc="744AA7B4">
      <w:numFmt w:val="bullet"/>
      <w:lvlText w:val="•"/>
      <w:lvlJc w:val="left"/>
      <w:pPr>
        <w:ind w:left="5633" w:hanging="360"/>
      </w:pPr>
      <w:rPr>
        <w:rFonts w:hint="default"/>
        <w:lang w:val="en-US" w:eastAsia="en-US" w:bidi="ar-SA"/>
      </w:rPr>
    </w:lvl>
    <w:lvl w:ilvl="6" w:tplc="4FB64A6E">
      <w:numFmt w:val="bullet"/>
      <w:lvlText w:val="•"/>
      <w:lvlJc w:val="left"/>
      <w:pPr>
        <w:ind w:left="6423" w:hanging="360"/>
      </w:pPr>
      <w:rPr>
        <w:rFonts w:hint="default"/>
        <w:lang w:val="en-US" w:eastAsia="en-US" w:bidi="ar-SA"/>
      </w:rPr>
    </w:lvl>
    <w:lvl w:ilvl="7" w:tplc="E3FE175E">
      <w:numFmt w:val="bullet"/>
      <w:lvlText w:val="•"/>
      <w:lvlJc w:val="left"/>
      <w:pPr>
        <w:ind w:left="7214" w:hanging="360"/>
      </w:pPr>
      <w:rPr>
        <w:rFonts w:hint="default"/>
        <w:lang w:val="en-US" w:eastAsia="en-US" w:bidi="ar-SA"/>
      </w:rPr>
    </w:lvl>
    <w:lvl w:ilvl="8" w:tplc="D1D8014A">
      <w:numFmt w:val="bullet"/>
      <w:lvlText w:val="•"/>
      <w:lvlJc w:val="left"/>
      <w:pPr>
        <w:ind w:left="8005" w:hanging="360"/>
      </w:pPr>
      <w:rPr>
        <w:rFonts w:hint="default"/>
        <w:lang w:val="en-US" w:eastAsia="en-US" w:bidi="ar-SA"/>
      </w:rPr>
    </w:lvl>
  </w:abstractNum>
  <w:abstractNum w:abstractNumId="31" w15:restartNumberingAfterBreak="0">
    <w:nsid w:val="4B2B626B"/>
    <w:multiLevelType w:val="hybridMultilevel"/>
    <w:tmpl w:val="01E86AA8"/>
    <w:lvl w:ilvl="0" w:tplc="4CAAA26C">
      <w:start w:val="1"/>
      <w:numFmt w:val="upperLetter"/>
      <w:lvlText w:val="%1."/>
      <w:lvlJc w:val="left"/>
      <w:pPr>
        <w:ind w:left="958" w:hanging="360"/>
      </w:pPr>
      <w:rPr>
        <w:rFonts w:ascii="Calibri" w:eastAsia="Calibri" w:hAnsi="Calibri" w:cs="Calibri" w:hint="default"/>
        <w:b w:val="0"/>
        <w:bCs w:val="0"/>
        <w:i w:val="0"/>
        <w:iCs w:val="0"/>
        <w:spacing w:val="-1"/>
        <w:w w:val="100"/>
        <w:sz w:val="22"/>
        <w:szCs w:val="22"/>
        <w:lang w:val="en-US" w:eastAsia="en-US" w:bidi="ar-SA"/>
      </w:rPr>
    </w:lvl>
    <w:lvl w:ilvl="1" w:tplc="7E481B20">
      <w:numFmt w:val="bullet"/>
      <w:lvlText w:val="•"/>
      <w:lvlJc w:val="left"/>
      <w:pPr>
        <w:ind w:left="1822" w:hanging="360"/>
      </w:pPr>
      <w:rPr>
        <w:rFonts w:hint="default"/>
        <w:lang w:val="en-US" w:eastAsia="en-US" w:bidi="ar-SA"/>
      </w:rPr>
    </w:lvl>
    <w:lvl w:ilvl="2" w:tplc="DDEC4C5E">
      <w:numFmt w:val="bullet"/>
      <w:lvlText w:val="•"/>
      <w:lvlJc w:val="left"/>
      <w:pPr>
        <w:ind w:left="2685" w:hanging="360"/>
      </w:pPr>
      <w:rPr>
        <w:rFonts w:hint="default"/>
        <w:lang w:val="en-US" w:eastAsia="en-US" w:bidi="ar-SA"/>
      </w:rPr>
    </w:lvl>
    <w:lvl w:ilvl="3" w:tplc="19F2BA08">
      <w:numFmt w:val="bullet"/>
      <w:lvlText w:val="•"/>
      <w:lvlJc w:val="left"/>
      <w:pPr>
        <w:ind w:left="3547" w:hanging="360"/>
      </w:pPr>
      <w:rPr>
        <w:rFonts w:hint="default"/>
        <w:lang w:val="en-US" w:eastAsia="en-US" w:bidi="ar-SA"/>
      </w:rPr>
    </w:lvl>
    <w:lvl w:ilvl="4" w:tplc="4E8CAF7E">
      <w:numFmt w:val="bullet"/>
      <w:lvlText w:val="•"/>
      <w:lvlJc w:val="left"/>
      <w:pPr>
        <w:ind w:left="4410" w:hanging="360"/>
      </w:pPr>
      <w:rPr>
        <w:rFonts w:hint="default"/>
        <w:lang w:val="en-US" w:eastAsia="en-US" w:bidi="ar-SA"/>
      </w:rPr>
    </w:lvl>
    <w:lvl w:ilvl="5" w:tplc="EE9ECC96">
      <w:numFmt w:val="bullet"/>
      <w:lvlText w:val="•"/>
      <w:lvlJc w:val="left"/>
      <w:pPr>
        <w:ind w:left="5273" w:hanging="360"/>
      </w:pPr>
      <w:rPr>
        <w:rFonts w:hint="default"/>
        <w:lang w:val="en-US" w:eastAsia="en-US" w:bidi="ar-SA"/>
      </w:rPr>
    </w:lvl>
    <w:lvl w:ilvl="6" w:tplc="130E8428">
      <w:numFmt w:val="bullet"/>
      <w:lvlText w:val="•"/>
      <w:lvlJc w:val="left"/>
      <w:pPr>
        <w:ind w:left="6135" w:hanging="360"/>
      </w:pPr>
      <w:rPr>
        <w:rFonts w:hint="default"/>
        <w:lang w:val="en-US" w:eastAsia="en-US" w:bidi="ar-SA"/>
      </w:rPr>
    </w:lvl>
    <w:lvl w:ilvl="7" w:tplc="5734FC6A">
      <w:numFmt w:val="bullet"/>
      <w:lvlText w:val="•"/>
      <w:lvlJc w:val="left"/>
      <w:pPr>
        <w:ind w:left="6998" w:hanging="360"/>
      </w:pPr>
      <w:rPr>
        <w:rFonts w:hint="default"/>
        <w:lang w:val="en-US" w:eastAsia="en-US" w:bidi="ar-SA"/>
      </w:rPr>
    </w:lvl>
    <w:lvl w:ilvl="8" w:tplc="F40E63B0">
      <w:numFmt w:val="bullet"/>
      <w:lvlText w:val="•"/>
      <w:lvlJc w:val="left"/>
      <w:pPr>
        <w:ind w:left="7861" w:hanging="360"/>
      </w:pPr>
      <w:rPr>
        <w:rFonts w:hint="default"/>
        <w:lang w:val="en-US" w:eastAsia="en-US" w:bidi="ar-SA"/>
      </w:rPr>
    </w:lvl>
  </w:abstractNum>
  <w:abstractNum w:abstractNumId="32" w15:restartNumberingAfterBreak="0">
    <w:nsid w:val="4BC334C0"/>
    <w:multiLevelType w:val="multilevel"/>
    <w:tmpl w:val="9FD0769A"/>
    <w:lvl w:ilvl="0">
      <w:start w:val="5"/>
      <w:numFmt w:val="decimal"/>
      <w:lvlText w:val="%1"/>
      <w:lvlJc w:val="left"/>
      <w:pPr>
        <w:ind w:left="480" w:hanging="480"/>
      </w:pPr>
      <w:rPr>
        <w:rFonts w:hint="default"/>
      </w:rPr>
    </w:lvl>
    <w:lvl w:ilvl="1">
      <w:start w:val="3"/>
      <w:numFmt w:val="decimal"/>
      <w:lvlText w:val="%1.%2"/>
      <w:lvlJc w:val="left"/>
      <w:pPr>
        <w:ind w:left="480" w:hanging="48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4C452620"/>
    <w:multiLevelType w:val="multilevel"/>
    <w:tmpl w:val="EEE8CC12"/>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5788465E"/>
    <w:multiLevelType w:val="multilevel"/>
    <w:tmpl w:val="6CC4F9FE"/>
    <w:lvl w:ilvl="0">
      <w:start w:val="2"/>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5"/>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5" w15:restartNumberingAfterBreak="0">
    <w:nsid w:val="5B756BEB"/>
    <w:multiLevelType w:val="hybridMultilevel"/>
    <w:tmpl w:val="EF96D67C"/>
    <w:lvl w:ilvl="0" w:tplc="D1789F42">
      <w:numFmt w:val="bullet"/>
      <w:lvlText w:val=""/>
      <w:lvlJc w:val="left"/>
      <w:pPr>
        <w:ind w:left="468" w:hanging="361"/>
      </w:pPr>
      <w:rPr>
        <w:rFonts w:ascii="Symbol" w:eastAsia="Symbol" w:hAnsi="Symbol" w:cs="Symbol" w:hint="default"/>
        <w:b w:val="0"/>
        <w:bCs w:val="0"/>
        <w:i w:val="0"/>
        <w:iCs w:val="0"/>
        <w:spacing w:val="0"/>
        <w:w w:val="100"/>
        <w:sz w:val="22"/>
        <w:szCs w:val="22"/>
        <w:lang w:val="en-US" w:eastAsia="en-US" w:bidi="ar-SA"/>
      </w:rPr>
    </w:lvl>
    <w:lvl w:ilvl="1" w:tplc="37C87DA4">
      <w:numFmt w:val="bullet"/>
      <w:lvlText w:val="•"/>
      <w:lvlJc w:val="left"/>
      <w:pPr>
        <w:ind w:left="1249" w:hanging="361"/>
      </w:pPr>
      <w:rPr>
        <w:rFonts w:hint="default"/>
        <w:lang w:val="en-US" w:eastAsia="en-US" w:bidi="ar-SA"/>
      </w:rPr>
    </w:lvl>
    <w:lvl w:ilvl="2" w:tplc="82DCB860">
      <w:numFmt w:val="bullet"/>
      <w:lvlText w:val="•"/>
      <w:lvlJc w:val="left"/>
      <w:pPr>
        <w:ind w:left="2038" w:hanging="361"/>
      </w:pPr>
      <w:rPr>
        <w:rFonts w:hint="default"/>
        <w:lang w:val="en-US" w:eastAsia="en-US" w:bidi="ar-SA"/>
      </w:rPr>
    </w:lvl>
    <w:lvl w:ilvl="3" w:tplc="AD9A8D76">
      <w:numFmt w:val="bullet"/>
      <w:lvlText w:val="•"/>
      <w:lvlJc w:val="left"/>
      <w:pPr>
        <w:ind w:left="2827" w:hanging="361"/>
      </w:pPr>
      <w:rPr>
        <w:rFonts w:hint="default"/>
        <w:lang w:val="en-US" w:eastAsia="en-US" w:bidi="ar-SA"/>
      </w:rPr>
    </w:lvl>
    <w:lvl w:ilvl="4" w:tplc="73EA3FC2">
      <w:numFmt w:val="bullet"/>
      <w:lvlText w:val="•"/>
      <w:lvlJc w:val="left"/>
      <w:pPr>
        <w:ind w:left="3616" w:hanging="361"/>
      </w:pPr>
      <w:rPr>
        <w:rFonts w:hint="default"/>
        <w:lang w:val="en-US" w:eastAsia="en-US" w:bidi="ar-SA"/>
      </w:rPr>
    </w:lvl>
    <w:lvl w:ilvl="5" w:tplc="875C71EC">
      <w:numFmt w:val="bullet"/>
      <w:lvlText w:val="•"/>
      <w:lvlJc w:val="left"/>
      <w:pPr>
        <w:ind w:left="4405" w:hanging="361"/>
      </w:pPr>
      <w:rPr>
        <w:rFonts w:hint="default"/>
        <w:lang w:val="en-US" w:eastAsia="en-US" w:bidi="ar-SA"/>
      </w:rPr>
    </w:lvl>
    <w:lvl w:ilvl="6" w:tplc="0DAE44C6">
      <w:numFmt w:val="bullet"/>
      <w:lvlText w:val="•"/>
      <w:lvlJc w:val="left"/>
      <w:pPr>
        <w:ind w:left="5194" w:hanging="361"/>
      </w:pPr>
      <w:rPr>
        <w:rFonts w:hint="default"/>
        <w:lang w:val="en-US" w:eastAsia="en-US" w:bidi="ar-SA"/>
      </w:rPr>
    </w:lvl>
    <w:lvl w:ilvl="7" w:tplc="B6B6DA50">
      <w:numFmt w:val="bullet"/>
      <w:lvlText w:val="•"/>
      <w:lvlJc w:val="left"/>
      <w:pPr>
        <w:ind w:left="5983" w:hanging="361"/>
      </w:pPr>
      <w:rPr>
        <w:rFonts w:hint="default"/>
        <w:lang w:val="en-US" w:eastAsia="en-US" w:bidi="ar-SA"/>
      </w:rPr>
    </w:lvl>
    <w:lvl w:ilvl="8" w:tplc="AE9E97AE">
      <w:numFmt w:val="bullet"/>
      <w:lvlText w:val="•"/>
      <w:lvlJc w:val="left"/>
      <w:pPr>
        <w:ind w:left="6772" w:hanging="361"/>
      </w:pPr>
      <w:rPr>
        <w:rFonts w:hint="default"/>
        <w:lang w:val="en-US" w:eastAsia="en-US" w:bidi="ar-SA"/>
      </w:rPr>
    </w:lvl>
  </w:abstractNum>
  <w:abstractNum w:abstractNumId="36" w15:restartNumberingAfterBreak="0">
    <w:nsid w:val="5D1E204A"/>
    <w:multiLevelType w:val="hybridMultilevel"/>
    <w:tmpl w:val="C85C0674"/>
    <w:lvl w:ilvl="0" w:tplc="FE1AC448">
      <w:start w:val="1"/>
      <w:numFmt w:val="lowerRoman"/>
      <w:lvlText w:val="(%1)"/>
      <w:lvlJc w:val="left"/>
      <w:pPr>
        <w:ind w:left="926" w:hanging="360"/>
      </w:pPr>
      <w:rPr>
        <w:rFonts w:ascii="Calibri" w:eastAsia="Calibri" w:hAnsi="Calibri" w:cs="Calibri" w:hint="default"/>
        <w:b w:val="0"/>
        <w:bCs w:val="0"/>
        <w:i w:val="0"/>
        <w:iCs w:val="0"/>
        <w:spacing w:val="-1"/>
        <w:w w:val="100"/>
        <w:sz w:val="22"/>
        <w:szCs w:val="22"/>
        <w:lang w:val="en-US" w:eastAsia="en-US" w:bidi="ar-SA"/>
      </w:rPr>
    </w:lvl>
    <w:lvl w:ilvl="1" w:tplc="B2DAD62C">
      <w:numFmt w:val="bullet"/>
      <w:lvlText w:val="•"/>
      <w:lvlJc w:val="left"/>
      <w:pPr>
        <w:ind w:left="1607" w:hanging="360"/>
      </w:pPr>
      <w:rPr>
        <w:rFonts w:hint="default"/>
        <w:lang w:val="en-US" w:eastAsia="en-US" w:bidi="ar-SA"/>
      </w:rPr>
    </w:lvl>
    <w:lvl w:ilvl="2" w:tplc="F782D65C">
      <w:numFmt w:val="bullet"/>
      <w:lvlText w:val="•"/>
      <w:lvlJc w:val="left"/>
      <w:pPr>
        <w:ind w:left="2295" w:hanging="360"/>
      </w:pPr>
      <w:rPr>
        <w:rFonts w:hint="default"/>
        <w:lang w:val="en-US" w:eastAsia="en-US" w:bidi="ar-SA"/>
      </w:rPr>
    </w:lvl>
    <w:lvl w:ilvl="3" w:tplc="0D7C9F74">
      <w:numFmt w:val="bullet"/>
      <w:lvlText w:val="•"/>
      <w:lvlJc w:val="left"/>
      <w:pPr>
        <w:ind w:left="2983" w:hanging="360"/>
      </w:pPr>
      <w:rPr>
        <w:rFonts w:hint="default"/>
        <w:lang w:val="en-US" w:eastAsia="en-US" w:bidi="ar-SA"/>
      </w:rPr>
    </w:lvl>
    <w:lvl w:ilvl="4" w:tplc="8FEE12C6">
      <w:numFmt w:val="bullet"/>
      <w:lvlText w:val="•"/>
      <w:lvlJc w:val="left"/>
      <w:pPr>
        <w:ind w:left="3671" w:hanging="360"/>
      </w:pPr>
      <w:rPr>
        <w:rFonts w:hint="default"/>
        <w:lang w:val="en-US" w:eastAsia="en-US" w:bidi="ar-SA"/>
      </w:rPr>
    </w:lvl>
    <w:lvl w:ilvl="5" w:tplc="8ED05B92">
      <w:numFmt w:val="bullet"/>
      <w:lvlText w:val="•"/>
      <w:lvlJc w:val="left"/>
      <w:pPr>
        <w:ind w:left="4359" w:hanging="360"/>
      </w:pPr>
      <w:rPr>
        <w:rFonts w:hint="default"/>
        <w:lang w:val="en-US" w:eastAsia="en-US" w:bidi="ar-SA"/>
      </w:rPr>
    </w:lvl>
    <w:lvl w:ilvl="6" w:tplc="41B2DCF4">
      <w:numFmt w:val="bullet"/>
      <w:lvlText w:val="•"/>
      <w:lvlJc w:val="left"/>
      <w:pPr>
        <w:ind w:left="5047" w:hanging="360"/>
      </w:pPr>
      <w:rPr>
        <w:rFonts w:hint="default"/>
        <w:lang w:val="en-US" w:eastAsia="en-US" w:bidi="ar-SA"/>
      </w:rPr>
    </w:lvl>
    <w:lvl w:ilvl="7" w:tplc="3D4AB532">
      <w:numFmt w:val="bullet"/>
      <w:lvlText w:val="•"/>
      <w:lvlJc w:val="left"/>
      <w:pPr>
        <w:ind w:left="5735" w:hanging="360"/>
      </w:pPr>
      <w:rPr>
        <w:rFonts w:hint="default"/>
        <w:lang w:val="en-US" w:eastAsia="en-US" w:bidi="ar-SA"/>
      </w:rPr>
    </w:lvl>
    <w:lvl w:ilvl="8" w:tplc="C32ABE90">
      <w:numFmt w:val="bullet"/>
      <w:lvlText w:val="•"/>
      <w:lvlJc w:val="left"/>
      <w:pPr>
        <w:ind w:left="6423" w:hanging="360"/>
      </w:pPr>
      <w:rPr>
        <w:rFonts w:hint="default"/>
        <w:lang w:val="en-US" w:eastAsia="en-US" w:bidi="ar-SA"/>
      </w:rPr>
    </w:lvl>
  </w:abstractNum>
  <w:abstractNum w:abstractNumId="37" w15:restartNumberingAfterBreak="0">
    <w:nsid w:val="5E507508"/>
    <w:multiLevelType w:val="multilevel"/>
    <w:tmpl w:val="9FD0769A"/>
    <w:lvl w:ilvl="0">
      <w:start w:val="5"/>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5E523249"/>
    <w:multiLevelType w:val="hybridMultilevel"/>
    <w:tmpl w:val="C2282F7C"/>
    <w:lvl w:ilvl="0" w:tplc="1DB4C92A">
      <w:start w:val="1"/>
      <w:numFmt w:val="lowerRoman"/>
      <w:lvlText w:val="%1."/>
      <w:lvlJc w:val="left"/>
      <w:pPr>
        <w:ind w:left="927" w:hanging="466"/>
        <w:jc w:val="right"/>
      </w:pPr>
      <w:rPr>
        <w:rFonts w:ascii="Calibri" w:eastAsia="Calibri" w:hAnsi="Calibri" w:cs="Calibri" w:hint="default"/>
        <w:b w:val="0"/>
        <w:bCs w:val="0"/>
        <w:i w:val="0"/>
        <w:iCs w:val="0"/>
        <w:spacing w:val="-1"/>
        <w:w w:val="100"/>
        <w:sz w:val="22"/>
        <w:szCs w:val="22"/>
        <w:lang w:val="en-US" w:eastAsia="en-US" w:bidi="ar-SA"/>
      </w:rPr>
    </w:lvl>
    <w:lvl w:ilvl="1" w:tplc="E776587A">
      <w:numFmt w:val="bullet"/>
      <w:lvlText w:val="•"/>
      <w:lvlJc w:val="left"/>
      <w:pPr>
        <w:ind w:left="1678" w:hanging="466"/>
      </w:pPr>
      <w:rPr>
        <w:rFonts w:hint="default"/>
        <w:lang w:val="en-US" w:eastAsia="en-US" w:bidi="ar-SA"/>
      </w:rPr>
    </w:lvl>
    <w:lvl w:ilvl="2" w:tplc="BB2C1366">
      <w:numFmt w:val="bullet"/>
      <w:lvlText w:val="•"/>
      <w:lvlJc w:val="left"/>
      <w:pPr>
        <w:ind w:left="2437" w:hanging="466"/>
      </w:pPr>
      <w:rPr>
        <w:rFonts w:hint="default"/>
        <w:lang w:val="en-US" w:eastAsia="en-US" w:bidi="ar-SA"/>
      </w:rPr>
    </w:lvl>
    <w:lvl w:ilvl="3" w:tplc="85CA2AD8">
      <w:numFmt w:val="bullet"/>
      <w:lvlText w:val="•"/>
      <w:lvlJc w:val="left"/>
      <w:pPr>
        <w:ind w:left="3195" w:hanging="466"/>
      </w:pPr>
      <w:rPr>
        <w:rFonts w:hint="default"/>
        <w:lang w:val="en-US" w:eastAsia="en-US" w:bidi="ar-SA"/>
      </w:rPr>
    </w:lvl>
    <w:lvl w:ilvl="4" w:tplc="E4C4E3D0">
      <w:numFmt w:val="bullet"/>
      <w:lvlText w:val="•"/>
      <w:lvlJc w:val="left"/>
      <w:pPr>
        <w:ind w:left="3954" w:hanging="466"/>
      </w:pPr>
      <w:rPr>
        <w:rFonts w:hint="default"/>
        <w:lang w:val="en-US" w:eastAsia="en-US" w:bidi="ar-SA"/>
      </w:rPr>
    </w:lvl>
    <w:lvl w:ilvl="5" w:tplc="5CE07AF4">
      <w:numFmt w:val="bullet"/>
      <w:lvlText w:val="•"/>
      <w:lvlJc w:val="left"/>
      <w:pPr>
        <w:ind w:left="4713" w:hanging="466"/>
      </w:pPr>
      <w:rPr>
        <w:rFonts w:hint="default"/>
        <w:lang w:val="en-US" w:eastAsia="en-US" w:bidi="ar-SA"/>
      </w:rPr>
    </w:lvl>
    <w:lvl w:ilvl="6" w:tplc="3E10532C">
      <w:numFmt w:val="bullet"/>
      <w:lvlText w:val="•"/>
      <w:lvlJc w:val="left"/>
      <w:pPr>
        <w:ind w:left="5471" w:hanging="466"/>
      </w:pPr>
      <w:rPr>
        <w:rFonts w:hint="default"/>
        <w:lang w:val="en-US" w:eastAsia="en-US" w:bidi="ar-SA"/>
      </w:rPr>
    </w:lvl>
    <w:lvl w:ilvl="7" w:tplc="45A432EC">
      <w:numFmt w:val="bullet"/>
      <w:lvlText w:val="•"/>
      <w:lvlJc w:val="left"/>
      <w:pPr>
        <w:ind w:left="6230" w:hanging="466"/>
      </w:pPr>
      <w:rPr>
        <w:rFonts w:hint="default"/>
        <w:lang w:val="en-US" w:eastAsia="en-US" w:bidi="ar-SA"/>
      </w:rPr>
    </w:lvl>
    <w:lvl w:ilvl="8" w:tplc="D22A4160">
      <w:numFmt w:val="bullet"/>
      <w:lvlText w:val="•"/>
      <w:lvlJc w:val="left"/>
      <w:pPr>
        <w:ind w:left="6988" w:hanging="466"/>
      </w:pPr>
      <w:rPr>
        <w:rFonts w:hint="default"/>
        <w:lang w:val="en-US" w:eastAsia="en-US" w:bidi="ar-SA"/>
      </w:rPr>
    </w:lvl>
  </w:abstractNum>
  <w:abstractNum w:abstractNumId="39" w15:restartNumberingAfterBreak="0">
    <w:nsid w:val="5E785DB5"/>
    <w:multiLevelType w:val="multilevel"/>
    <w:tmpl w:val="60E0F684"/>
    <w:lvl w:ilvl="0">
      <w:start w:val="1"/>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0" w15:restartNumberingAfterBreak="0">
    <w:nsid w:val="65D85C4C"/>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1" w15:restartNumberingAfterBreak="0">
    <w:nsid w:val="66360172"/>
    <w:multiLevelType w:val="multilevel"/>
    <w:tmpl w:val="402EAEC6"/>
    <w:lvl w:ilvl="0">
      <w:start w:val="4"/>
      <w:numFmt w:val="decimal"/>
      <w:lvlText w:val="%1"/>
      <w:lvlJc w:val="left"/>
      <w:pPr>
        <w:ind w:left="420" w:hanging="420"/>
      </w:pPr>
      <w:rPr>
        <w:rFonts w:hint="default"/>
        <w:b w:val="0"/>
      </w:rPr>
    </w:lvl>
    <w:lvl w:ilvl="1">
      <w:start w:val="25"/>
      <w:numFmt w:val="decimal"/>
      <w:lvlText w:val="%1.%2"/>
      <w:lvlJc w:val="left"/>
      <w:pPr>
        <w:ind w:left="420" w:hanging="420"/>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42" w15:restartNumberingAfterBreak="0">
    <w:nsid w:val="684203C4"/>
    <w:multiLevelType w:val="hybridMultilevel"/>
    <w:tmpl w:val="64580D36"/>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43" w15:restartNumberingAfterBreak="0">
    <w:nsid w:val="6C787737"/>
    <w:multiLevelType w:val="multilevel"/>
    <w:tmpl w:val="9FD0769A"/>
    <w:lvl w:ilvl="0">
      <w:start w:val="2"/>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7"/>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4" w15:restartNumberingAfterBreak="0">
    <w:nsid w:val="70F773D5"/>
    <w:multiLevelType w:val="hybridMultilevel"/>
    <w:tmpl w:val="280CD6EC"/>
    <w:lvl w:ilvl="0" w:tplc="18090001">
      <w:start w:val="1"/>
      <w:numFmt w:val="bullet"/>
      <w:lvlText w:val=""/>
      <w:lvlJc w:val="left"/>
      <w:pPr>
        <w:ind w:left="2398" w:hanging="360"/>
      </w:pPr>
      <w:rPr>
        <w:rFonts w:ascii="Symbol" w:hAnsi="Symbol" w:hint="default"/>
      </w:rPr>
    </w:lvl>
    <w:lvl w:ilvl="1" w:tplc="18090003" w:tentative="1">
      <w:start w:val="1"/>
      <w:numFmt w:val="bullet"/>
      <w:lvlText w:val="o"/>
      <w:lvlJc w:val="left"/>
      <w:pPr>
        <w:ind w:left="3118" w:hanging="360"/>
      </w:pPr>
      <w:rPr>
        <w:rFonts w:ascii="Courier New" w:hAnsi="Courier New" w:cs="Courier New" w:hint="default"/>
      </w:rPr>
    </w:lvl>
    <w:lvl w:ilvl="2" w:tplc="18090005" w:tentative="1">
      <w:start w:val="1"/>
      <w:numFmt w:val="bullet"/>
      <w:lvlText w:val=""/>
      <w:lvlJc w:val="left"/>
      <w:pPr>
        <w:ind w:left="3838" w:hanging="360"/>
      </w:pPr>
      <w:rPr>
        <w:rFonts w:ascii="Wingdings" w:hAnsi="Wingdings" w:hint="default"/>
      </w:rPr>
    </w:lvl>
    <w:lvl w:ilvl="3" w:tplc="18090001" w:tentative="1">
      <w:start w:val="1"/>
      <w:numFmt w:val="bullet"/>
      <w:lvlText w:val=""/>
      <w:lvlJc w:val="left"/>
      <w:pPr>
        <w:ind w:left="4558" w:hanging="360"/>
      </w:pPr>
      <w:rPr>
        <w:rFonts w:ascii="Symbol" w:hAnsi="Symbol" w:hint="default"/>
      </w:rPr>
    </w:lvl>
    <w:lvl w:ilvl="4" w:tplc="18090003" w:tentative="1">
      <w:start w:val="1"/>
      <w:numFmt w:val="bullet"/>
      <w:lvlText w:val="o"/>
      <w:lvlJc w:val="left"/>
      <w:pPr>
        <w:ind w:left="5278" w:hanging="360"/>
      </w:pPr>
      <w:rPr>
        <w:rFonts w:ascii="Courier New" w:hAnsi="Courier New" w:cs="Courier New" w:hint="default"/>
      </w:rPr>
    </w:lvl>
    <w:lvl w:ilvl="5" w:tplc="18090005" w:tentative="1">
      <w:start w:val="1"/>
      <w:numFmt w:val="bullet"/>
      <w:lvlText w:val=""/>
      <w:lvlJc w:val="left"/>
      <w:pPr>
        <w:ind w:left="5998" w:hanging="360"/>
      </w:pPr>
      <w:rPr>
        <w:rFonts w:ascii="Wingdings" w:hAnsi="Wingdings" w:hint="default"/>
      </w:rPr>
    </w:lvl>
    <w:lvl w:ilvl="6" w:tplc="18090001" w:tentative="1">
      <w:start w:val="1"/>
      <w:numFmt w:val="bullet"/>
      <w:lvlText w:val=""/>
      <w:lvlJc w:val="left"/>
      <w:pPr>
        <w:ind w:left="6718" w:hanging="360"/>
      </w:pPr>
      <w:rPr>
        <w:rFonts w:ascii="Symbol" w:hAnsi="Symbol" w:hint="default"/>
      </w:rPr>
    </w:lvl>
    <w:lvl w:ilvl="7" w:tplc="18090003" w:tentative="1">
      <w:start w:val="1"/>
      <w:numFmt w:val="bullet"/>
      <w:lvlText w:val="o"/>
      <w:lvlJc w:val="left"/>
      <w:pPr>
        <w:ind w:left="7438" w:hanging="360"/>
      </w:pPr>
      <w:rPr>
        <w:rFonts w:ascii="Courier New" w:hAnsi="Courier New" w:cs="Courier New" w:hint="default"/>
      </w:rPr>
    </w:lvl>
    <w:lvl w:ilvl="8" w:tplc="18090005" w:tentative="1">
      <w:start w:val="1"/>
      <w:numFmt w:val="bullet"/>
      <w:lvlText w:val=""/>
      <w:lvlJc w:val="left"/>
      <w:pPr>
        <w:ind w:left="8158" w:hanging="360"/>
      </w:pPr>
      <w:rPr>
        <w:rFonts w:ascii="Wingdings" w:hAnsi="Wingdings" w:hint="default"/>
      </w:rPr>
    </w:lvl>
  </w:abstractNum>
  <w:abstractNum w:abstractNumId="45" w15:restartNumberingAfterBreak="0">
    <w:nsid w:val="74890EF2"/>
    <w:multiLevelType w:val="multilevel"/>
    <w:tmpl w:val="1DCC8484"/>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74984480"/>
    <w:multiLevelType w:val="hybridMultilevel"/>
    <w:tmpl w:val="551EBCE0"/>
    <w:lvl w:ilvl="0" w:tplc="65946858">
      <w:start w:val="1"/>
      <w:numFmt w:val="lowerRoman"/>
      <w:lvlText w:val="(%1)"/>
      <w:lvlJc w:val="left"/>
      <w:pPr>
        <w:ind w:left="926" w:hanging="360"/>
      </w:pPr>
      <w:rPr>
        <w:rFonts w:ascii="Calibri" w:eastAsia="Calibri" w:hAnsi="Calibri" w:cs="Calibri" w:hint="default"/>
        <w:b w:val="0"/>
        <w:bCs w:val="0"/>
        <w:i w:val="0"/>
        <w:iCs w:val="0"/>
        <w:spacing w:val="-1"/>
        <w:w w:val="100"/>
        <w:sz w:val="22"/>
        <w:szCs w:val="22"/>
        <w:lang w:val="en-US" w:eastAsia="en-US" w:bidi="ar-SA"/>
      </w:rPr>
    </w:lvl>
    <w:lvl w:ilvl="1" w:tplc="8DFA24DC">
      <w:numFmt w:val="bullet"/>
      <w:lvlText w:val="•"/>
      <w:lvlJc w:val="left"/>
      <w:pPr>
        <w:ind w:left="1607" w:hanging="360"/>
      </w:pPr>
      <w:rPr>
        <w:rFonts w:hint="default"/>
        <w:lang w:val="en-US" w:eastAsia="en-US" w:bidi="ar-SA"/>
      </w:rPr>
    </w:lvl>
    <w:lvl w:ilvl="2" w:tplc="723C007A">
      <w:numFmt w:val="bullet"/>
      <w:lvlText w:val="•"/>
      <w:lvlJc w:val="left"/>
      <w:pPr>
        <w:ind w:left="2295" w:hanging="360"/>
      </w:pPr>
      <w:rPr>
        <w:rFonts w:hint="default"/>
        <w:lang w:val="en-US" w:eastAsia="en-US" w:bidi="ar-SA"/>
      </w:rPr>
    </w:lvl>
    <w:lvl w:ilvl="3" w:tplc="BA1E834C">
      <w:numFmt w:val="bullet"/>
      <w:lvlText w:val="•"/>
      <w:lvlJc w:val="left"/>
      <w:pPr>
        <w:ind w:left="2983" w:hanging="360"/>
      </w:pPr>
      <w:rPr>
        <w:rFonts w:hint="default"/>
        <w:lang w:val="en-US" w:eastAsia="en-US" w:bidi="ar-SA"/>
      </w:rPr>
    </w:lvl>
    <w:lvl w:ilvl="4" w:tplc="8AF0B1AC">
      <w:numFmt w:val="bullet"/>
      <w:lvlText w:val="•"/>
      <w:lvlJc w:val="left"/>
      <w:pPr>
        <w:ind w:left="3671" w:hanging="360"/>
      </w:pPr>
      <w:rPr>
        <w:rFonts w:hint="default"/>
        <w:lang w:val="en-US" w:eastAsia="en-US" w:bidi="ar-SA"/>
      </w:rPr>
    </w:lvl>
    <w:lvl w:ilvl="5" w:tplc="8D12825A">
      <w:numFmt w:val="bullet"/>
      <w:lvlText w:val="•"/>
      <w:lvlJc w:val="left"/>
      <w:pPr>
        <w:ind w:left="4359" w:hanging="360"/>
      </w:pPr>
      <w:rPr>
        <w:rFonts w:hint="default"/>
        <w:lang w:val="en-US" w:eastAsia="en-US" w:bidi="ar-SA"/>
      </w:rPr>
    </w:lvl>
    <w:lvl w:ilvl="6" w:tplc="3C8E9DE2">
      <w:numFmt w:val="bullet"/>
      <w:lvlText w:val="•"/>
      <w:lvlJc w:val="left"/>
      <w:pPr>
        <w:ind w:left="5047" w:hanging="360"/>
      </w:pPr>
      <w:rPr>
        <w:rFonts w:hint="default"/>
        <w:lang w:val="en-US" w:eastAsia="en-US" w:bidi="ar-SA"/>
      </w:rPr>
    </w:lvl>
    <w:lvl w:ilvl="7" w:tplc="92C63BEE">
      <w:numFmt w:val="bullet"/>
      <w:lvlText w:val="•"/>
      <w:lvlJc w:val="left"/>
      <w:pPr>
        <w:ind w:left="5735" w:hanging="360"/>
      </w:pPr>
      <w:rPr>
        <w:rFonts w:hint="default"/>
        <w:lang w:val="en-US" w:eastAsia="en-US" w:bidi="ar-SA"/>
      </w:rPr>
    </w:lvl>
    <w:lvl w:ilvl="8" w:tplc="7AAC8930">
      <w:numFmt w:val="bullet"/>
      <w:lvlText w:val="•"/>
      <w:lvlJc w:val="left"/>
      <w:pPr>
        <w:ind w:left="6423" w:hanging="360"/>
      </w:pPr>
      <w:rPr>
        <w:rFonts w:hint="default"/>
        <w:lang w:val="en-US" w:eastAsia="en-US" w:bidi="ar-SA"/>
      </w:rPr>
    </w:lvl>
  </w:abstractNum>
  <w:abstractNum w:abstractNumId="47" w15:restartNumberingAfterBreak="0">
    <w:nsid w:val="75271854"/>
    <w:multiLevelType w:val="hybridMultilevel"/>
    <w:tmpl w:val="2A600528"/>
    <w:lvl w:ilvl="0" w:tplc="5060C840">
      <w:start w:val="1"/>
      <w:numFmt w:val="lowerLetter"/>
      <w:lvlText w:val="(%1)"/>
      <w:lvlJc w:val="left"/>
      <w:pPr>
        <w:ind w:left="830" w:hanging="360"/>
      </w:pPr>
      <w:rPr>
        <w:rFonts w:ascii="Calibri" w:eastAsia="Calibri" w:hAnsi="Calibri" w:cs="Calibri" w:hint="default"/>
        <w:b w:val="0"/>
        <w:bCs w:val="0"/>
        <w:i w:val="0"/>
        <w:iCs w:val="0"/>
        <w:spacing w:val="-1"/>
        <w:w w:val="100"/>
        <w:sz w:val="22"/>
        <w:szCs w:val="22"/>
        <w:lang w:val="en-US" w:eastAsia="en-US" w:bidi="ar-SA"/>
      </w:rPr>
    </w:lvl>
    <w:lvl w:ilvl="1" w:tplc="ED2EB7FA">
      <w:numFmt w:val="bullet"/>
      <w:lvlText w:val="•"/>
      <w:lvlJc w:val="left"/>
      <w:pPr>
        <w:ind w:left="1580" w:hanging="360"/>
      </w:pPr>
      <w:rPr>
        <w:rFonts w:hint="default"/>
        <w:lang w:val="en-US" w:eastAsia="en-US" w:bidi="ar-SA"/>
      </w:rPr>
    </w:lvl>
    <w:lvl w:ilvl="2" w:tplc="70B0979E">
      <w:numFmt w:val="bullet"/>
      <w:lvlText w:val="•"/>
      <w:lvlJc w:val="left"/>
      <w:pPr>
        <w:ind w:left="2320" w:hanging="360"/>
      </w:pPr>
      <w:rPr>
        <w:rFonts w:hint="default"/>
        <w:lang w:val="en-US" w:eastAsia="en-US" w:bidi="ar-SA"/>
      </w:rPr>
    </w:lvl>
    <w:lvl w:ilvl="3" w:tplc="13726AD0">
      <w:numFmt w:val="bullet"/>
      <w:lvlText w:val="•"/>
      <w:lvlJc w:val="left"/>
      <w:pPr>
        <w:ind w:left="3060" w:hanging="360"/>
      </w:pPr>
      <w:rPr>
        <w:rFonts w:hint="default"/>
        <w:lang w:val="en-US" w:eastAsia="en-US" w:bidi="ar-SA"/>
      </w:rPr>
    </w:lvl>
    <w:lvl w:ilvl="4" w:tplc="11A42AF2">
      <w:numFmt w:val="bullet"/>
      <w:lvlText w:val="•"/>
      <w:lvlJc w:val="left"/>
      <w:pPr>
        <w:ind w:left="3800" w:hanging="360"/>
      </w:pPr>
      <w:rPr>
        <w:rFonts w:hint="default"/>
        <w:lang w:val="en-US" w:eastAsia="en-US" w:bidi="ar-SA"/>
      </w:rPr>
    </w:lvl>
    <w:lvl w:ilvl="5" w:tplc="F21014DC">
      <w:numFmt w:val="bullet"/>
      <w:lvlText w:val="•"/>
      <w:lvlJc w:val="left"/>
      <w:pPr>
        <w:ind w:left="4540" w:hanging="360"/>
      </w:pPr>
      <w:rPr>
        <w:rFonts w:hint="default"/>
        <w:lang w:val="en-US" w:eastAsia="en-US" w:bidi="ar-SA"/>
      </w:rPr>
    </w:lvl>
    <w:lvl w:ilvl="6" w:tplc="956E3EE4">
      <w:numFmt w:val="bullet"/>
      <w:lvlText w:val="•"/>
      <w:lvlJc w:val="left"/>
      <w:pPr>
        <w:ind w:left="5280" w:hanging="360"/>
      </w:pPr>
      <w:rPr>
        <w:rFonts w:hint="default"/>
        <w:lang w:val="en-US" w:eastAsia="en-US" w:bidi="ar-SA"/>
      </w:rPr>
    </w:lvl>
    <w:lvl w:ilvl="7" w:tplc="31D630E0">
      <w:numFmt w:val="bullet"/>
      <w:lvlText w:val="•"/>
      <w:lvlJc w:val="left"/>
      <w:pPr>
        <w:ind w:left="6020" w:hanging="360"/>
      </w:pPr>
      <w:rPr>
        <w:rFonts w:hint="default"/>
        <w:lang w:val="en-US" w:eastAsia="en-US" w:bidi="ar-SA"/>
      </w:rPr>
    </w:lvl>
    <w:lvl w:ilvl="8" w:tplc="7BB071B2">
      <w:numFmt w:val="bullet"/>
      <w:lvlText w:val="•"/>
      <w:lvlJc w:val="left"/>
      <w:pPr>
        <w:ind w:left="6760" w:hanging="360"/>
      </w:pPr>
      <w:rPr>
        <w:rFonts w:hint="default"/>
        <w:lang w:val="en-US" w:eastAsia="en-US" w:bidi="ar-SA"/>
      </w:rPr>
    </w:lvl>
  </w:abstractNum>
  <w:abstractNum w:abstractNumId="48" w15:restartNumberingAfterBreak="0">
    <w:nsid w:val="7660067F"/>
    <w:multiLevelType w:val="multilevel"/>
    <w:tmpl w:val="B49EAAFC"/>
    <w:lvl w:ilvl="0">
      <w:start w:val="3"/>
      <w:numFmt w:val="decimal"/>
      <w:lvlText w:val="%1"/>
      <w:lvlJc w:val="left"/>
      <w:pPr>
        <w:ind w:left="480" w:hanging="480"/>
      </w:pPr>
      <w:rPr>
        <w:rFonts w:hint="default"/>
      </w:rPr>
    </w:lvl>
    <w:lvl w:ilvl="1">
      <w:start w:val="2"/>
      <w:numFmt w:val="decimal"/>
      <w:lvlText w:val="%1.%2"/>
      <w:lvlJc w:val="left"/>
      <w:pPr>
        <w:ind w:left="480" w:hanging="480"/>
      </w:pPr>
      <w:rPr>
        <w:rFonts w:hint="default"/>
        <w:sz w:val="24"/>
        <w:szCs w:val="24"/>
      </w:rPr>
    </w:lvl>
    <w:lvl w:ilvl="2">
      <w:start w:val="2"/>
      <w:numFmt w:val="decimal"/>
      <w:lvlText w:val="%1.%2.%3"/>
      <w:lvlJc w:val="left"/>
      <w:pPr>
        <w:ind w:left="1004" w:hanging="720"/>
      </w:pPr>
      <w:rPr>
        <w:rFonts w:hint="default"/>
        <w:b/>
        <w:bCs/>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9" w15:restartNumberingAfterBreak="0">
    <w:nsid w:val="7B1404D5"/>
    <w:multiLevelType w:val="multilevel"/>
    <w:tmpl w:val="69CC509C"/>
    <w:lvl w:ilvl="0">
      <w:start w:val="3"/>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2"/>
      <w:numFmt w:val="decimal"/>
      <w:lvlText w:val="%1.%2.%3"/>
      <w:lvlJc w:val="left"/>
      <w:pPr>
        <w:ind w:left="1004" w:hanging="720"/>
      </w:pPr>
      <w:rPr>
        <w:rFonts w:hint="default"/>
        <w:b/>
        <w:bCs/>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0" w15:restartNumberingAfterBreak="0">
    <w:nsid w:val="7E154C4A"/>
    <w:multiLevelType w:val="multilevel"/>
    <w:tmpl w:val="D4A42206"/>
    <w:lvl w:ilvl="0">
      <w:start w:val="2"/>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num w:numId="1" w16cid:durableId="278227343">
    <w:abstractNumId w:val="29"/>
  </w:num>
  <w:num w:numId="2" w16cid:durableId="1571883363">
    <w:abstractNumId w:val="20"/>
  </w:num>
  <w:num w:numId="3" w16cid:durableId="1637568859">
    <w:abstractNumId w:val="27"/>
  </w:num>
  <w:num w:numId="4" w16cid:durableId="401635715">
    <w:abstractNumId w:val="9"/>
  </w:num>
  <w:num w:numId="5" w16cid:durableId="1898275902">
    <w:abstractNumId w:val="26"/>
  </w:num>
  <w:num w:numId="6" w16cid:durableId="231163525">
    <w:abstractNumId w:val="31"/>
  </w:num>
  <w:num w:numId="7" w16cid:durableId="618802913">
    <w:abstractNumId w:val="24"/>
  </w:num>
  <w:num w:numId="8" w16cid:durableId="1508523289">
    <w:abstractNumId w:val="30"/>
  </w:num>
  <w:num w:numId="9" w16cid:durableId="1328021779">
    <w:abstractNumId w:val="38"/>
  </w:num>
  <w:num w:numId="10" w16cid:durableId="818813108">
    <w:abstractNumId w:val="14"/>
  </w:num>
  <w:num w:numId="11" w16cid:durableId="1294021150">
    <w:abstractNumId w:val="19"/>
  </w:num>
  <w:num w:numId="12" w16cid:durableId="1598978142">
    <w:abstractNumId w:val="36"/>
  </w:num>
  <w:num w:numId="13" w16cid:durableId="258104732">
    <w:abstractNumId w:val="46"/>
  </w:num>
  <w:num w:numId="14" w16cid:durableId="1827353468">
    <w:abstractNumId w:val="47"/>
  </w:num>
  <w:num w:numId="15" w16cid:durableId="1947230175">
    <w:abstractNumId w:val="22"/>
  </w:num>
  <w:num w:numId="16" w16cid:durableId="1872454112">
    <w:abstractNumId w:val="0"/>
  </w:num>
  <w:num w:numId="17" w16cid:durableId="645861428">
    <w:abstractNumId w:val="35"/>
  </w:num>
  <w:num w:numId="18" w16cid:durableId="2119136436">
    <w:abstractNumId w:val="8"/>
  </w:num>
  <w:num w:numId="19" w16cid:durableId="1094596008">
    <w:abstractNumId w:val="11"/>
  </w:num>
  <w:num w:numId="20" w16cid:durableId="1729301280">
    <w:abstractNumId w:val="39"/>
  </w:num>
  <w:num w:numId="21" w16cid:durableId="1520074736">
    <w:abstractNumId w:val="42"/>
  </w:num>
  <w:num w:numId="22" w16cid:durableId="670331041">
    <w:abstractNumId w:val="17"/>
  </w:num>
  <w:num w:numId="23" w16cid:durableId="985014873">
    <w:abstractNumId w:val="43"/>
  </w:num>
  <w:num w:numId="24" w16cid:durableId="1497646557">
    <w:abstractNumId w:val="1"/>
  </w:num>
  <w:num w:numId="25" w16cid:durableId="2044018337">
    <w:abstractNumId w:val="15"/>
  </w:num>
  <w:num w:numId="26" w16cid:durableId="524751551">
    <w:abstractNumId w:val="49"/>
  </w:num>
  <w:num w:numId="27" w16cid:durableId="1035345469">
    <w:abstractNumId w:val="28"/>
  </w:num>
  <w:num w:numId="28" w16cid:durableId="734740373">
    <w:abstractNumId w:val="3"/>
  </w:num>
  <w:num w:numId="29" w16cid:durableId="575356071">
    <w:abstractNumId w:val="45"/>
  </w:num>
  <w:num w:numId="30" w16cid:durableId="1040327417">
    <w:abstractNumId w:val="41"/>
  </w:num>
  <w:num w:numId="31" w16cid:durableId="1430538349">
    <w:abstractNumId w:val="23"/>
  </w:num>
  <w:num w:numId="32" w16cid:durableId="316543377">
    <w:abstractNumId w:val="37"/>
  </w:num>
  <w:num w:numId="33" w16cid:durableId="1761173730">
    <w:abstractNumId w:val="32"/>
  </w:num>
  <w:num w:numId="34" w16cid:durableId="1236208987">
    <w:abstractNumId w:val="34"/>
  </w:num>
  <w:num w:numId="35" w16cid:durableId="1016615501">
    <w:abstractNumId w:val="13"/>
  </w:num>
  <w:num w:numId="36" w16cid:durableId="2027904569">
    <w:abstractNumId w:val="44"/>
  </w:num>
  <w:num w:numId="37" w16cid:durableId="632558950">
    <w:abstractNumId w:val="2"/>
  </w:num>
  <w:num w:numId="38" w16cid:durableId="788399855">
    <w:abstractNumId w:val="25"/>
  </w:num>
  <w:num w:numId="39" w16cid:durableId="1824616530">
    <w:abstractNumId w:val="21"/>
  </w:num>
  <w:num w:numId="40" w16cid:durableId="1118525830">
    <w:abstractNumId w:val="5"/>
  </w:num>
  <w:num w:numId="41" w16cid:durableId="852379445">
    <w:abstractNumId w:val="40"/>
  </w:num>
  <w:num w:numId="42" w16cid:durableId="2045396535">
    <w:abstractNumId w:val="18"/>
  </w:num>
  <w:num w:numId="43" w16cid:durableId="1988314096">
    <w:abstractNumId w:val="33"/>
  </w:num>
  <w:num w:numId="44" w16cid:durableId="1434863823">
    <w:abstractNumId w:val="4"/>
  </w:num>
  <w:num w:numId="45" w16cid:durableId="101271126">
    <w:abstractNumId w:val="16"/>
  </w:num>
  <w:num w:numId="46" w16cid:durableId="342585447">
    <w:abstractNumId w:val="10"/>
  </w:num>
  <w:num w:numId="47" w16cid:durableId="1745759754">
    <w:abstractNumId w:val="12"/>
  </w:num>
  <w:num w:numId="48" w16cid:durableId="77219448">
    <w:abstractNumId w:val="6"/>
  </w:num>
  <w:num w:numId="49" w16cid:durableId="966550205">
    <w:abstractNumId w:val="7"/>
  </w:num>
  <w:num w:numId="50" w16cid:durableId="1652522473">
    <w:abstractNumId w:val="48"/>
  </w:num>
  <w:num w:numId="51" w16cid:durableId="1254436923">
    <w:abstractNumId w:val="50"/>
  </w:num>
  <w:numIdMacAtCleanup w:val="4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1084"/>
    <w:rsid w:val="000027C6"/>
    <w:rsid w:val="00003BDB"/>
    <w:rsid w:val="00013AF0"/>
    <w:rsid w:val="000148A4"/>
    <w:rsid w:val="00024426"/>
    <w:rsid w:val="00025F03"/>
    <w:rsid w:val="000311AF"/>
    <w:rsid w:val="00031857"/>
    <w:rsid w:val="00032170"/>
    <w:rsid w:val="00046EEE"/>
    <w:rsid w:val="00055D13"/>
    <w:rsid w:val="0005697A"/>
    <w:rsid w:val="00057D29"/>
    <w:rsid w:val="00062612"/>
    <w:rsid w:val="000678EA"/>
    <w:rsid w:val="0007080A"/>
    <w:rsid w:val="00076E3C"/>
    <w:rsid w:val="000776F8"/>
    <w:rsid w:val="00086EF1"/>
    <w:rsid w:val="000874C3"/>
    <w:rsid w:val="000909EF"/>
    <w:rsid w:val="00096073"/>
    <w:rsid w:val="00096887"/>
    <w:rsid w:val="00096FC8"/>
    <w:rsid w:val="000A1344"/>
    <w:rsid w:val="000A27D8"/>
    <w:rsid w:val="000B209F"/>
    <w:rsid w:val="000B2A29"/>
    <w:rsid w:val="000B3AC2"/>
    <w:rsid w:val="000C24F2"/>
    <w:rsid w:val="000C6322"/>
    <w:rsid w:val="000C6822"/>
    <w:rsid w:val="000C69DC"/>
    <w:rsid w:val="000D23EF"/>
    <w:rsid w:val="000D7C3A"/>
    <w:rsid w:val="000E1180"/>
    <w:rsid w:val="000F3864"/>
    <w:rsid w:val="000F4B43"/>
    <w:rsid w:val="000F53EE"/>
    <w:rsid w:val="00110A89"/>
    <w:rsid w:val="00112E82"/>
    <w:rsid w:val="00120CA6"/>
    <w:rsid w:val="001258B4"/>
    <w:rsid w:val="00132398"/>
    <w:rsid w:val="00132AA3"/>
    <w:rsid w:val="0013510A"/>
    <w:rsid w:val="00142B3A"/>
    <w:rsid w:val="00142FC0"/>
    <w:rsid w:val="001552F7"/>
    <w:rsid w:val="001566B7"/>
    <w:rsid w:val="00163E39"/>
    <w:rsid w:val="0016778E"/>
    <w:rsid w:val="00170585"/>
    <w:rsid w:val="001729AF"/>
    <w:rsid w:val="00174100"/>
    <w:rsid w:val="001758F0"/>
    <w:rsid w:val="00175D00"/>
    <w:rsid w:val="00177F24"/>
    <w:rsid w:val="0018674B"/>
    <w:rsid w:val="00190AFD"/>
    <w:rsid w:val="00190DD3"/>
    <w:rsid w:val="00193202"/>
    <w:rsid w:val="001A1CF2"/>
    <w:rsid w:val="001A49B9"/>
    <w:rsid w:val="001B092E"/>
    <w:rsid w:val="001B3301"/>
    <w:rsid w:val="001B4D6C"/>
    <w:rsid w:val="001C6F22"/>
    <w:rsid w:val="001C786B"/>
    <w:rsid w:val="001C7DDB"/>
    <w:rsid w:val="001D7403"/>
    <w:rsid w:val="001D7448"/>
    <w:rsid w:val="001D7FB7"/>
    <w:rsid w:val="001E25A5"/>
    <w:rsid w:val="001E4BCD"/>
    <w:rsid w:val="001E5C5B"/>
    <w:rsid w:val="001F4C12"/>
    <w:rsid w:val="00203532"/>
    <w:rsid w:val="0020488B"/>
    <w:rsid w:val="002071DC"/>
    <w:rsid w:val="002073C7"/>
    <w:rsid w:val="00214A73"/>
    <w:rsid w:val="00216F09"/>
    <w:rsid w:val="00220C93"/>
    <w:rsid w:val="00221270"/>
    <w:rsid w:val="002219FC"/>
    <w:rsid w:val="00223C34"/>
    <w:rsid w:val="00225A94"/>
    <w:rsid w:val="0023585F"/>
    <w:rsid w:val="0024078D"/>
    <w:rsid w:val="002439AF"/>
    <w:rsid w:val="002457F9"/>
    <w:rsid w:val="0025419C"/>
    <w:rsid w:val="002552A7"/>
    <w:rsid w:val="00261D3D"/>
    <w:rsid w:val="00263893"/>
    <w:rsid w:val="00263EF3"/>
    <w:rsid w:val="00270550"/>
    <w:rsid w:val="002749AA"/>
    <w:rsid w:val="002752C7"/>
    <w:rsid w:val="00275345"/>
    <w:rsid w:val="0028359C"/>
    <w:rsid w:val="00290BA9"/>
    <w:rsid w:val="00296947"/>
    <w:rsid w:val="002A1AEB"/>
    <w:rsid w:val="002A2C58"/>
    <w:rsid w:val="002B0D39"/>
    <w:rsid w:val="002B6524"/>
    <w:rsid w:val="002C157C"/>
    <w:rsid w:val="002C20E7"/>
    <w:rsid w:val="002C3C88"/>
    <w:rsid w:val="002C6DF0"/>
    <w:rsid w:val="002D1154"/>
    <w:rsid w:val="002D1A58"/>
    <w:rsid w:val="002F1BFE"/>
    <w:rsid w:val="002F1FBE"/>
    <w:rsid w:val="0030056F"/>
    <w:rsid w:val="00302069"/>
    <w:rsid w:val="0030212B"/>
    <w:rsid w:val="003073F5"/>
    <w:rsid w:val="00307A45"/>
    <w:rsid w:val="00312F64"/>
    <w:rsid w:val="00333259"/>
    <w:rsid w:val="00337E93"/>
    <w:rsid w:val="003459D8"/>
    <w:rsid w:val="00347EA9"/>
    <w:rsid w:val="0037172E"/>
    <w:rsid w:val="0037327B"/>
    <w:rsid w:val="00374BF4"/>
    <w:rsid w:val="00383D34"/>
    <w:rsid w:val="00392CE1"/>
    <w:rsid w:val="0039760D"/>
    <w:rsid w:val="003A66D4"/>
    <w:rsid w:val="003B428A"/>
    <w:rsid w:val="003C07BA"/>
    <w:rsid w:val="003D0B35"/>
    <w:rsid w:val="003E143C"/>
    <w:rsid w:val="003E5322"/>
    <w:rsid w:val="003F08C1"/>
    <w:rsid w:val="003F2912"/>
    <w:rsid w:val="00405453"/>
    <w:rsid w:val="004078D1"/>
    <w:rsid w:val="00411919"/>
    <w:rsid w:val="004200FF"/>
    <w:rsid w:val="00420DE9"/>
    <w:rsid w:val="00421F33"/>
    <w:rsid w:val="004416D5"/>
    <w:rsid w:val="0044277D"/>
    <w:rsid w:val="00444935"/>
    <w:rsid w:val="0044545F"/>
    <w:rsid w:val="00446DB8"/>
    <w:rsid w:val="00454EAE"/>
    <w:rsid w:val="00456608"/>
    <w:rsid w:val="00456FE4"/>
    <w:rsid w:val="004608CD"/>
    <w:rsid w:val="00461E3D"/>
    <w:rsid w:val="00463773"/>
    <w:rsid w:val="00470F7F"/>
    <w:rsid w:val="004777FC"/>
    <w:rsid w:val="00484A18"/>
    <w:rsid w:val="0049253E"/>
    <w:rsid w:val="00497C13"/>
    <w:rsid w:val="004A1CA8"/>
    <w:rsid w:val="004B0FBC"/>
    <w:rsid w:val="004C1B5F"/>
    <w:rsid w:val="004C7E11"/>
    <w:rsid w:val="004D22A5"/>
    <w:rsid w:val="004D2508"/>
    <w:rsid w:val="004D7ED3"/>
    <w:rsid w:val="004E5D49"/>
    <w:rsid w:val="004E5FB9"/>
    <w:rsid w:val="004E78CE"/>
    <w:rsid w:val="004F11E8"/>
    <w:rsid w:val="00500961"/>
    <w:rsid w:val="00506C49"/>
    <w:rsid w:val="00511601"/>
    <w:rsid w:val="00515F92"/>
    <w:rsid w:val="0051768A"/>
    <w:rsid w:val="00523BEB"/>
    <w:rsid w:val="005241A1"/>
    <w:rsid w:val="00526079"/>
    <w:rsid w:val="0053318E"/>
    <w:rsid w:val="005337CA"/>
    <w:rsid w:val="005338D5"/>
    <w:rsid w:val="005438A7"/>
    <w:rsid w:val="00554DE3"/>
    <w:rsid w:val="00556C06"/>
    <w:rsid w:val="00557D18"/>
    <w:rsid w:val="0056004A"/>
    <w:rsid w:val="005603CF"/>
    <w:rsid w:val="00563D02"/>
    <w:rsid w:val="0056425B"/>
    <w:rsid w:val="00572EB6"/>
    <w:rsid w:val="00574539"/>
    <w:rsid w:val="00575814"/>
    <w:rsid w:val="00581475"/>
    <w:rsid w:val="00593762"/>
    <w:rsid w:val="005A0C36"/>
    <w:rsid w:val="005A28F1"/>
    <w:rsid w:val="005A5BE2"/>
    <w:rsid w:val="005B05F4"/>
    <w:rsid w:val="005C3DF2"/>
    <w:rsid w:val="005C559C"/>
    <w:rsid w:val="005C5D34"/>
    <w:rsid w:val="005C7FD6"/>
    <w:rsid w:val="005D0EA0"/>
    <w:rsid w:val="005D2F81"/>
    <w:rsid w:val="005D324E"/>
    <w:rsid w:val="005E4DA4"/>
    <w:rsid w:val="005E6DB0"/>
    <w:rsid w:val="005F4CDF"/>
    <w:rsid w:val="005F6D3D"/>
    <w:rsid w:val="00600A4D"/>
    <w:rsid w:val="00602C41"/>
    <w:rsid w:val="006064FD"/>
    <w:rsid w:val="00615B91"/>
    <w:rsid w:val="00621D86"/>
    <w:rsid w:val="00624335"/>
    <w:rsid w:val="0062463F"/>
    <w:rsid w:val="00624B0A"/>
    <w:rsid w:val="00625780"/>
    <w:rsid w:val="00636F9C"/>
    <w:rsid w:val="00647334"/>
    <w:rsid w:val="00647646"/>
    <w:rsid w:val="0065116F"/>
    <w:rsid w:val="006533FA"/>
    <w:rsid w:val="0066448C"/>
    <w:rsid w:val="0066699A"/>
    <w:rsid w:val="0067083D"/>
    <w:rsid w:val="00671750"/>
    <w:rsid w:val="00672382"/>
    <w:rsid w:val="00675BA0"/>
    <w:rsid w:val="00676E23"/>
    <w:rsid w:val="0068660C"/>
    <w:rsid w:val="00692F0A"/>
    <w:rsid w:val="00693737"/>
    <w:rsid w:val="00693A12"/>
    <w:rsid w:val="00694CB6"/>
    <w:rsid w:val="006A032F"/>
    <w:rsid w:val="006A7A0C"/>
    <w:rsid w:val="006B0CB2"/>
    <w:rsid w:val="006B4024"/>
    <w:rsid w:val="006B6FB1"/>
    <w:rsid w:val="006C2AD6"/>
    <w:rsid w:val="006D0B6C"/>
    <w:rsid w:val="006D2752"/>
    <w:rsid w:val="006F0301"/>
    <w:rsid w:val="006F2774"/>
    <w:rsid w:val="006F2792"/>
    <w:rsid w:val="006F4E8E"/>
    <w:rsid w:val="006F6F49"/>
    <w:rsid w:val="006F73A8"/>
    <w:rsid w:val="007000CF"/>
    <w:rsid w:val="00702401"/>
    <w:rsid w:val="0070529D"/>
    <w:rsid w:val="007060B2"/>
    <w:rsid w:val="007142B6"/>
    <w:rsid w:val="00721AD0"/>
    <w:rsid w:val="00731DA9"/>
    <w:rsid w:val="007325AB"/>
    <w:rsid w:val="00744804"/>
    <w:rsid w:val="007469A1"/>
    <w:rsid w:val="00755FE9"/>
    <w:rsid w:val="0076034A"/>
    <w:rsid w:val="00760E68"/>
    <w:rsid w:val="00761EBC"/>
    <w:rsid w:val="0077164D"/>
    <w:rsid w:val="00783B80"/>
    <w:rsid w:val="00786726"/>
    <w:rsid w:val="0079127E"/>
    <w:rsid w:val="00791E7E"/>
    <w:rsid w:val="00797239"/>
    <w:rsid w:val="007A5DCA"/>
    <w:rsid w:val="007B346C"/>
    <w:rsid w:val="007B5691"/>
    <w:rsid w:val="007B66F1"/>
    <w:rsid w:val="007B6A5B"/>
    <w:rsid w:val="007C023C"/>
    <w:rsid w:val="007C3258"/>
    <w:rsid w:val="007C4CB0"/>
    <w:rsid w:val="007D3E1B"/>
    <w:rsid w:val="007D433A"/>
    <w:rsid w:val="007E770A"/>
    <w:rsid w:val="00805F4B"/>
    <w:rsid w:val="00806611"/>
    <w:rsid w:val="00807DCB"/>
    <w:rsid w:val="00810CB2"/>
    <w:rsid w:val="00813DC5"/>
    <w:rsid w:val="008213E3"/>
    <w:rsid w:val="00826807"/>
    <w:rsid w:val="008339E2"/>
    <w:rsid w:val="008413A4"/>
    <w:rsid w:val="008426E1"/>
    <w:rsid w:val="008565C1"/>
    <w:rsid w:val="0086036A"/>
    <w:rsid w:val="00864FCD"/>
    <w:rsid w:val="0086527F"/>
    <w:rsid w:val="00867B93"/>
    <w:rsid w:val="00870A89"/>
    <w:rsid w:val="00871042"/>
    <w:rsid w:val="00877FF0"/>
    <w:rsid w:val="00883D52"/>
    <w:rsid w:val="00887913"/>
    <w:rsid w:val="0089378C"/>
    <w:rsid w:val="0089503D"/>
    <w:rsid w:val="00895297"/>
    <w:rsid w:val="00895764"/>
    <w:rsid w:val="00897A4A"/>
    <w:rsid w:val="00897AB8"/>
    <w:rsid w:val="008A4A00"/>
    <w:rsid w:val="008B3267"/>
    <w:rsid w:val="008B65AF"/>
    <w:rsid w:val="008B7F08"/>
    <w:rsid w:val="008C7621"/>
    <w:rsid w:val="008D08BE"/>
    <w:rsid w:val="008D2AF1"/>
    <w:rsid w:val="008D360F"/>
    <w:rsid w:val="008D4135"/>
    <w:rsid w:val="008D749E"/>
    <w:rsid w:val="008D7541"/>
    <w:rsid w:val="008E6CEB"/>
    <w:rsid w:val="008F21D8"/>
    <w:rsid w:val="008F378D"/>
    <w:rsid w:val="008F6ADD"/>
    <w:rsid w:val="008F73C9"/>
    <w:rsid w:val="00900E56"/>
    <w:rsid w:val="00902A79"/>
    <w:rsid w:val="009048D9"/>
    <w:rsid w:val="00905377"/>
    <w:rsid w:val="00906F97"/>
    <w:rsid w:val="00911FA7"/>
    <w:rsid w:val="00913263"/>
    <w:rsid w:val="00922BE8"/>
    <w:rsid w:val="00931947"/>
    <w:rsid w:val="00934124"/>
    <w:rsid w:val="00935E43"/>
    <w:rsid w:val="00940CB4"/>
    <w:rsid w:val="00953E85"/>
    <w:rsid w:val="0095579B"/>
    <w:rsid w:val="009558EE"/>
    <w:rsid w:val="00960431"/>
    <w:rsid w:val="00964BE0"/>
    <w:rsid w:val="00971319"/>
    <w:rsid w:val="009715D6"/>
    <w:rsid w:val="00973B8A"/>
    <w:rsid w:val="00983DC1"/>
    <w:rsid w:val="00985076"/>
    <w:rsid w:val="0098695F"/>
    <w:rsid w:val="00993F3E"/>
    <w:rsid w:val="0099656A"/>
    <w:rsid w:val="009A0F01"/>
    <w:rsid w:val="009B37F3"/>
    <w:rsid w:val="009B5B8F"/>
    <w:rsid w:val="009B5F74"/>
    <w:rsid w:val="009B65C8"/>
    <w:rsid w:val="009C072A"/>
    <w:rsid w:val="009C6280"/>
    <w:rsid w:val="009D3410"/>
    <w:rsid w:val="009E121B"/>
    <w:rsid w:val="009E7E14"/>
    <w:rsid w:val="009F69E3"/>
    <w:rsid w:val="00A01084"/>
    <w:rsid w:val="00A014A5"/>
    <w:rsid w:val="00A05FD2"/>
    <w:rsid w:val="00A073F8"/>
    <w:rsid w:val="00A11FB6"/>
    <w:rsid w:val="00A1336E"/>
    <w:rsid w:val="00A1368C"/>
    <w:rsid w:val="00A17AC3"/>
    <w:rsid w:val="00A22F44"/>
    <w:rsid w:val="00A2490A"/>
    <w:rsid w:val="00A2672C"/>
    <w:rsid w:val="00A37EEA"/>
    <w:rsid w:val="00A442B6"/>
    <w:rsid w:val="00A54264"/>
    <w:rsid w:val="00A61850"/>
    <w:rsid w:val="00A71D12"/>
    <w:rsid w:val="00A756FD"/>
    <w:rsid w:val="00A82346"/>
    <w:rsid w:val="00A853F5"/>
    <w:rsid w:val="00A86CE8"/>
    <w:rsid w:val="00A86D56"/>
    <w:rsid w:val="00A924D2"/>
    <w:rsid w:val="00A92B5E"/>
    <w:rsid w:val="00A93221"/>
    <w:rsid w:val="00AA509E"/>
    <w:rsid w:val="00AA7A3A"/>
    <w:rsid w:val="00AB0FF3"/>
    <w:rsid w:val="00AB3E86"/>
    <w:rsid w:val="00AC17B3"/>
    <w:rsid w:val="00AC2AEC"/>
    <w:rsid w:val="00AC5605"/>
    <w:rsid w:val="00AD04CB"/>
    <w:rsid w:val="00AE6DF2"/>
    <w:rsid w:val="00AE781B"/>
    <w:rsid w:val="00AF0799"/>
    <w:rsid w:val="00AF0E5A"/>
    <w:rsid w:val="00AF3D2A"/>
    <w:rsid w:val="00AF3DDB"/>
    <w:rsid w:val="00AF58CA"/>
    <w:rsid w:val="00B023A7"/>
    <w:rsid w:val="00B03C6D"/>
    <w:rsid w:val="00B12725"/>
    <w:rsid w:val="00B14164"/>
    <w:rsid w:val="00B15EDE"/>
    <w:rsid w:val="00B16408"/>
    <w:rsid w:val="00B16FF0"/>
    <w:rsid w:val="00B22100"/>
    <w:rsid w:val="00B27EF5"/>
    <w:rsid w:val="00B33FE2"/>
    <w:rsid w:val="00B36555"/>
    <w:rsid w:val="00B4287F"/>
    <w:rsid w:val="00B44227"/>
    <w:rsid w:val="00B46357"/>
    <w:rsid w:val="00B55FE0"/>
    <w:rsid w:val="00B63FB5"/>
    <w:rsid w:val="00B678AD"/>
    <w:rsid w:val="00B7022C"/>
    <w:rsid w:val="00B70239"/>
    <w:rsid w:val="00B70CD1"/>
    <w:rsid w:val="00B70E0B"/>
    <w:rsid w:val="00B728B0"/>
    <w:rsid w:val="00B774E6"/>
    <w:rsid w:val="00B77FDD"/>
    <w:rsid w:val="00B865A7"/>
    <w:rsid w:val="00B90172"/>
    <w:rsid w:val="00B93FC8"/>
    <w:rsid w:val="00B971B9"/>
    <w:rsid w:val="00BA4B75"/>
    <w:rsid w:val="00BB431D"/>
    <w:rsid w:val="00BC06EC"/>
    <w:rsid w:val="00BC0B1C"/>
    <w:rsid w:val="00BC240B"/>
    <w:rsid w:val="00BC3688"/>
    <w:rsid w:val="00BD1F9C"/>
    <w:rsid w:val="00BD259C"/>
    <w:rsid w:val="00BE1335"/>
    <w:rsid w:val="00BE1FA7"/>
    <w:rsid w:val="00BE23F6"/>
    <w:rsid w:val="00BE2F75"/>
    <w:rsid w:val="00BF43DF"/>
    <w:rsid w:val="00C00728"/>
    <w:rsid w:val="00C037C8"/>
    <w:rsid w:val="00C0505E"/>
    <w:rsid w:val="00C06B86"/>
    <w:rsid w:val="00C1130B"/>
    <w:rsid w:val="00C14CC8"/>
    <w:rsid w:val="00C22656"/>
    <w:rsid w:val="00C22D2E"/>
    <w:rsid w:val="00C234FE"/>
    <w:rsid w:val="00C24650"/>
    <w:rsid w:val="00C25E65"/>
    <w:rsid w:val="00C266F3"/>
    <w:rsid w:val="00C40EE3"/>
    <w:rsid w:val="00C40FEF"/>
    <w:rsid w:val="00C46BF2"/>
    <w:rsid w:val="00C46C76"/>
    <w:rsid w:val="00C541EA"/>
    <w:rsid w:val="00C54F81"/>
    <w:rsid w:val="00C56ABD"/>
    <w:rsid w:val="00C62D4F"/>
    <w:rsid w:val="00C775E3"/>
    <w:rsid w:val="00C835C7"/>
    <w:rsid w:val="00C83F03"/>
    <w:rsid w:val="00CA0FDD"/>
    <w:rsid w:val="00CA3498"/>
    <w:rsid w:val="00CC11A5"/>
    <w:rsid w:val="00CC2948"/>
    <w:rsid w:val="00CD6696"/>
    <w:rsid w:val="00CD7056"/>
    <w:rsid w:val="00CE0C4D"/>
    <w:rsid w:val="00CE1018"/>
    <w:rsid w:val="00CF4CC8"/>
    <w:rsid w:val="00CF4FE6"/>
    <w:rsid w:val="00D06C63"/>
    <w:rsid w:val="00D06DE8"/>
    <w:rsid w:val="00D10DFD"/>
    <w:rsid w:val="00D17DA4"/>
    <w:rsid w:val="00D23A73"/>
    <w:rsid w:val="00D26606"/>
    <w:rsid w:val="00D27CB7"/>
    <w:rsid w:val="00D30531"/>
    <w:rsid w:val="00D368CF"/>
    <w:rsid w:val="00D47658"/>
    <w:rsid w:val="00D47F49"/>
    <w:rsid w:val="00D636BA"/>
    <w:rsid w:val="00D64202"/>
    <w:rsid w:val="00D705E3"/>
    <w:rsid w:val="00D706EF"/>
    <w:rsid w:val="00D74157"/>
    <w:rsid w:val="00D75CE9"/>
    <w:rsid w:val="00D9761F"/>
    <w:rsid w:val="00D97796"/>
    <w:rsid w:val="00DA786E"/>
    <w:rsid w:val="00DA7CCB"/>
    <w:rsid w:val="00DB123F"/>
    <w:rsid w:val="00DB7E1E"/>
    <w:rsid w:val="00DB7FD3"/>
    <w:rsid w:val="00DC3DF5"/>
    <w:rsid w:val="00DC5DA8"/>
    <w:rsid w:val="00DD041C"/>
    <w:rsid w:val="00DD2592"/>
    <w:rsid w:val="00DD490E"/>
    <w:rsid w:val="00DE5B0F"/>
    <w:rsid w:val="00DE5E08"/>
    <w:rsid w:val="00DE7EDE"/>
    <w:rsid w:val="00DF0ACC"/>
    <w:rsid w:val="00DF499C"/>
    <w:rsid w:val="00DF5178"/>
    <w:rsid w:val="00DF5211"/>
    <w:rsid w:val="00DF52E4"/>
    <w:rsid w:val="00E04097"/>
    <w:rsid w:val="00E04BAA"/>
    <w:rsid w:val="00E059BC"/>
    <w:rsid w:val="00E06172"/>
    <w:rsid w:val="00E12779"/>
    <w:rsid w:val="00E15116"/>
    <w:rsid w:val="00E2083E"/>
    <w:rsid w:val="00E21C2C"/>
    <w:rsid w:val="00E322BD"/>
    <w:rsid w:val="00E43595"/>
    <w:rsid w:val="00E44F5E"/>
    <w:rsid w:val="00E530AC"/>
    <w:rsid w:val="00E5660B"/>
    <w:rsid w:val="00E5671C"/>
    <w:rsid w:val="00E62806"/>
    <w:rsid w:val="00E64191"/>
    <w:rsid w:val="00E664E6"/>
    <w:rsid w:val="00E70000"/>
    <w:rsid w:val="00E7081E"/>
    <w:rsid w:val="00E74354"/>
    <w:rsid w:val="00E8228C"/>
    <w:rsid w:val="00E82B87"/>
    <w:rsid w:val="00EA798D"/>
    <w:rsid w:val="00EB1AC4"/>
    <w:rsid w:val="00EB3A6F"/>
    <w:rsid w:val="00EB5895"/>
    <w:rsid w:val="00EC48FE"/>
    <w:rsid w:val="00ED2C11"/>
    <w:rsid w:val="00ED3601"/>
    <w:rsid w:val="00ED39BC"/>
    <w:rsid w:val="00ED565F"/>
    <w:rsid w:val="00EE7BD1"/>
    <w:rsid w:val="00F002A5"/>
    <w:rsid w:val="00F03BEE"/>
    <w:rsid w:val="00F03EEB"/>
    <w:rsid w:val="00F045A4"/>
    <w:rsid w:val="00F05107"/>
    <w:rsid w:val="00F123BD"/>
    <w:rsid w:val="00F14BA6"/>
    <w:rsid w:val="00F14F92"/>
    <w:rsid w:val="00F15AA2"/>
    <w:rsid w:val="00F1690C"/>
    <w:rsid w:val="00F262E5"/>
    <w:rsid w:val="00F353EF"/>
    <w:rsid w:val="00F41371"/>
    <w:rsid w:val="00F45339"/>
    <w:rsid w:val="00F469EA"/>
    <w:rsid w:val="00F47A93"/>
    <w:rsid w:val="00F56152"/>
    <w:rsid w:val="00F56C1D"/>
    <w:rsid w:val="00F612A9"/>
    <w:rsid w:val="00F617D6"/>
    <w:rsid w:val="00F6596E"/>
    <w:rsid w:val="00F73140"/>
    <w:rsid w:val="00F84887"/>
    <w:rsid w:val="00F86F6B"/>
    <w:rsid w:val="00F912D2"/>
    <w:rsid w:val="00F92992"/>
    <w:rsid w:val="00F94E5B"/>
    <w:rsid w:val="00F9761E"/>
    <w:rsid w:val="00FA094B"/>
    <w:rsid w:val="00FA5A84"/>
    <w:rsid w:val="00FC0FBB"/>
    <w:rsid w:val="00FC48A9"/>
    <w:rsid w:val="00FC51D4"/>
    <w:rsid w:val="00FD5C4A"/>
    <w:rsid w:val="00FF3E8A"/>
    <w:rsid w:val="00FF3F42"/>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90C224C"/>
  <w15:docId w15:val="{906FF042-0924-4D6A-9723-F011E404923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Calibri" w:eastAsia="Calibri" w:hAnsi="Calibri" w:cs="Calibri"/>
    </w:rPr>
  </w:style>
  <w:style w:type="paragraph" w:styleId="Heading1">
    <w:name w:val="heading 1"/>
    <w:basedOn w:val="Normal"/>
    <w:uiPriority w:val="9"/>
    <w:qFormat/>
    <w:pPr>
      <w:spacing w:before="47"/>
      <w:ind w:left="238"/>
      <w:outlineLvl w:val="0"/>
    </w:pPr>
    <w:rPr>
      <w:b/>
      <w:bCs/>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qFormat/>
  </w:style>
  <w:style w:type="paragraph" w:styleId="ListParagraph">
    <w:name w:val="List Paragraph"/>
    <w:basedOn w:val="Normal"/>
    <w:uiPriority w:val="34"/>
    <w:qFormat/>
    <w:pPr>
      <w:ind w:left="958" w:hanging="721"/>
      <w:jc w:val="both"/>
    </w:pPr>
  </w:style>
  <w:style w:type="paragraph" w:customStyle="1" w:styleId="TableParagraph">
    <w:name w:val="Table Paragraph"/>
    <w:basedOn w:val="Normal"/>
    <w:uiPriority w:val="1"/>
    <w:qFormat/>
  </w:style>
  <w:style w:type="paragraph" w:styleId="E-mailSignature">
    <w:name w:val="E-mail Signature"/>
    <w:basedOn w:val="Normal"/>
    <w:link w:val="E-mailSignatureChar"/>
    <w:uiPriority w:val="99"/>
    <w:unhideWhenUsed/>
    <w:rsid w:val="003B428A"/>
    <w:pPr>
      <w:widowControl/>
      <w:autoSpaceDE/>
      <w:autoSpaceDN/>
    </w:pPr>
    <w:rPr>
      <w:rFonts w:eastAsiaTheme="minorHAnsi" w:cs="Times New Roman"/>
      <w:lang w:val="en-IE" w:eastAsia="en-IE"/>
    </w:rPr>
  </w:style>
  <w:style w:type="character" w:customStyle="1" w:styleId="E-mailSignatureChar">
    <w:name w:val="E-mail Signature Char"/>
    <w:basedOn w:val="DefaultParagraphFont"/>
    <w:link w:val="E-mailSignature"/>
    <w:uiPriority w:val="99"/>
    <w:rsid w:val="003B428A"/>
    <w:rPr>
      <w:rFonts w:ascii="Calibri" w:hAnsi="Calibri" w:cs="Times New Roman"/>
      <w:lang w:val="en-IE" w:eastAsia="en-IE"/>
    </w:rPr>
  </w:style>
  <w:style w:type="table" w:styleId="TableGrid">
    <w:name w:val="Table Grid"/>
    <w:basedOn w:val="TableNormal"/>
    <w:uiPriority w:val="39"/>
    <w:rsid w:val="009A0F01"/>
    <w:pPr>
      <w:widowControl/>
      <w:autoSpaceDE/>
      <w:autoSpaceDN/>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serttext">
    <w:name w:val="insert text"/>
    <w:basedOn w:val="Normal"/>
    <w:rsid w:val="00744804"/>
    <w:pPr>
      <w:widowControl/>
      <w:tabs>
        <w:tab w:val="left" w:pos="397"/>
      </w:tabs>
      <w:autoSpaceDE/>
      <w:autoSpaceDN/>
      <w:spacing w:after="100" w:line="276" w:lineRule="auto"/>
      <w:ind w:left="794"/>
      <w:jc w:val="both"/>
    </w:pPr>
    <w:rPr>
      <w:rFonts w:eastAsia="MS Mincho" w:cs="Times New Roman"/>
      <w:szCs w:val="24"/>
      <w:lang w:eastAsia="ja-JP"/>
    </w:rPr>
  </w:style>
  <w:style w:type="character" w:styleId="Hyperlink">
    <w:name w:val="Hyperlink"/>
    <w:uiPriority w:val="99"/>
    <w:rsid w:val="00744804"/>
    <w:rPr>
      <w:color w:val="0000FF"/>
      <w:u w:val="single"/>
    </w:rPr>
  </w:style>
  <w:style w:type="character" w:styleId="PlaceholderText">
    <w:name w:val="Placeholder Text"/>
    <w:basedOn w:val="DefaultParagraphFont"/>
    <w:uiPriority w:val="99"/>
    <w:rsid w:val="00F56C1D"/>
  </w:style>
  <w:style w:type="character" w:styleId="UnresolvedMention">
    <w:name w:val="Unresolved Mention"/>
    <w:basedOn w:val="DefaultParagraphFont"/>
    <w:uiPriority w:val="99"/>
    <w:semiHidden/>
    <w:unhideWhenUsed/>
    <w:rsid w:val="00786726"/>
    <w:rPr>
      <w:color w:val="605E5C"/>
      <w:shd w:val="clear" w:color="auto" w:fill="E1DFDD"/>
    </w:rPr>
  </w:style>
  <w:style w:type="character" w:styleId="CommentReference">
    <w:name w:val="annotation reference"/>
    <w:basedOn w:val="DefaultParagraphFont"/>
    <w:uiPriority w:val="99"/>
    <w:semiHidden/>
    <w:unhideWhenUsed/>
    <w:rsid w:val="00F03BEE"/>
    <w:rPr>
      <w:sz w:val="16"/>
      <w:szCs w:val="16"/>
    </w:rPr>
  </w:style>
  <w:style w:type="paragraph" w:styleId="CommentText">
    <w:name w:val="annotation text"/>
    <w:basedOn w:val="Normal"/>
    <w:link w:val="CommentTextChar"/>
    <w:uiPriority w:val="99"/>
    <w:unhideWhenUsed/>
    <w:rsid w:val="00F03BEE"/>
    <w:rPr>
      <w:sz w:val="20"/>
      <w:szCs w:val="20"/>
    </w:rPr>
  </w:style>
  <w:style w:type="character" w:customStyle="1" w:styleId="CommentTextChar">
    <w:name w:val="Comment Text Char"/>
    <w:basedOn w:val="DefaultParagraphFont"/>
    <w:link w:val="CommentText"/>
    <w:uiPriority w:val="99"/>
    <w:rsid w:val="00F03BEE"/>
    <w:rPr>
      <w:rFonts w:ascii="Calibri" w:eastAsia="Calibri" w:hAnsi="Calibri" w:cs="Calibri"/>
      <w:sz w:val="20"/>
      <w:szCs w:val="20"/>
    </w:rPr>
  </w:style>
  <w:style w:type="paragraph" w:styleId="CommentSubject">
    <w:name w:val="annotation subject"/>
    <w:basedOn w:val="CommentText"/>
    <w:next w:val="CommentText"/>
    <w:link w:val="CommentSubjectChar"/>
    <w:uiPriority w:val="99"/>
    <w:semiHidden/>
    <w:unhideWhenUsed/>
    <w:rsid w:val="00F03BEE"/>
    <w:rPr>
      <w:b/>
      <w:bCs/>
    </w:rPr>
  </w:style>
  <w:style w:type="character" w:customStyle="1" w:styleId="CommentSubjectChar">
    <w:name w:val="Comment Subject Char"/>
    <w:basedOn w:val="CommentTextChar"/>
    <w:link w:val="CommentSubject"/>
    <w:uiPriority w:val="99"/>
    <w:semiHidden/>
    <w:rsid w:val="00F03BEE"/>
    <w:rPr>
      <w:rFonts w:ascii="Calibri" w:eastAsia="Calibri" w:hAnsi="Calibri" w:cs="Calibri"/>
      <w:b/>
      <w:bCs/>
      <w:sz w:val="20"/>
      <w:szCs w:val="20"/>
    </w:rPr>
  </w:style>
  <w:style w:type="table" w:styleId="GridTable4-Accent3">
    <w:name w:val="Grid Table 4 Accent 3"/>
    <w:basedOn w:val="TableNormal"/>
    <w:uiPriority w:val="49"/>
    <w:rsid w:val="00902A79"/>
    <w:pPr>
      <w:widowControl/>
      <w:autoSpaceDE/>
      <w:autoSpaceDN/>
    </w:pPr>
    <w:rPr>
      <w:rFonts w:ascii="Calibri" w:eastAsia="Calibri" w:hAnsi="Calibri" w:cs="Times New Roman"/>
      <w:sz w:val="20"/>
      <w:szCs w:val="20"/>
      <w:lang w:val="en-IE" w:eastAsia="en-IE"/>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paragraph" w:customStyle="1" w:styleId="TableText">
    <w:name w:val="Table Text"/>
    <w:aliases w:val="Table text"/>
    <w:basedOn w:val="Normal"/>
    <w:rsid w:val="00563D02"/>
    <w:pPr>
      <w:keepLines/>
      <w:widowControl/>
      <w:tabs>
        <w:tab w:val="left" w:pos="720"/>
        <w:tab w:val="left" w:pos="1440"/>
        <w:tab w:val="left" w:pos="2304"/>
        <w:tab w:val="right" w:pos="7938"/>
      </w:tabs>
      <w:suppressAutoHyphens/>
      <w:autoSpaceDE/>
      <w:autoSpaceDN/>
      <w:spacing w:before="40" w:after="40" w:line="360" w:lineRule="auto"/>
      <w:jc w:val="both"/>
    </w:pPr>
    <w:rPr>
      <w:rFonts w:ascii="Times New Roman" w:eastAsia="Times New Roman" w:hAnsi="Times New Roman" w:cs="Arial"/>
      <w:color w:val="000000"/>
      <w:kern w:val="28"/>
      <w:lang w:val="en-GB"/>
    </w:rPr>
  </w:style>
  <w:style w:type="paragraph" w:styleId="NoSpacing">
    <w:name w:val="No Spacing"/>
    <w:uiPriority w:val="1"/>
    <w:qFormat/>
    <w:rsid w:val="00D30531"/>
    <w:pPr>
      <w:widowControl/>
      <w:autoSpaceDE/>
      <w:autoSpaceDN/>
    </w:pPr>
    <w:rPr>
      <w:rFonts w:ascii="Times New Roman" w:eastAsia="Times New Roman" w:hAnsi="Times New Roman" w:cs="Times New Roman"/>
      <w:sz w:val="20"/>
      <w:szCs w:val="20"/>
      <w:lang w:val="en-GB"/>
    </w:rPr>
  </w:style>
  <w:style w:type="paragraph" w:customStyle="1" w:styleId="Default">
    <w:name w:val="Default"/>
    <w:rsid w:val="00671750"/>
    <w:pPr>
      <w:widowControl/>
      <w:adjustRightInd w:val="0"/>
    </w:pPr>
    <w:rPr>
      <w:rFonts w:ascii="Calibri" w:hAnsi="Calibri" w:cs="Calibri"/>
      <w:color w:val="000000"/>
      <w:sz w:val="24"/>
      <w:szCs w:val="24"/>
      <w:lang w:val="en-IE"/>
    </w:rPr>
  </w:style>
  <w:style w:type="paragraph" w:styleId="Header">
    <w:name w:val="header"/>
    <w:basedOn w:val="Normal"/>
    <w:link w:val="HeaderChar"/>
    <w:uiPriority w:val="99"/>
    <w:unhideWhenUsed/>
    <w:rsid w:val="002219FC"/>
    <w:pPr>
      <w:tabs>
        <w:tab w:val="center" w:pos="4513"/>
        <w:tab w:val="right" w:pos="9026"/>
      </w:tabs>
    </w:pPr>
  </w:style>
  <w:style w:type="character" w:customStyle="1" w:styleId="HeaderChar">
    <w:name w:val="Header Char"/>
    <w:basedOn w:val="DefaultParagraphFont"/>
    <w:link w:val="Header"/>
    <w:uiPriority w:val="99"/>
    <w:rsid w:val="002219FC"/>
    <w:rPr>
      <w:rFonts w:ascii="Calibri" w:eastAsia="Calibri" w:hAnsi="Calibri" w:cs="Calibri"/>
    </w:rPr>
  </w:style>
  <w:style w:type="paragraph" w:styleId="Footer">
    <w:name w:val="footer"/>
    <w:basedOn w:val="Normal"/>
    <w:link w:val="FooterChar"/>
    <w:uiPriority w:val="99"/>
    <w:unhideWhenUsed/>
    <w:rsid w:val="002219FC"/>
    <w:pPr>
      <w:tabs>
        <w:tab w:val="center" w:pos="4513"/>
        <w:tab w:val="right" w:pos="9026"/>
      </w:tabs>
    </w:pPr>
  </w:style>
  <w:style w:type="character" w:customStyle="1" w:styleId="FooterChar">
    <w:name w:val="Footer Char"/>
    <w:basedOn w:val="DefaultParagraphFont"/>
    <w:link w:val="Footer"/>
    <w:uiPriority w:val="99"/>
    <w:rsid w:val="002219FC"/>
    <w:rPr>
      <w:rFonts w:ascii="Calibri" w:eastAsia="Calibri" w:hAnsi="Calibri" w:cs="Calibri"/>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8791">
      <w:bodyDiv w:val="1"/>
      <w:marLeft w:val="0"/>
      <w:marRight w:val="0"/>
      <w:marTop w:val="0"/>
      <w:marBottom w:val="0"/>
      <w:divBdr>
        <w:top w:val="none" w:sz="0" w:space="0" w:color="auto"/>
        <w:left w:val="none" w:sz="0" w:space="0" w:color="auto"/>
        <w:bottom w:val="none" w:sz="0" w:space="0" w:color="auto"/>
        <w:right w:val="none" w:sz="0" w:space="0" w:color="auto"/>
      </w:divBdr>
    </w:div>
    <w:div w:id="10570305">
      <w:bodyDiv w:val="1"/>
      <w:marLeft w:val="0"/>
      <w:marRight w:val="0"/>
      <w:marTop w:val="0"/>
      <w:marBottom w:val="0"/>
      <w:divBdr>
        <w:top w:val="none" w:sz="0" w:space="0" w:color="auto"/>
        <w:left w:val="none" w:sz="0" w:space="0" w:color="auto"/>
        <w:bottom w:val="none" w:sz="0" w:space="0" w:color="auto"/>
        <w:right w:val="none" w:sz="0" w:space="0" w:color="auto"/>
      </w:divBdr>
    </w:div>
    <w:div w:id="459693295">
      <w:bodyDiv w:val="1"/>
      <w:marLeft w:val="0"/>
      <w:marRight w:val="0"/>
      <w:marTop w:val="0"/>
      <w:marBottom w:val="0"/>
      <w:divBdr>
        <w:top w:val="none" w:sz="0" w:space="0" w:color="auto"/>
        <w:left w:val="none" w:sz="0" w:space="0" w:color="auto"/>
        <w:bottom w:val="none" w:sz="0" w:space="0" w:color="auto"/>
        <w:right w:val="none" w:sz="0" w:space="0" w:color="auto"/>
      </w:divBdr>
    </w:div>
    <w:div w:id="928930356">
      <w:bodyDiv w:val="1"/>
      <w:marLeft w:val="0"/>
      <w:marRight w:val="0"/>
      <w:marTop w:val="0"/>
      <w:marBottom w:val="0"/>
      <w:divBdr>
        <w:top w:val="none" w:sz="0" w:space="0" w:color="auto"/>
        <w:left w:val="none" w:sz="0" w:space="0" w:color="auto"/>
        <w:bottom w:val="none" w:sz="0" w:space="0" w:color="auto"/>
        <w:right w:val="none" w:sz="0" w:space="0" w:color="auto"/>
      </w:divBdr>
    </w:div>
    <w:div w:id="1184904397">
      <w:bodyDiv w:val="1"/>
      <w:marLeft w:val="0"/>
      <w:marRight w:val="0"/>
      <w:marTop w:val="0"/>
      <w:marBottom w:val="0"/>
      <w:divBdr>
        <w:top w:val="none" w:sz="0" w:space="0" w:color="auto"/>
        <w:left w:val="none" w:sz="0" w:space="0" w:color="auto"/>
        <w:bottom w:val="none" w:sz="0" w:space="0" w:color="auto"/>
        <w:right w:val="none" w:sz="0" w:space="0" w:color="auto"/>
      </w:divBdr>
    </w:div>
    <w:div w:id="1344551159">
      <w:bodyDiv w:val="1"/>
      <w:marLeft w:val="0"/>
      <w:marRight w:val="0"/>
      <w:marTop w:val="0"/>
      <w:marBottom w:val="0"/>
      <w:divBdr>
        <w:top w:val="none" w:sz="0" w:space="0" w:color="auto"/>
        <w:left w:val="none" w:sz="0" w:space="0" w:color="auto"/>
        <w:bottom w:val="none" w:sz="0" w:space="0" w:color="auto"/>
        <w:right w:val="none" w:sz="0" w:space="0" w:color="auto"/>
      </w:divBdr>
    </w:div>
    <w:div w:id="1495025133">
      <w:bodyDiv w:val="1"/>
      <w:marLeft w:val="0"/>
      <w:marRight w:val="0"/>
      <w:marTop w:val="0"/>
      <w:marBottom w:val="0"/>
      <w:divBdr>
        <w:top w:val="none" w:sz="0" w:space="0" w:color="auto"/>
        <w:left w:val="none" w:sz="0" w:space="0" w:color="auto"/>
        <w:bottom w:val="none" w:sz="0" w:space="0" w:color="auto"/>
        <w:right w:val="none" w:sz="0" w:space="0" w:color="auto"/>
      </w:divBdr>
    </w:div>
    <w:div w:id="1592810264">
      <w:bodyDiv w:val="1"/>
      <w:marLeft w:val="0"/>
      <w:marRight w:val="0"/>
      <w:marTop w:val="0"/>
      <w:marBottom w:val="0"/>
      <w:divBdr>
        <w:top w:val="none" w:sz="0" w:space="0" w:color="auto"/>
        <w:left w:val="none" w:sz="0" w:space="0" w:color="auto"/>
        <w:bottom w:val="none" w:sz="0" w:space="0" w:color="auto"/>
        <w:right w:val="none" w:sz="0" w:space="0" w:color="auto"/>
      </w:divBdr>
    </w:div>
    <w:div w:id="1651211787">
      <w:bodyDiv w:val="1"/>
      <w:marLeft w:val="0"/>
      <w:marRight w:val="0"/>
      <w:marTop w:val="0"/>
      <w:marBottom w:val="0"/>
      <w:divBdr>
        <w:top w:val="none" w:sz="0" w:space="0" w:color="auto"/>
        <w:left w:val="none" w:sz="0" w:space="0" w:color="auto"/>
        <w:bottom w:val="none" w:sz="0" w:space="0" w:color="auto"/>
        <w:right w:val="none" w:sz="0" w:space="0" w:color="auto"/>
      </w:divBdr>
    </w:div>
    <w:div w:id="1689670663">
      <w:bodyDiv w:val="1"/>
      <w:marLeft w:val="0"/>
      <w:marRight w:val="0"/>
      <w:marTop w:val="0"/>
      <w:marBottom w:val="0"/>
      <w:divBdr>
        <w:top w:val="none" w:sz="0" w:space="0" w:color="auto"/>
        <w:left w:val="none" w:sz="0" w:space="0" w:color="auto"/>
        <w:bottom w:val="none" w:sz="0" w:space="0" w:color="auto"/>
        <w:right w:val="none" w:sz="0" w:space="0" w:color="auto"/>
      </w:divBdr>
    </w:div>
    <w:div w:id="17792504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yperlink" Target="http://www.etenders.gov.ie/" TargetMode="External"/><Relationship Id="rId26" Type="http://schemas.openxmlformats.org/officeDocument/2006/relationships/hyperlink" Target="http://www.etenders.gov.ie/" TargetMode="Externa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gov.ie/en/office-of-government-procurement/publications/european-single-procurement-document-espd/" TargetMode="External"/><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etenders.gov.ie/"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www.revenue.ie/" TargetMode="External"/><Relationship Id="rId28" Type="http://schemas.openxmlformats.org/officeDocument/2006/relationships/footer" Target="footer4.xml"/><Relationship Id="rId10" Type="http://schemas.openxmlformats.org/officeDocument/2006/relationships/webSettings" Target="webSettings.xml"/><Relationship Id="rId19" Type="http://schemas.openxmlformats.org/officeDocument/2006/relationships/hyperlink" Target="http://www.etenders.gov.ie/"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www.irishstatutebook.ie/" TargetMode="External"/><Relationship Id="rId27" Type="http://schemas.openxmlformats.org/officeDocument/2006/relationships/header" Target="header4.xml"/><Relationship Id="rId30"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21E0A4281AF4547BA5B1E896630EFF5"/>
        <w:category>
          <w:name w:val="General"/>
          <w:gallery w:val="placeholder"/>
        </w:category>
        <w:types>
          <w:type w:val="bbPlcHdr"/>
        </w:types>
        <w:behaviors>
          <w:behavior w:val="content"/>
        </w:behaviors>
        <w:guid w:val="{C6B62A1F-80AD-490D-9D47-918B1CC2616E}"/>
      </w:docPartPr>
      <w:docPartBody>
        <w:p w:rsidR="00C857A0" w:rsidRDefault="002E7F51" w:rsidP="002E7F51">
          <w:pPr>
            <w:pStyle w:val="A21E0A4281AF4547BA5B1E896630EFF5"/>
          </w:pPr>
          <w:r w:rsidRPr="00C03879">
            <w:rPr>
              <w:rStyle w:val="PlaceholderText"/>
              <w:highlight w:val="lightGray"/>
            </w:rPr>
            <w:t>[Insert type of goods sought]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7F51"/>
    <w:rsid w:val="000027C6"/>
    <w:rsid w:val="00003BDB"/>
    <w:rsid w:val="0003510A"/>
    <w:rsid w:val="0005697A"/>
    <w:rsid w:val="00065C19"/>
    <w:rsid w:val="000752DE"/>
    <w:rsid w:val="00086ACF"/>
    <w:rsid w:val="000A3822"/>
    <w:rsid w:val="000B3AC2"/>
    <w:rsid w:val="000B4542"/>
    <w:rsid w:val="000C5D35"/>
    <w:rsid w:val="000E70B9"/>
    <w:rsid w:val="000E7C42"/>
    <w:rsid w:val="00137D07"/>
    <w:rsid w:val="001D2908"/>
    <w:rsid w:val="001D7403"/>
    <w:rsid w:val="001E6FCB"/>
    <w:rsid w:val="00214A73"/>
    <w:rsid w:val="00227E2B"/>
    <w:rsid w:val="002457F9"/>
    <w:rsid w:val="00265282"/>
    <w:rsid w:val="002A1860"/>
    <w:rsid w:val="002C4DD7"/>
    <w:rsid w:val="002E7F51"/>
    <w:rsid w:val="002F1FBE"/>
    <w:rsid w:val="003153F4"/>
    <w:rsid w:val="00323FB6"/>
    <w:rsid w:val="00344964"/>
    <w:rsid w:val="00363D66"/>
    <w:rsid w:val="00365E5E"/>
    <w:rsid w:val="003A0899"/>
    <w:rsid w:val="003B1F66"/>
    <w:rsid w:val="003C1F26"/>
    <w:rsid w:val="00406F54"/>
    <w:rsid w:val="00434820"/>
    <w:rsid w:val="00437B78"/>
    <w:rsid w:val="00456608"/>
    <w:rsid w:val="004625EB"/>
    <w:rsid w:val="00463773"/>
    <w:rsid w:val="00491FC3"/>
    <w:rsid w:val="004B0FBC"/>
    <w:rsid w:val="004D7ED3"/>
    <w:rsid w:val="004E166B"/>
    <w:rsid w:val="00505BFB"/>
    <w:rsid w:val="00526079"/>
    <w:rsid w:val="005462DD"/>
    <w:rsid w:val="00551DE0"/>
    <w:rsid w:val="005606D3"/>
    <w:rsid w:val="0056425B"/>
    <w:rsid w:val="00572EB6"/>
    <w:rsid w:val="005A0C36"/>
    <w:rsid w:val="005A6F4A"/>
    <w:rsid w:val="005C3E5B"/>
    <w:rsid w:val="005C559C"/>
    <w:rsid w:val="005D0EA0"/>
    <w:rsid w:val="005E4DA4"/>
    <w:rsid w:val="00604353"/>
    <w:rsid w:val="006064FD"/>
    <w:rsid w:val="00692F0A"/>
    <w:rsid w:val="006B0CB2"/>
    <w:rsid w:val="006B1AD8"/>
    <w:rsid w:val="006C3ACB"/>
    <w:rsid w:val="00773CAD"/>
    <w:rsid w:val="00807DCB"/>
    <w:rsid w:val="00810CB2"/>
    <w:rsid w:val="00864F48"/>
    <w:rsid w:val="00864FCD"/>
    <w:rsid w:val="00867B93"/>
    <w:rsid w:val="008A2D6F"/>
    <w:rsid w:val="008D08BE"/>
    <w:rsid w:val="00910DA2"/>
    <w:rsid w:val="00925F9B"/>
    <w:rsid w:val="00927DC6"/>
    <w:rsid w:val="009377A2"/>
    <w:rsid w:val="00953E85"/>
    <w:rsid w:val="009558EE"/>
    <w:rsid w:val="009715D6"/>
    <w:rsid w:val="0099656A"/>
    <w:rsid w:val="009D0807"/>
    <w:rsid w:val="009D3410"/>
    <w:rsid w:val="00A37EEA"/>
    <w:rsid w:val="00A47102"/>
    <w:rsid w:val="00A60431"/>
    <w:rsid w:val="00A7795E"/>
    <w:rsid w:val="00A853F5"/>
    <w:rsid w:val="00A86D56"/>
    <w:rsid w:val="00A924D2"/>
    <w:rsid w:val="00A929C3"/>
    <w:rsid w:val="00AB6761"/>
    <w:rsid w:val="00AC17B3"/>
    <w:rsid w:val="00AD04CB"/>
    <w:rsid w:val="00AD7101"/>
    <w:rsid w:val="00B55FE0"/>
    <w:rsid w:val="00B63547"/>
    <w:rsid w:val="00B70239"/>
    <w:rsid w:val="00B70E0B"/>
    <w:rsid w:val="00B774E6"/>
    <w:rsid w:val="00BC1D77"/>
    <w:rsid w:val="00BF6B52"/>
    <w:rsid w:val="00C03A8D"/>
    <w:rsid w:val="00C207D6"/>
    <w:rsid w:val="00C266F3"/>
    <w:rsid w:val="00C40A03"/>
    <w:rsid w:val="00C614F2"/>
    <w:rsid w:val="00C62D4F"/>
    <w:rsid w:val="00C7487F"/>
    <w:rsid w:val="00C857A0"/>
    <w:rsid w:val="00CA436E"/>
    <w:rsid w:val="00CF624E"/>
    <w:rsid w:val="00D706EF"/>
    <w:rsid w:val="00DA2664"/>
    <w:rsid w:val="00DA7331"/>
    <w:rsid w:val="00DD041C"/>
    <w:rsid w:val="00DE26AF"/>
    <w:rsid w:val="00E01555"/>
    <w:rsid w:val="00E04BAA"/>
    <w:rsid w:val="00E15116"/>
    <w:rsid w:val="00E1583C"/>
    <w:rsid w:val="00E1773A"/>
    <w:rsid w:val="00E21C2C"/>
    <w:rsid w:val="00E322BD"/>
    <w:rsid w:val="00E604C8"/>
    <w:rsid w:val="00E7081E"/>
    <w:rsid w:val="00E8301B"/>
    <w:rsid w:val="00EF08B2"/>
    <w:rsid w:val="00EF093D"/>
    <w:rsid w:val="00F129C4"/>
    <w:rsid w:val="00F15AA2"/>
    <w:rsid w:val="00F41371"/>
    <w:rsid w:val="00F46055"/>
    <w:rsid w:val="00F56152"/>
    <w:rsid w:val="00F57E66"/>
    <w:rsid w:val="00F73140"/>
    <w:rsid w:val="00F92992"/>
    <w:rsid w:val="00FA6D84"/>
    <w:rsid w:val="00FB5182"/>
    <w:rsid w:val="00FC04AB"/>
    <w:rsid w:val="00FD5C4A"/>
    <w:rsid w:val="00FF3F42"/>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IE" w:eastAsia="en-I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2E7F51"/>
  </w:style>
  <w:style w:type="paragraph" w:customStyle="1" w:styleId="A21E0A4281AF4547BA5B1E896630EFF5">
    <w:name w:val="A21E0A4281AF4547BA5B1E896630EFF5"/>
    <w:rsid w:val="002E7F5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a fully electric mobile library vehicle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A0A599C297DDD42BB505BFBC52A1BAE" ma:contentTypeVersion="1" ma:contentTypeDescription="Create a new document." ma:contentTypeScope="" ma:versionID="e62d36c9a7738f4f670b51ef507beac5">
  <xsd:schema xmlns:xsd="http://www.w3.org/2001/XMLSchema" xmlns:xs="http://www.w3.org/2001/XMLSchema" xmlns:p="http://schemas.microsoft.com/office/2006/metadata/properties" xmlns:ns2="e208e405-7f5c-4092-9d00-ae49e9a9738c" targetNamespace="http://schemas.microsoft.com/office/2006/metadata/properties" ma:root="true" ma:fieldsID="8203069c484723b041cf3577d5b22190" ns2:_="">
    <xsd:import namespace="e208e405-7f5c-4092-9d00-ae49e9a9738c"/>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08e405-7f5c-4092-9d00-ae49e9a9738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e208e405-7f5c-4092-9d00-ae49e9a9738c">YNAFEP33AA7V-337-3255</_dlc_DocId>
    <_dlc_DocIdUrl xmlns="e208e405-7f5c-4092-9d00-ae49e9a9738c">
      <Url>http://intranet/library/_layouts/15/DocIdRedir.aspx?ID=YNAFEP33AA7V-337-3255</Url>
      <Description>YNAFEP33AA7V-337-3255</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762BADB-41A1-4306-A1FE-735D78BA0EDB}">
  <ds:schemaRefs>
    <ds:schemaRef ds:uri="http://schemas.microsoft.com/sharepoint/v3/contenttype/forms"/>
  </ds:schemaRefs>
</ds:datastoreItem>
</file>

<file path=customXml/itemProps3.xml><?xml version="1.0" encoding="utf-8"?>
<ds:datastoreItem xmlns:ds="http://schemas.openxmlformats.org/officeDocument/2006/customXml" ds:itemID="{75CE3D1C-1170-4139-AA02-D115281464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08e405-7f5c-4092-9d00-ae49e9a973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3448824-28A0-477C-B14F-F0FFEC38D9B5}">
  <ds:schemaRefs>
    <ds:schemaRef ds:uri="http://schemas.microsoft.com/office/2006/metadata/properties"/>
    <ds:schemaRef ds:uri="http://schemas.microsoft.com/office/infopath/2007/PartnerControls"/>
    <ds:schemaRef ds:uri="e208e405-7f5c-4092-9d00-ae49e9a9738c"/>
  </ds:schemaRefs>
</ds:datastoreItem>
</file>

<file path=customXml/itemProps5.xml><?xml version="1.0" encoding="utf-8"?>
<ds:datastoreItem xmlns:ds="http://schemas.openxmlformats.org/officeDocument/2006/customXml" ds:itemID="{2C7D5D34-19A8-48AB-B11F-E3DF7ACB4D96}">
  <ds:schemaRefs>
    <ds:schemaRef ds:uri="http://schemas.microsoft.com/sharepoint/events"/>
  </ds:schemaRefs>
</ds:datastoreItem>
</file>

<file path=customXml/itemProps6.xml><?xml version="1.0" encoding="utf-8"?>
<ds:datastoreItem xmlns:ds="http://schemas.openxmlformats.org/officeDocument/2006/customXml" ds:itemID="{79ECEFCE-218C-4986-9627-A948C2B662F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81</Pages>
  <Words>25762</Words>
  <Characters>146845</Characters>
  <Application>Microsoft Office Word</Application>
  <DocSecurity>0</DocSecurity>
  <Lines>1223</Lines>
  <Paragraphs>344</Paragraphs>
  <ScaleCrop>false</ScaleCrop>
  <HeadingPairs>
    <vt:vector size="2" baseType="variant">
      <vt:variant>
        <vt:lpstr>Title</vt:lpstr>
      </vt:variant>
      <vt:variant>
        <vt:i4>1</vt:i4>
      </vt:variant>
    </vt:vector>
  </HeadingPairs>
  <TitlesOfParts>
    <vt:vector size="1" baseType="lpstr">
      <vt:lpstr>Waterford Mobile Library Vehicle Goods Request for Tender 25 03 06 ( Draft Word Modified)Mary</vt:lpstr>
    </vt:vector>
  </TitlesOfParts>
  <Company>The Office Of Public Works</Company>
  <LinksUpToDate>false</LinksUpToDate>
  <CharactersWithSpaces>172263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Waterford Mobile Library Vehicle Goods Request for Tender 25 03 06 ( Draft Word Modified)Mary</dc:title>
  <dc:subject/>
  <dc:creator>cullyi</dc:creator>
  <cp:keywords/>
  <dc:description/>
  <cp:lastModifiedBy>Florie Hickey</cp:lastModifiedBy>
  <cp:revision>2</cp:revision>
  <cp:lastPrinted>2025-07-23T11:03:00Z</cp:lastPrinted>
  <dcterms:created xsi:type="dcterms:W3CDTF">2026-09-22T08:48:00Z</dcterms:created>
  <dcterms:modified xsi:type="dcterms:W3CDTF">2026-09-22T08:48:00Z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0x0101001A0A599C297DDD42BB505BFBC52A1BAE</vt:lpwstr>
  </property>
  <property fmtid="{D5CDD505-2E9C-101B-9397-08002B2CF9AE}" pid="3" name="Created">
    <vt:filetime>2025-03-06T00:00:00Z</vt:filetime>
  </property>
  <property fmtid="{D5CDD505-2E9C-101B-9397-08002B2CF9AE}" pid="4" name="Creator">
    <vt:lpwstr>Acrobat PDFMaker 24 for Word</vt:lpwstr>
  </property>
  <property fmtid="{D5CDD505-2E9C-101B-9397-08002B2CF9AE}" pid="5" name="ItemRetentionFormula">
    <vt:lpwstr/>
  </property>
  <property fmtid="{D5CDD505-2E9C-101B-9397-08002B2CF9AE}" pid="6" name="LastSaved">
    <vt:filetime>2025-03-06T00:00:00Z</vt:filetime>
  </property>
  <property fmtid="{D5CDD505-2E9C-101B-9397-08002B2CF9AE}" pid="7" name="Producer">
    <vt:lpwstr>Adobe PDF Library 24.5.197</vt:lpwstr>
  </property>
  <property fmtid="{D5CDD505-2E9C-101B-9397-08002B2CF9AE}" pid="8" name="SourceModified">
    <vt:lpwstr/>
  </property>
  <property fmtid="{D5CDD505-2E9C-101B-9397-08002B2CF9AE}" pid="9" name="_dlc_LastRun">
    <vt:lpwstr>11/30/2019 23:00:37</vt:lpwstr>
  </property>
  <property fmtid="{D5CDD505-2E9C-101B-9397-08002B2CF9AE}" pid="10" name="_dlc_policyId">
    <vt:lpwstr/>
  </property>
  <property fmtid="{D5CDD505-2E9C-101B-9397-08002B2CF9AE}" pid="11" name="_docset_NoMedatataSyncRequired">
    <vt:lpwstr>False</vt:lpwstr>
  </property>
  <property fmtid="{D5CDD505-2E9C-101B-9397-08002B2CF9AE}" pid="12" name="eDocs_DocumentTopics">
    <vt:lpwstr/>
  </property>
  <property fmtid="{D5CDD505-2E9C-101B-9397-08002B2CF9AE}" pid="13" name="eDocs_FileTopics">
    <vt:lpwstr>3;#Undefined|1846028f-7f87-48c9-b155-380fd01fcb0c</vt:lpwstr>
  </property>
  <property fmtid="{D5CDD505-2E9C-101B-9397-08002B2CF9AE}" pid="14" name="eDocs_RetentionPeriodTerm">
    <vt:lpwstr/>
  </property>
  <property fmtid="{D5CDD505-2E9C-101B-9397-08002B2CF9AE}" pid="15" name="eDocs_SecurityClassification">
    <vt:lpwstr>5;#Unclassified|f33d2cd0-30e5-4f10-8d2a-4027eb6837f4</vt:lpwstr>
  </property>
  <property fmtid="{D5CDD505-2E9C-101B-9397-08002B2CF9AE}" pid="16" name="eDocs_SecurityLevel">
    <vt:lpwstr>Unclassified</vt:lpwstr>
  </property>
  <property fmtid="{D5CDD505-2E9C-101B-9397-08002B2CF9AE}" pid="17" name="eDocs_Series">
    <vt:lpwstr>1;#002|230b5c71-8bf6-4beb-a83d-cddb41cc2b0c</vt:lpwstr>
  </property>
  <property fmtid="{D5CDD505-2E9C-101B-9397-08002B2CF9AE}" pid="18" name="eDocs_SeriesSubSeries">
    <vt:lpwstr>2;#002|230b5c71-8bf6-4beb-a83d-cddb41cc2b0c</vt:lpwstr>
  </property>
  <property fmtid="{D5CDD505-2E9C-101B-9397-08002B2CF9AE}" pid="19" name="eDocs_Year">
    <vt:lpwstr>10;#2016|290abb38-182b-47f5-ab57-7f33b46e6252</vt:lpwstr>
  </property>
  <property fmtid="{D5CDD505-2E9C-101B-9397-08002B2CF9AE}" pid="20" name="ge25f6a3ef6f42d4865685f2a74bf8c7">
    <vt:lpwstr/>
  </property>
  <property fmtid="{D5CDD505-2E9C-101B-9397-08002B2CF9AE}" pid="21" name="_dlc_DocIdItemGuid">
    <vt:lpwstr>30391fb9-89ae-4e1e-9ca5-8c0700060516</vt:lpwstr>
  </property>
  <property fmtid="{D5CDD505-2E9C-101B-9397-08002B2CF9AE}" pid="22" name="Order">
    <vt:r8>308900</vt:r8>
  </property>
</Properties>
</file>