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147471360" r:id="rId5"/>
    <p:sldId id="2147471361" r:id="rId6"/>
    <p:sldId id="21474713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655B8-E106-408B-9254-6E50BB3E2012}" type="datetimeFigureOut">
              <a:rPr lang="en-IE" smtClean="0"/>
              <a:t>20/07/2026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F2A056-3853-475A-B594-19B0491DD5A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38138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C69C7-28D2-4729-9908-2B43347F640B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6467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0116E-5300-5FFE-075C-C299A32F7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845FBE-B225-5049-6A86-D426A49B73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6E4912-4E28-8E23-C345-62D6BA2878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DFD676-1952-3593-4310-B64AFAC5A4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C69C7-28D2-4729-9908-2B43347F640B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8763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94A35-7B16-040A-E471-57C569513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BFA2E3-14A8-02D0-49B7-FC2BFA3EA1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704D38-18C1-7C23-A992-F8DA027E47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9B6B31-2CDD-42F1-B88F-02A61440D7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C69C7-28D2-4729-9908-2B43347F640B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1290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C7AB0-1F01-B0DB-50AF-5796E55598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0F52EA-D34E-C794-E9F0-F86784ECF8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A5E172-9E52-9208-B4BA-28189FA0D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CE33-DEEF-4725-B2D5-B77FCCE7B691}" type="datetimeFigureOut">
              <a:rPr lang="en-IE" smtClean="0"/>
              <a:t>20/07/2026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873BF9-D41F-A151-DF2F-89602DEAC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596D8C-4B24-371B-58A5-C2E1FFB49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25C4-A4F6-449E-87DA-9D0CC1B71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83348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C1DB4-B70A-2F5B-527A-3838158E1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7BD32D-EE70-6F3B-6D66-C8F5508373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6EEC6A-CCBD-0C1E-48EC-FB4838C89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CE33-DEEF-4725-B2D5-B77FCCE7B691}" type="datetimeFigureOut">
              <a:rPr lang="en-IE" smtClean="0"/>
              <a:t>20/07/2026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B12CFB-7136-7C99-C5CE-49F9EFB95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BBFEF-8176-D0EE-DE4D-DD3639867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25C4-A4F6-449E-87DA-9D0CC1B71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22399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B9E8D0-1FA1-E6C5-3EBF-C2E2B09006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AFC1BC-7C60-94DE-6687-555B2BD557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61A623-D097-9742-84B7-3AC899417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CE33-DEEF-4725-B2D5-B77FCCE7B691}" type="datetimeFigureOut">
              <a:rPr lang="en-IE" smtClean="0"/>
              <a:t>20/07/2026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306C7-A8DE-634D-7380-469887493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41D06E-BCB7-DC5A-B46A-4D97F48F8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25C4-A4F6-449E-87DA-9D0CC1B71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33274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ext &amp; Im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720725" y="473075"/>
            <a:ext cx="9662528" cy="11430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4800" b="1" cap="none" spc="-90" baseline="0">
                <a:solidFill>
                  <a:srgbClr val="004E46"/>
                </a:solidFill>
                <a:latin typeface="+mn-lt"/>
                <a:ea typeface="Calibri" charset="0"/>
                <a:cs typeface="Calibri" charset="0"/>
              </a:defRPr>
            </a:lvl1pPr>
          </a:lstStyle>
          <a:p>
            <a:r>
              <a:rPr lang="en-US"/>
              <a:t>Title Text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003925" y="1778000"/>
            <a:ext cx="5616575" cy="4322011"/>
          </a:xfrm>
          <a:prstGeom prst="rect">
            <a:avLst/>
          </a:prstGeom>
        </p:spPr>
        <p:txBody>
          <a:bodyPr/>
          <a:lstStyle>
            <a:lvl1pPr>
              <a:defRPr sz="3000">
                <a:latin typeface="+mn-lt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731149" y="1778000"/>
            <a:ext cx="4928394" cy="4322011"/>
          </a:xfrm>
          <a:prstGeom prst="rect">
            <a:avLst/>
          </a:prstGeom>
        </p:spPr>
        <p:txBody>
          <a:bodyPr/>
          <a:lstStyle>
            <a:lvl1pPr algn="l">
              <a:defRPr sz="3000" spc="-80" baseline="0">
                <a:solidFill>
                  <a:srgbClr val="5E5E5E"/>
                </a:solidFill>
                <a:latin typeface="+mn-lt"/>
              </a:defRPr>
            </a:lvl1pPr>
            <a:lvl2pPr marL="0" indent="-428625" algn="l">
              <a:buClr>
                <a:srgbClr val="83BE41"/>
              </a:buClr>
              <a:buFont typeface=".AppleSystemUIFont" charset="-120"/>
              <a:buChar char="—"/>
              <a:defRPr sz="3000" spc="-80" baseline="0">
                <a:solidFill>
                  <a:srgbClr val="5E5E5E"/>
                </a:solidFill>
                <a:latin typeface="+mn-lt"/>
              </a:defRPr>
            </a:lvl2pPr>
            <a:lvl3pPr marL="720000" indent="-428625" algn="l">
              <a:buClr>
                <a:srgbClr val="83BE41"/>
              </a:buClr>
              <a:buFont typeface=".AppleSystemUIFont" charset="-120"/>
              <a:buChar char="—"/>
              <a:defRPr sz="3000" i="1" spc="-80" baseline="0">
                <a:solidFill>
                  <a:srgbClr val="5E5E5E"/>
                </a:solidFill>
                <a:latin typeface="+mn-lt"/>
              </a:defRPr>
            </a:lvl3pPr>
            <a:lvl4pPr marL="1080000" indent="-342900" algn="l">
              <a:buClr>
                <a:srgbClr val="83BE41"/>
              </a:buClr>
              <a:buFont typeface=".AppleSystemUIFont" charset="-120"/>
              <a:buChar char="—"/>
              <a:defRPr sz="2400" spc="-80" baseline="0">
                <a:solidFill>
                  <a:srgbClr val="5E5E5E"/>
                </a:solidFill>
                <a:latin typeface="+mn-lt"/>
              </a:defRPr>
            </a:lvl4pPr>
            <a:lvl5pPr marL="1530000" indent="-342900" algn="l">
              <a:buClr>
                <a:srgbClr val="83BE41"/>
              </a:buClr>
              <a:buFont typeface=".AppleSystemUIFont" charset="-120"/>
              <a:buChar char="–"/>
              <a:defRPr sz="2400" i="1" spc="-80" baseline="0">
                <a:solidFill>
                  <a:srgbClr val="5E5E5E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ialtas na hÉireann | Government of Ireland"/>
          <p:cNvSpPr txBox="1"/>
          <p:nvPr userDrawn="1"/>
        </p:nvSpPr>
        <p:spPr>
          <a:xfrm>
            <a:off x="720725" y="6305902"/>
            <a:ext cx="2422138" cy="189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>
              <a:defRPr sz="1800">
                <a:solidFill>
                  <a:srgbClr val="929292"/>
                </a:solidFill>
              </a:defRPr>
            </a:lvl1pPr>
          </a:lstStyle>
          <a:p>
            <a:fld id="{93D0CC9E-ED4E-524D-8BB9-8829151DFDE7}" type="slidenum">
              <a:rPr lang="uk-UA" sz="900" b="1" smtClean="0">
                <a:latin typeface="+mn-lt"/>
              </a:rPr>
              <a:t>‹#›</a:t>
            </a:fld>
            <a:r>
              <a:rPr lang="en-GB" sz="900" b="1">
                <a:latin typeface="+mn-lt"/>
              </a:rPr>
              <a:t>  An </a:t>
            </a:r>
            <a:r>
              <a:rPr lang="en-GB" sz="900" b="1" err="1">
                <a:latin typeface="+mn-lt"/>
              </a:rPr>
              <a:t>Roinn</a:t>
            </a:r>
            <a:r>
              <a:rPr lang="en-GB" sz="900" b="1">
                <a:latin typeface="+mn-lt"/>
              </a:rPr>
              <a:t> </a:t>
            </a:r>
            <a:r>
              <a:rPr lang="en-GB" sz="900" b="1" err="1">
                <a:latin typeface="+mn-lt"/>
              </a:rPr>
              <a:t>Iompair</a:t>
            </a:r>
            <a:r>
              <a:rPr lang="en-GB" sz="900" b="1">
                <a:latin typeface="+mn-lt"/>
              </a:rPr>
              <a:t> </a:t>
            </a:r>
            <a:r>
              <a:rPr sz="900">
                <a:latin typeface="+mn-lt"/>
              </a:rPr>
              <a:t>| </a:t>
            </a:r>
            <a:r>
              <a:rPr lang="en-US" sz="900">
                <a:latin typeface="+mn-lt"/>
              </a:rPr>
              <a:t>Department of Transport</a:t>
            </a:r>
            <a:endParaRPr sz="900">
              <a:latin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966F5C-848C-43C2-0FF7-29C18741BA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52484" y="9742"/>
            <a:ext cx="737274" cy="100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0489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F1B02-C443-C377-310D-75B1F7035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78D34-E435-46D1-2B8C-25C9C1089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46BBD0-9054-275A-0E98-76C6F1769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CE33-DEEF-4725-B2D5-B77FCCE7B691}" type="datetimeFigureOut">
              <a:rPr lang="en-IE" smtClean="0"/>
              <a:t>20/07/2026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3F302-AB2D-1D9D-1F61-494AF0006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EA115C-177D-29D5-A0CA-130487C0C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25C4-A4F6-449E-87DA-9D0CC1B71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48301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AFF68-CDFA-28E3-7C1D-4302462DE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330FAD-6E4E-87D2-D713-91CF9C9BDE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C6E847-587D-6617-6B24-95ED93749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CE33-DEEF-4725-B2D5-B77FCCE7B691}" type="datetimeFigureOut">
              <a:rPr lang="en-IE" smtClean="0"/>
              <a:t>20/07/2026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63701-9D2B-F96A-B0B8-3AD71CF21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67355B-2805-1FA0-B3F7-0784E95B7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25C4-A4F6-449E-87DA-9D0CC1B71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4269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DDD0B-7F3E-F63C-654B-231AEFF33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4D88C-94C8-9334-3307-4AA260655A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4EE118-5FA2-357B-B4F1-4F162DB6F2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FBA188-F2BE-066E-4194-FDF4C0843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CE33-DEEF-4725-B2D5-B77FCCE7B691}" type="datetimeFigureOut">
              <a:rPr lang="en-IE" smtClean="0"/>
              <a:t>20/07/2026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49C724-7FD1-F22B-81C8-B24AB3A4A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D89358-6996-2CF0-A516-A9E4B2175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25C4-A4F6-449E-87DA-9D0CC1B71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146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DF5C1-858C-FF16-088A-10E164AE9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D01AC2-ADDF-6C9B-461D-443CFE33EE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AA04CE-B840-1A2E-374F-39FB71D554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0443E2-41CB-F440-96DD-4A6AAACB3F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6BB994-791A-FA16-88A1-C80BE2FA5C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949F75-4279-6065-3064-743971834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CE33-DEEF-4725-B2D5-B77FCCE7B691}" type="datetimeFigureOut">
              <a:rPr lang="en-IE" smtClean="0"/>
              <a:t>20/07/2026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8DB79C-EC63-4BAE-26C9-42C4988B1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DDBCBB-6D90-6F17-AB55-A3FA89233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25C4-A4F6-449E-87DA-9D0CC1B71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57959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8708A-D064-AB80-E1BD-DAFDAB842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DCD2B2-B794-0994-3C3F-ECC64E684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CE33-DEEF-4725-B2D5-B77FCCE7B691}" type="datetimeFigureOut">
              <a:rPr lang="en-IE" smtClean="0"/>
              <a:t>20/07/2026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ED72EB-3365-1563-727A-60E642028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B0AC89-4EB3-E0B6-9F9A-74167A259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25C4-A4F6-449E-87DA-9D0CC1B71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58111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3D007A-EF7C-9F39-3F08-BE002BAE5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CE33-DEEF-4725-B2D5-B77FCCE7B691}" type="datetimeFigureOut">
              <a:rPr lang="en-IE" smtClean="0"/>
              <a:t>20/07/2026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420525-7042-BB97-C72A-595FA80C2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3BAAFE-CA65-B2A6-498A-59D051071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25C4-A4F6-449E-87DA-9D0CC1B71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76130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1A770-ED7D-622C-D0E7-E5A7FA798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0AA99-E26C-0BC8-0098-220DE1F5A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C92C66-27F6-2466-B90A-0301F0D413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30A3D0-6679-E768-C6D4-7461E7939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CE33-DEEF-4725-B2D5-B77FCCE7B691}" type="datetimeFigureOut">
              <a:rPr lang="en-IE" smtClean="0"/>
              <a:t>20/07/2026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E65E9A-AABC-2740-0815-EA1AE7839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A0BCB8-3C8A-9D17-5F42-6695984A5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25C4-A4F6-449E-87DA-9D0CC1B71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72554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C12D7-A68D-4A93-309F-E0A902C65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1613A2-3E86-4297-1147-BC09A40BD2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1E7B2B-02E6-4909-AF2D-B1D73F9841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7C8BBB-03BE-E31A-6097-B445AF3B0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9CE33-DEEF-4725-B2D5-B77FCCE7B691}" type="datetimeFigureOut">
              <a:rPr lang="en-IE" smtClean="0"/>
              <a:t>20/07/2026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BE2607-4041-6EC7-9EC5-385F055F2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D116A7-3362-81B5-00B3-25FD8738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25C4-A4F6-449E-87DA-9D0CC1B71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6004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A8E336-932E-06EA-597F-3AA190527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595F0C-9853-B614-0EDF-A1AC8D03BE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A69279-9475-00CC-F50A-1DA7743FFC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A9CE33-DEEF-4725-B2D5-B77FCCE7B691}" type="datetimeFigureOut">
              <a:rPr lang="en-IE" smtClean="0"/>
              <a:t>20/07/2026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B6C1AA-73F5-504E-5857-28FF224777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E5C394-A149-1F71-D905-D8EA1708FE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6D25C4-A4F6-449E-87DA-9D0CC1B713F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28026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id="{9EB5B44F-13A2-42EB-B20D-A4DDE45484D5}"/>
              </a:ext>
            </a:extLst>
          </p:cNvPr>
          <p:cNvSpPr txBox="1">
            <a:spLocks/>
          </p:cNvSpPr>
          <p:nvPr/>
        </p:nvSpPr>
        <p:spPr>
          <a:xfrm>
            <a:off x="1023452" y="208590"/>
            <a:ext cx="109728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Arial" pitchFamily="34" charset="0"/>
              </a:defRPr>
            </a:lvl1pPr>
          </a:lstStyle>
          <a:p>
            <a:pPr defTabSz="685800">
              <a:defRPr/>
            </a:pPr>
            <a:r>
              <a:rPr lang="en-US" sz="2700" b="0" kern="1400">
                <a:solidFill>
                  <a:srgbClr val="00524A"/>
                </a:solidFill>
                <a:latin typeface="Calibri" panose="020F0502020204030204"/>
                <a:cs typeface="Arial"/>
              </a:rPr>
              <a:t>FINOG</a:t>
            </a:r>
            <a:r>
              <a:rPr lang="en-US" sz="2700" b="0" kern="1400">
                <a:solidFill>
                  <a:srgbClr val="00524A"/>
                </a:solidFill>
                <a:latin typeface="Calibri" panose="020F0502020204030204"/>
              </a:rPr>
              <a:t> </a:t>
            </a:r>
            <a:r>
              <a:rPr lang="en-US" sz="2700" b="0" kern="1400">
                <a:solidFill>
                  <a:srgbClr val="00524A"/>
                </a:solidFill>
                <a:latin typeface="Calibri" panose="020F0502020204030204"/>
                <a:cs typeface="Arial"/>
              </a:rPr>
              <a:t>- Plan On A Page (2026)</a:t>
            </a:r>
            <a:endParaRPr lang="en-US" sz="2700" b="0" kern="1400">
              <a:solidFill>
                <a:srgbClr val="00524A"/>
              </a:solidFill>
              <a:latin typeface="Calibri" panose="020F0502020204030204"/>
              <a:ea typeface="Calibri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60CDDAB-04EB-9F03-DA30-D9D31B74A77D}"/>
              </a:ext>
            </a:extLst>
          </p:cNvPr>
          <p:cNvCxnSpPr>
            <a:cxnSpLocks/>
          </p:cNvCxnSpPr>
          <p:nvPr/>
        </p:nvCxnSpPr>
        <p:spPr>
          <a:xfrm>
            <a:off x="1023459" y="894500"/>
            <a:ext cx="9782289" cy="0"/>
          </a:xfrm>
          <a:prstGeom prst="line">
            <a:avLst/>
          </a:prstGeom>
          <a:ln w="28575">
            <a:solidFill>
              <a:srgbClr val="004D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50" name="Table 349">
            <a:extLst>
              <a:ext uri="{FF2B5EF4-FFF2-40B4-BE49-F238E27FC236}">
                <a16:creationId xmlns:a16="http://schemas.microsoft.com/office/drawing/2014/main" id="{B1C474ED-B01A-6C0A-F868-BEB959B1EB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457685"/>
              </p:ext>
            </p:extLst>
          </p:nvPr>
        </p:nvGraphicFramePr>
        <p:xfrm>
          <a:off x="430203" y="1068990"/>
          <a:ext cx="10968798" cy="4585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4278">
                  <a:extLst>
                    <a:ext uri="{9D8B030D-6E8A-4147-A177-3AD203B41FA5}">
                      <a16:colId xmlns:a16="http://schemas.microsoft.com/office/drawing/2014/main" val="3205080551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655936446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1315963061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3419175691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875191755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2589433521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3093001964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3343663619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4267434928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92053922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2112436888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3943233389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686038030"/>
                    </a:ext>
                  </a:extLst>
                </a:gridCol>
              </a:tblGrid>
              <a:tr h="248312">
                <a:tc>
                  <a:txBody>
                    <a:bodyPr/>
                    <a:lstStyle/>
                    <a:p>
                      <a:pPr algn="ctr"/>
                      <a:endParaRPr lang="en-GB" sz="90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1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2025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EYInterstate Light" panose="02000506000000020004" pitchFamily="2" charset="0"/>
                        <a:ea typeface="+mn-ea"/>
                        <a:cs typeface="+mn-cs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EYInterstate Light" panose="02000506000000020004" pitchFamily="2" charset="0"/>
                        <a:ea typeface="+mn-ea"/>
                        <a:cs typeface="+mn-cs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EYInterstate Light" panose="02000506000000020004" pitchFamily="2" charset="0"/>
                        <a:ea typeface="+mn-ea"/>
                        <a:cs typeface="+mn-cs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EYInterstate Light" panose="02000506000000020004" pitchFamily="2" charset="0"/>
                        <a:ea typeface="+mn-ea"/>
                        <a:cs typeface="+mn-cs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EYInterstate Light" panose="02000506000000020004" pitchFamily="2" charset="0"/>
                        <a:ea typeface="+mn-ea"/>
                        <a:cs typeface="+mn-cs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EYInterstate Light" panose="02000506000000020004" pitchFamily="2" charset="0"/>
                        <a:ea typeface="+mn-ea"/>
                        <a:cs typeface="+mn-cs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EYInterstate Light" panose="02000506000000020004" pitchFamily="2" charset="0"/>
                        <a:ea typeface="+mn-ea"/>
                        <a:cs typeface="+mn-cs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230016"/>
                  </a:ext>
                </a:extLst>
              </a:tr>
              <a:tr h="329759">
                <a:tc>
                  <a:txBody>
                    <a:bodyPr/>
                    <a:lstStyle/>
                    <a:p>
                      <a:pPr algn="ctr"/>
                      <a:endParaRPr lang="en-GB" sz="90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  <a:endParaRPr lang="en-IE" sz="10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Feb</a:t>
                      </a:r>
                      <a:endParaRPr lang="en-IE" sz="10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Mar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Apr</a:t>
                      </a:r>
                      <a:endParaRPr lang="en-IE" sz="10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May</a:t>
                      </a:r>
                      <a:endParaRPr lang="en-IE" sz="10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Jun</a:t>
                      </a:r>
                      <a:endParaRPr lang="en-IE" sz="10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Jul</a:t>
                      </a:r>
                      <a:endParaRPr lang="en-IE" sz="10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Aug</a:t>
                      </a:r>
                      <a:endParaRPr lang="en-IE" sz="10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Sep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Oct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Nov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Dec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7492">
                <a:tc>
                  <a:txBody>
                    <a:bodyPr/>
                    <a:lstStyle/>
                    <a:p>
                      <a:pPr algn="ctr"/>
                      <a:r>
                        <a:rPr lang="en-GB" sz="1100" b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Placeholder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082651"/>
                  </a:ext>
                </a:extLst>
              </a:tr>
              <a:tr h="962687">
                <a:tc>
                  <a:txBody>
                    <a:bodyPr/>
                    <a:lstStyle/>
                    <a:p>
                      <a:pPr algn="ctr"/>
                      <a:r>
                        <a:rPr lang="en-GB" sz="1100" b="1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Placeholder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337390"/>
                  </a:ext>
                </a:extLst>
              </a:tr>
              <a:tr h="1237598">
                <a:tc>
                  <a:txBody>
                    <a:bodyPr/>
                    <a:lstStyle/>
                    <a:p>
                      <a:pPr algn="ctr"/>
                      <a:r>
                        <a:rPr lang="en-GB" sz="1100" b="1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Placeholder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3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Open Sans"/>
                        </a:rPr>
                        <a:t>  </a:t>
                      </a:r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4597790"/>
                  </a:ext>
                </a:extLst>
              </a:tr>
            </a:tbl>
          </a:graphicData>
        </a:graphic>
      </p:graphicFrame>
      <p:graphicFrame>
        <p:nvGraphicFramePr>
          <p:cNvPr id="415" name="Table 415">
            <a:extLst>
              <a:ext uri="{FF2B5EF4-FFF2-40B4-BE49-F238E27FC236}">
                <a16:creationId xmlns:a16="http://schemas.microsoft.com/office/drawing/2014/main" id="{F994C373-0ECC-3ADD-A38E-566687221E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023571"/>
              </p:ext>
            </p:extLst>
          </p:nvPr>
        </p:nvGraphicFramePr>
        <p:xfrm>
          <a:off x="10409275" y="5683082"/>
          <a:ext cx="1782726" cy="11165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28213">
                  <a:extLst>
                    <a:ext uri="{9D8B030D-6E8A-4147-A177-3AD203B41FA5}">
                      <a16:colId xmlns:a16="http://schemas.microsoft.com/office/drawing/2014/main" val="4097291191"/>
                    </a:ext>
                  </a:extLst>
                </a:gridCol>
                <a:gridCol w="354513">
                  <a:extLst>
                    <a:ext uri="{9D8B030D-6E8A-4147-A177-3AD203B41FA5}">
                      <a16:colId xmlns:a16="http://schemas.microsoft.com/office/drawing/2014/main" val="1848413008"/>
                    </a:ext>
                  </a:extLst>
                </a:gridCol>
              </a:tblGrid>
              <a:tr h="182880">
                <a:tc gridSpan="2">
                  <a:txBody>
                    <a:bodyPr/>
                    <a:lstStyle/>
                    <a:p>
                      <a:pPr algn="l"/>
                      <a:r>
                        <a:rPr lang="en-IE" sz="900" b="1"/>
                        <a:t>Key</a:t>
                      </a:r>
                    </a:p>
                  </a:txBody>
                  <a:tcPr marL="45720" marR="45720" marT="22860" marB="22860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42689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en-IE" sz="900"/>
                        <a:t>1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endParaRPr lang="en-IE" sz="900"/>
                    </a:p>
                  </a:txBody>
                  <a:tcPr marL="45720" marR="45720" marT="22860" marB="2286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2988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en-IE" sz="900"/>
                        <a:t>2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endParaRPr lang="en-IE" sz="900"/>
                    </a:p>
                  </a:txBody>
                  <a:tcPr marL="45720" marR="45720" marT="22860" marB="2286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3268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en-IE" sz="900"/>
                        <a:t>3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endParaRPr lang="en-IE" sz="900"/>
                    </a:p>
                  </a:txBody>
                  <a:tcPr marL="45720" marR="45720" marT="22860" marB="2286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72404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en-IE" sz="900"/>
                        <a:t>4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endParaRPr lang="en-IE" sz="900"/>
                    </a:p>
                  </a:txBody>
                  <a:tcPr marL="45720" marR="45720" marT="22860" marB="2286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98384"/>
                  </a:ext>
                </a:extLst>
              </a:tr>
              <a:tr h="202182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E" sz="900"/>
                        <a:t>5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IE" sz="900"/>
                    </a:p>
                  </a:txBody>
                  <a:tcPr marL="45720" marR="45720" marT="22860" marB="2286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16822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487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FD7D6-FA7A-A20B-3DA2-B57F56089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id="{8B797BC6-FC38-669A-8D08-09A2F6A5186E}"/>
              </a:ext>
            </a:extLst>
          </p:cNvPr>
          <p:cNvSpPr txBox="1">
            <a:spLocks/>
          </p:cNvSpPr>
          <p:nvPr/>
        </p:nvSpPr>
        <p:spPr>
          <a:xfrm>
            <a:off x="1023452" y="208590"/>
            <a:ext cx="109728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Arial" pitchFamily="34" charset="0"/>
              </a:defRPr>
            </a:lvl1pPr>
          </a:lstStyle>
          <a:p>
            <a:pPr defTabSz="685800">
              <a:defRPr/>
            </a:pPr>
            <a:r>
              <a:rPr lang="en-US" sz="2700" b="0" kern="1400">
                <a:solidFill>
                  <a:srgbClr val="00524A"/>
                </a:solidFill>
                <a:latin typeface="Calibri" panose="020F0502020204030204"/>
                <a:cs typeface="Arial"/>
              </a:rPr>
              <a:t>FINOG</a:t>
            </a:r>
            <a:r>
              <a:rPr lang="en-US" sz="2700" b="0" kern="1400">
                <a:solidFill>
                  <a:srgbClr val="00524A"/>
                </a:solidFill>
                <a:latin typeface="Calibri" panose="020F0502020204030204"/>
              </a:rPr>
              <a:t> </a:t>
            </a:r>
            <a:r>
              <a:rPr lang="en-US" sz="2700" b="0" kern="1400">
                <a:solidFill>
                  <a:srgbClr val="00524A"/>
                </a:solidFill>
                <a:latin typeface="Calibri" panose="020F0502020204030204"/>
                <a:cs typeface="Arial"/>
              </a:rPr>
              <a:t>- Plan On A Page (2027)</a:t>
            </a:r>
            <a:endParaRPr lang="en-US" sz="2700" b="0" kern="1400">
              <a:solidFill>
                <a:srgbClr val="00524A"/>
              </a:solidFill>
              <a:latin typeface="Calibri" panose="020F0502020204030204"/>
              <a:ea typeface="Calibri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4903F85-FC5C-AE8F-9A1F-C97B61AEBA8F}"/>
              </a:ext>
            </a:extLst>
          </p:cNvPr>
          <p:cNvCxnSpPr>
            <a:cxnSpLocks/>
          </p:cNvCxnSpPr>
          <p:nvPr/>
        </p:nvCxnSpPr>
        <p:spPr>
          <a:xfrm>
            <a:off x="1023459" y="894500"/>
            <a:ext cx="9782289" cy="0"/>
          </a:xfrm>
          <a:prstGeom prst="line">
            <a:avLst/>
          </a:prstGeom>
          <a:ln w="28575">
            <a:solidFill>
              <a:srgbClr val="004D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50" name="Table 349">
            <a:extLst>
              <a:ext uri="{FF2B5EF4-FFF2-40B4-BE49-F238E27FC236}">
                <a16:creationId xmlns:a16="http://schemas.microsoft.com/office/drawing/2014/main" id="{74595738-3F0B-7748-B39C-DC25054543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119154"/>
              </p:ext>
            </p:extLst>
          </p:nvPr>
        </p:nvGraphicFramePr>
        <p:xfrm>
          <a:off x="430203" y="1068990"/>
          <a:ext cx="10968798" cy="4585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4278">
                  <a:extLst>
                    <a:ext uri="{9D8B030D-6E8A-4147-A177-3AD203B41FA5}">
                      <a16:colId xmlns:a16="http://schemas.microsoft.com/office/drawing/2014/main" val="3205080551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655936446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1315963061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3419175691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875191755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2589433521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3093001964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3343663619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4267434928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92053922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2112436888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3943233389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686038030"/>
                    </a:ext>
                  </a:extLst>
                </a:gridCol>
              </a:tblGrid>
              <a:tr h="248312">
                <a:tc>
                  <a:txBody>
                    <a:bodyPr/>
                    <a:lstStyle/>
                    <a:p>
                      <a:pPr algn="ctr"/>
                      <a:endParaRPr lang="en-GB" sz="90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1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2026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EYInterstate Light" panose="02000506000000020004" pitchFamily="2" charset="0"/>
                        <a:ea typeface="+mn-ea"/>
                        <a:cs typeface="+mn-cs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EYInterstate Light" panose="02000506000000020004" pitchFamily="2" charset="0"/>
                        <a:ea typeface="+mn-ea"/>
                        <a:cs typeface="+mn-cs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EYInterstate Light" panose="02000506000000020004" pitchFamily="2" charset="0"/>
                        <a:ea typeface="+mn-ea"/>
                        <a:cs typeface="+mn-cs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EYInterstate Light" panose="02000506000000020004" pitchFamily="2" charset="0"/>
                        <a:ea typeface="+mn-ea"/>
                        <a:cs typeface="+mn-cs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EYInterstate Light" panose="02000506000000020004" pitchFamily="2" charset="0"/>
                        <a:ea typeface="+mn-ea"/>
                        <a:cs typeface="+mn-cs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EYInterstate Light" panose="02000506000000020004" pitchFamily="2" charset="0"/>
                        <a:ea typeface="+mn-ea"/>
                        <a:cs typeface="+mn-cs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EYInterstate Light" panose="02000506000000020004" pitchFamily="2" charset="0"/>
                        <a:ea typeface="+mn-ea"/>
                        <a:cs typeface="+mn-cs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230016"/>
                  </a:ext>
                </a:extLst>
              </a:tr>
              <a:tr h="329759">
                <a:tc>
                  <a:txBody>
                    <a:bodyPr/>
                    <a:lstStyle/>
                    <a:p>
                      <a:pPr algn="ctr"/>
                      <a:endParaRPr lang="en-GB" sz="90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  <a:endParaRPr lang="en-IE" sz="10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Feb</a:t>
                      </a:r>
                      <a:endParaRPr lang="en-IE" sz="10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Mar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Apr</a:t>
                      </a:r>
                      <a:endParaRPr lang="en-IE" sz="10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May</a:t>
                      </a:r>
                      <a:endParaRPr lang="en-IE" sz="10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Jun</a:t>
                      </a:r>
                      <a:endParaRPr lang="en-IE" sz="10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Jul</a:t>
                      </a:r>
                      <a:endParaRPr lang="en-IE" sz="10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Aug</a:t>
                      </a:r>
                      <a:endParaRPr lang="en-IE" sz="10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Sep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Oct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Nov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Dec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7492">
                <a:tc>
                  <a:txBody>
                    <a:bodyPr/>
                    <a:lstStyle/>
                    <a:p>
                      <a:pPr algn="ctr"/>
                      <a:r>
                        <a:rPr lang="en-GB" sz="1100" b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Placeholder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082651"/>
                  </a:ext>
                </a:extLst>
              </a:tr>
              <a:tr h="962687">
                <a:tc>
                  <a:txBody>
                    <a:bodyPr/>
                    <a:lstStyle/>
                    <a:p>
                      <a:pPr algn="ctr"/>
                      <a:r>
                        <a:rPr lang="en-GB" sz="1100" b="1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Placeholder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337390"/>
                  </a:ext>
                </a:extLst>
              </a:tr>
              <a:tr h="1237598">
                <a:tc>
                  <a:txBody>
                    <a:bodyPr/>
                    <a:lstStyle/>
                    <a:p>
                      <a:pPr algn="ctr"/>
                      <a:r>
                        <a:rPr lang="en-GB" sz="1100" b="1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Placeholder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3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Open Sans"/>
                        </a:rPr>
                        <a:t>  </a:t>
                      </a:r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4597790"/>
                  </a:ext>
                </a:extLst>
              </a:tr>
            </a:tbl>
          </a:graphicData>
        </a:graphic>
      </p:graphicFrame>
      <p:graphicFrame>
        <p:nvGraphicFramePr>
          <p:cNvPr id="415" name="Table 415">
            <a:extLst>
              <a:ext uri="{FF2B5EF4-FFF2-40B4-BE49-F238E27FC236}">
                <a16:creationId xmlns:a16="http://schemas.microsoft.com/office/drawing/2014/main" id="{6D4CFA5F-B643-A422-FB41-A59D30537380}"/>
              </a:ext>
            </a:extLst>
          </p:cNvPr>
          <p:cNvGraphicFramePr>
            <a:graphicFrameLocks noGrp="1"/>
          </p:cNvGraphicFramePr>
          <p:nvPr/>
        </p:nvGraphicFramePr>
        <p:xfrm>
          <a:off x="10409275" y="5683082"/>
          <a:ext cx="1782726" cy="11165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28213">
                  <a:extLst>
                    <a:ext uri="{9D8B030D-6E8A-4147-A177-3AD203B41FA5}">
                      <a16:colId xmlns:a16="http://schemas.microsoft.com/office/drawing/2014/main" val="4097291191"/>
                    </a:ext>
                  </a:extLst>
                </a:gridCol>
                <a:gridCol w="354513">
                  <a:extLst>
                    <a:ext uri="{9D8B030D-6E8A-4147-A177-3AD203B41FA5}">
                      <a16:colId xmlns:a16="http://schemas.microsoft.com/office/drawing/2014/main" val="1848413008"/>
                    </a:ext>
                  </a:extLst>
                </a:gridCol>
              </a:tblGrid>
              <a:tr h="182880">
                <a:tc gridSpan="2">
                  <a:txBody>
                    <a:bodyPr/>
                    <a:lstStyle/>
                    <a:p>
                      <a:pPr algn="l"/>
                      <a:r>
                        <a:rPr lang="en-IE" sz="900" b="1"/>
                        <a:t>Key</a:t>
                      </a:r>
                    </a:p>
                  </a:txBody>
                  <a:tcPr marL="45720" marR="45720" marT="22860" marB="22860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42689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en-IE" sz="900"/>
                        <a:t>1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endParaRPr lang="en-IE" sz="900"/>
                    </a:p>
                  </a:txBody>
                  <a:tcPr marL="45720" marR="45720" marT="22860" marB="2286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2988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en-IE" sz="900"/>
                        <a:t>2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endParaRPr lang="en-IE" sz="900"/>
                    </a:p>
                  </a:txBody>
                  <a:tcPr marL="45720" marR="45720" marT="22860" marB="2286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3268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en-IE" sz="900"/>
                        <a:t>3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endParaRPr lang="en-IE" sz="900"/>
                    </a:p>
                  </a:txBody>
                  <a:tcPr marL="45720" marR="45720" marT="22860" marB="2286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72404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en-IE" sz="900"/>
                        <a:t>4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endParaRPr lang="en-IE" sz="900"/>
                    </a:p>
                  </a:txBody>
                  <a:tcPr marL="45720" marR="45720" marT="22860" marB="2286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98384"/>
                  </a:ext>
                </a:extLst>
              </a:tr>
              <a:tr h="202182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E" sz="900"/>
                        <a:t>5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IE" sz="900"/>
                    </a:p>
                  </a:txBody>
                  <a:tcPr marL="45720" marR="45720" marT="22860" marB="2286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16822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78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10183-D697-CF52-20C3-C3F3D4052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id="{ED513537-B893-5483-1034-72D84D52BE45}"/>
              </a:ext>
            </a:extLst>
          </p:cNvPr>
          <p:cNvSpPr txBox="1">
            <a:spLocks/>
          </p:cNvSpPr>
          <p:nvPr/>
        </p:nvSpPr>
        <p:spPr>
          <a:xfrm>
            <a:off x="1023452" y="208590"/>
            <a:ext cx="109728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Arial" pitchFamily="34" charset="0"/>
              </a:defRPr>
            </a:lvl1pPr>
          </a:lstStyle>
          <a:p>
            <a:pPr defTabSz="685800">
              <a:defRPr/>
            </a:pPr>
            <a:r>
              <a:rPr lang="en-US" sz="2700" b="0" kern="1400">
                <a:solidFill>
                  <a:srgbClr val="00524A"/>
                </a:solidFill>
                <a:latin typeface="Calibri" panose="020F0502020204030204"/>
                <a:cs typeface="Arial"/>
              </a:rPr>
              <a:t>FINOG</a:t>
            </a:r>
            <a:r>
              <a:rPr lang="en-US" sz="2700" b="0" kern="1400">
                <a:solidFill>
                  <a:srgbClr val="00524A"/>
                </a:solidFill>
                <a:latin typeface="Calibri" panose="020F0502020204030204"/>
              </a:rPr>
              <a:t> </a:t>
            </a:r>
            <a:r>
              <a:rPr lang="en-US" sz="2700" b="0" kern="1400">
                <a:solidFill>
                  <a:srgbClr val="00524A"/>
                </a:solidFill>
                <a:latin typeface="Calibri" panose="020F0502020204030204"/>
                <a:cs typeface="Arial"/>
              </a:rPr>
              <a:t>- Plan On A Page (2028)</a:t>
            </a:r>
            <a:endParaRPr lang="en-US" sz="2700" b="0" kern="1400">
              <a:solidFill>
                <a:srgbClr val="00524A"/>
              </a:solidFill>
              <a:latin typeface="Calibri" panose="020F0502020204030204"/>
              <a:ea typeface="Calibri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0424537-F5B4-D716-41E4-E2732C8583C2}"/>
              </a:ext>
            </a:extLst>
          </p:cNvPr>
          <p:cNvCxnSpPr>
            <a:cxnSpLocks/>
          </p:cNvCxnSpPr>
          <p:nvPr/>
        </p:nvCxnSpPr>
        <p:spPr>
          <a:xfrm>
            <a:off x="1023459" y="894500"/>
            <a:ext cx="9782289" cy="0"/>
          </a:xfrm>
          <a:prstGeom prst="line">
            <a:avLst/>
          </a:prstGeom>
          <a:ln w="28575">
            <a:solidFill>
              <a:srgbClr val="004D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50" name="Table 349">
            <a:extLst>
              <a:ext uri="{FF2B5EF4-FFF2-40B4-BE49-F238E27FC236}">
                <a16:creationId xmlns:a16="http://schemas.microsoft.com/office/drawing/2014/main" id="{346D2421-1FD0-CB8A-D7DE-B012D9AC0B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301840"/>
              </p:ext>
            </p:extLst>
          </p:nvPr>
        </p:nvGraphicFramePr>
        <p:xfrm>
          <a:off x="430203" y="1068990"/>
          <a:ext cx="10968798" cy="4585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4278">
                  <a:extLst>
                    <a:ext uri="{9D8B030D-6E8A-4147-A177-3AD203B41FA5}">
                      <a16:colId xmlns:a16="http://schemas.microsoft.com/office/drawing/2014/main" val="3205080551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655936446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1315963061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3419175691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875191755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2589433521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3093001964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3343663619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4267434928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92053922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2112436888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3943233389"/>
                    </a:ext>
                  </a:extLst>
                </a:gridCol>
                <a:gridCol w="811210">
                  <a:extLst>
                    <a:ext uri="{9D8B030D-6E8A-4147-A177-3AD203B41FA5}">
                      <a16:colId xmlns:a16="http://schemas.microsoft.com/office/drawing/2014/main" val="686038030"/>
                    </a:ext>
                  </a:extLst>
                </a:gridCol>
              </a:tblGrid>
              <a:tr h="248312">
                <a:tc>
                  <a:txBody>
                    <a:bodyPr/>
                    <a:lstStyle/>
                    <a:p>
                      <a:pPr algn="ctr"/>
                      <a:endParaRPr lang="en-GB" sz="90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1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2027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EYInterstate Light" panose="02000506000000020004" pitchFamily="2" charset="0"/>
                        <a:ea typeface="+mn-ea"/>
                        <a:cs typeface="+mn-cs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EYInterstate Light" panose="02000506000000020004" pitchFamily="2" charset="0"/>
                        <a:ea typeface="+mn-ea"/>
                        <a:cs typeface="+mn-cs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EYInterstate Light" panose="02000506000000020004" pitchFamily="2" charset="0"/>
                        <a:ea typeface="+mn-ea"/>
                        <a:cs typeface="+mn-cs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EYInterstate Light" panose="02000506000000020004" pitchFamily="2" charset="0"/>
                        <a:ea typeface="+mn-ea"/>
                        <a:cs typeface="+mn-cs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EYInterstate Light" panose="02000506000000020004" pitchFamily="2" charset="0"/>
                        <a:ea typeface="+mn-ea"/>
                        <a:cs typeface="+mn-cs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EYInterstate Light" panose="02000506000000020004" pitchFamily="2" charset="0"/>
                        <a:ea typeface="+mn-ea"/>
                        <a:cs typeface="+mn-cs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EYInterstate Light" panose="02000506000000020004" pitchFamily="2" charset="0"/>
                        <a:ea typeface="+mn-ea"/>
                        <a:cs typeface="+mn-cs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IE" sz="2000" kern="120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30628" marR="130628" marT="65314" marB="65314" anchor="ctr">
                    <a:solidFill>
                      <a:srgbClr val="004D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230016"/>
                  </a:ext>
                </a:extLst>
              </a:tr>
              <a:tr h="329759">
                <a:tc>
                  <a:txBody>
                    <a:bodyPr/>
                    <a:lstStyle/>
                    <a:p>
                      <a:pPr algn="ctr"/>
                      <a:endParaRPr lang="en-GB" sz="90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Jan</a:t>
                      </a:r>
                      <a:endParaRPr lang="en-IE" sz="10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Feb</a:t>
                      </a:r>
                      <a:endParaRPr lang="en-IE" sz="10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Mar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Apr</a:t>
                      </a:r>
                      <a:endParaRPr lang="en-IE" sz="10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May</a:t>
                      </a:r>
                      <a:endParaRPr lang="en-IE" sz="10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Jun</a:t>
                      </a:r>
                      <a:endParaRPr lang="en-IE" sz="10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Jul</a:t>
                      </a:r>
                      <a:endParaRPr lang="en-IE" sz="10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Aug</a:t>
                      </a:r>
                      <a:endParaRPr lang="en-IE" sz="10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Sep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Oct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Nov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IE" sz="1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Dec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7492">
                <a:tc>
                  <a:txBody>
                    <a:bodyPr/>
                    <a:lstStyle/>
                    <a:p>
                      <a:pPr algn="ctr"/>
                      <a:r>
                        <a:rPr lang="en-GB" sz="1100" b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Placeholder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082651"/>
                  </a:ext>
                </a:extLst>
              </a:tr>
              <a:tr h="962687">
                <a:tc>
                  <a:txBody>
                    <a:bodyPr/>
                    <a:lstStyle/>
                    <a:p>
                      <a:pPr algn="ctr"/>
                      <a:r>
                        <a:rPr lang="en-GB" sz="1100" b="1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Placeholder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337390"/>
                  </a:ext>
                </a:extLst>
              </a:tr>
              <a:tr h="1237598">
                <a:tc>
                  <a:txBody>
                    <a:bodyPr/>
                    <a:lstStyle/>
                    <a:p>
                      <a:pPr algn="ctr"/>
                      <a:r>
                        <a:rPr lang="en-GB" sz="1100" b="1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Placeholder</a:t>
                      </a: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3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Open Sans"/>
                        </a:rPr>
                        <a:t>  </a:t>
                      </a:r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5314" marR="65314" marT="32657" marB="32657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4597790"/>
                  </a:ext>
                </a:extLst>
              </a:tr>
            </a:tbl>
          </a:graphicData>
        </a:graphic>
      </p:graphicFrame>
      <p:graphicFrame>
        <p:nvGraphicFramePr>
          <p:cNvPr id="415" name="Table 415">
            <a:extLst>
              <a:ext uri="{FF2B5EF4-FFF2-40B4-BE49-F238E27FC236}">
                <a16:creationId xmlns:a16="http://schemas.microsoft.com/office/drawing/2014/main" id="{A86A1C5F-FA65-8207-2494-BE75B5B3A704}"/>
              </a:ext>
            </a:extLst>
          </p:cNvPr>
          <p:cNvGraphicFramePr>
            <a:graphicFrameLocks noGrp="1"/>
          </p:cNvGraphicFramePr>
          <p:nvPr/>
        </p:nvGraphicFramePr>
        <p:xfrm>
          <a:off x="10409275" y="5683082"/>
          <a:ext cx="1782726" cy="11165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28213">
                  <a:extLst>
                    <a:ext uri="{9D8B030D-6E8A-4147-A177-3AD203B41FA5}">
                      <a16:colId xmlns:a16="http://schemas.microsoft.com/office/drawing/2014/main" val="4097291191"/>
                    </a:ext>
                  </a:extLst>
                </a:gridCol>
                <a:gridCol w="354513">
                  <a:extLst>
                    <a:ext uri="{9D8B030D-6E8A-4147-A177-3AD203B41FA5}">
                      <a16:colId xmlns:a16="http://schemas.microsoft.com/office/drawing/2014/main" val="1848413008"/>
                    </a:ext>
                  </a:extLst>
                </a:gridCol>
              </a:tblGrid>
              <a:tr h="182880">
                <a:tc gridSpan="2">
                  <a:txBody>
                    <a:bodyPr/>
                    <a:lstStyle/>
                    <a:p>
                      <a:pPr algn="l"/>
                      <a:r>
                        <a:rPr lang="en-IE" sz="900" b="1"/>
                        <a:t>Key</a:t>
                      </a:r>
                    </a:p>
                  </a:txBody>
                  <a:tcPr marL="45720" marR="45720" marT="22860" marB="22860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42689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en-IE" sz="900"/>
                        <a:t>1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endParaRPr lang="en-IE" sz="900"/>
                    </a:p>
                  </a:txBody>
                  <a:tcPr marL="45720" marR="45720" marT="22860" marB="2286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2988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en-IE" sz="900"/>
                        <a:t>2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endParaRPr lang="en-IE" sz="900"/>
                    </a:p>
                  </a:txBody>
                  <a:tcPr marL="45720" marR="45720" marT="22860" marB="2286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3268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en-IE" sz="900"/>
                        <a:t>3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endParaRPr lang="en-IE" sz="900"/>
                    </a:p>
                  </a:txBody>
                  <a:tcPr marL="45720" marR="45720" marT="22860" marB="2286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72404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/>
                      <a:r>
                        <a:rPr lang="en-IE" sz="900"/>
                        <a:t>4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endParaRPr lang="en-IE" sz="900"/>
                    </a:p>
                  </a:txBody>
                  <a:tcPr marL="45720" marR="45720" marT="22860" marB="2286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98384"/>
                  </a:ext>
                </a:extLst>
              </a:tr>
              <a:tr h="202182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IE" sz="900"/>
                        <a:t>5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IE" sz="900"/>
                    </a:p>
                  </a:txBody>
                  <a:tcPr marL="45720" marR="45720" marT="22860" marB="2286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16822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079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D649628887794EA54E0692962C2071" ma:contentTypeVersion="12" ma:contentTypeDescription="Create a new document." ma:contentTypeScope="" ma:versionID="8d8fbbc824358436a4934c8806eb03c9">
  <xsd:schema xmlns:xsd="http://www.w3.org/2001/XMLSchema" xmlns:xs="http://www.w3.org/2001/XMLSchema" xmlns:p="http://schemas.microsoft.com/office/2006/metadata/properties" xmlns:ns2="3fe8dd07-e75c-44c9-a854-37ece93ba2ae" xmlns:ns3="6004c394-d708-4a45-ab01-322cf630c2e3" targetNamespace="http://schemas.microsoft.com/office/2006/metadata/properties" ma:root="true" ma:fieldsID="5c11a8a4e406835ef1ece05c343fc526" ns2:_="" ns3:_="">
    <xsd:import namespace="3fe8dd07-e75c-44c9-a854-37ece93ba2ae"/>
    <xsd:import namespace="6004c394-d708-4a45-ab01-322cf630c2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e8dd07-e75c-44c9-a854-37ece93ba2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3d541db0-b859-4a40-bad2-af012273ca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04c394-d708-4a45-ab01-322cf630c2e3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40d9a863-a6f5-4a63-8fda-4e3fa20cf53b}" ma:internalName="TaxCatchAll" ma:showField="CatchAllData" ma:web="6004c394-d708-4a45-ab01-322cf630c2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e8dd07-e75c-44c9-a854-37ece93ba2ae">
      <Terms xmlns="http://schemas.microsoft.com/office/infopath/2007/PartnerControls"/>
    </lcf76f155ced4ddcb4097134ff3c332f>
    <TaxCatchAll xmlns="6004c394-d708-4a45-ab01-322cf630c2e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4C5452-3C5E-43FE-A8B9-16BE4A7EBEAD}">
  <ds:schemaRefs>
    <ds:schemaRef ds:uri="3fe8dd07-e75c-44c9-a854-37ece93ba2ae"/>
    <ds:schemaRef ds:uri="6004c394-d708-4a45-ab01-322cf630c2e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5770BE6-2C98-4FF3-ADCE-1D69519828E3}">
  <ds:schemaRefs>
    <ds:schemaRef ds:uri="http://schemas.microsoft.com/office/infopath/2007/PartnerControls"/>
    <ds:schemaRef ds:uri="http://purl.org/dc/terms/"/>
    <ds:schemaRef ds:uri="6004c394-d708-4a45-ab01-322cf630c2e3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3fe8dd07-e75c-44c9-a854-37ece93ba2ae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B1E9E80-30C1-40A1-ADF1-9B15BC729D9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</Words>
  <Application>Microsoft Office PowerPoint</Application>
  <PresentationFormat>Widescreen</PresentationFormat>
  <Paragraphs>75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.AppleSystemUIFont</vt:lpstr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Ciaran Browne (Transport)</dc:creator>
  <cp:lastModifiedBy>Catherine Colman (Transport)</cp:lastModifiedBy>
  <cp:revision>2</cp:revision>
  <dcterms:created xsi:type="dcterms:W3CDTF">2025-08-15T10:10:08Z</dcterms:created>
  <dcterms:modified xsi:type="dcterms:W3CDTF">2026-07-20T13:44:40Z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0x01010021D649628887794EA54E0692962C2071</vt:lpwstr>
  </property>
  <property fmtid="{D5CDD505-2E9C-101B-9397-08002B2CF9AE}" pid="3" name="MediaServiceImageTags">
    <vt:lpwstr/>
  </property>
</Properties>
</file>